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85" r:id="rId3"/>
    <p:sldMasterId id="2147483799" r:id="rId4"/>
    <p:sldMasterId id="2147483838" r:id="rId5"/>
    <p:sldMasterId id="2147483850" r:id="rId6"/>
    <p:sldMasterId id="2147483875" r:id="rId7"/>
    <p:sldMasterId id="2147483887" r:id="rId8"/>
  </p:sldMasterIdLst>
  <p:notesMasterIdLst>
    <p:notesMasterId r:id="rId32"/>
  </p:notesMasterIdLst>
  <p:sldIdLst>
    <p:sldId id="269" r:id="rId9"/>
    <p:sldId id="461" r:id="rId10"/>
    <p:sldId id="291" r:id="rId11"/>
    <p:sldId id="293" r:id="rId12"/>
    <p:sldId id="283" r:id="rId13"/>
    <p:sldId id="447" r:id="rId14"/>
    <p:sldId id="446" r:id="rId15"/>
    <p:sldId id="286" r:id="rId16"/>
    <p:sldId id="448" r:id="rId17"/>
    <p:sldId id="449" r:id="rId18"/>
    <p:sldId id="455" r:id="rId19"/>
    <p:sldId id="456" r:id="rId20"/>
    <p:sldId id="457" r:id="rId21"/>
    <p:sldId id="458" r:id="rId22"/>
    <p:sldId id="460" r:id="rId23"/>
    <p:sldId id="459" r:id="rId24"/>
    <p:sldId id="278" r:id="rId25"/>
    <p:sldId id="287" r:id="rId26"/>
    <p:sldId id="450" r:id="rId27"/>
    <p:sldId id="452" r:id="rId28"/>
    <p:sldId id="451" r:id="rId29"/>
    <p:sldId id="453"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5" autoAdjust="0"/>
    <p:restoredTop sz="94660"/>
  </p:normalViewPr>
  <p:slideViewPr>
    <p:cSldViewPr snapToGrid="0">
      <p:cViewPr varScale="1">
        <p:scale>
          <a:sx n="74" d="100"/>
          <a:sy n="74" d="100"/>
        </p:scale>
        <p:origin x="-34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B0ECC-B350-45D0-A92E-3B7064AD57E8}" type="datetimeFigureOut">
              <a:rPr lang="vi-VN" smtClean="0"/>
              <a:t>03/06/2023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CFEB8-3A34-49F2-9DFC-556D54B465EE}" type="slidenum">
              <a:rPr lang="vi-VN" smtClean="0"/>
              <a:t>‹#›</a:t>
            </a:fld>
            <a:endParaRPr lang="vi-VN"/>
          </a:p>
        </p:txBody>
      </p:sp>
    </p:spTree>
    <p:extLst>
      <p:ext uri="{BB962C8B-B14F-4D97-AF65-F5344CB8AC3E}">
        <p14:creationId xmlns:p14="http://schemas.microsoft.com/office/powerpoint/2010/main" val="179780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74055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8B0E45-1A05-4EBB-9BF2-C411E9979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87C724-03B7-4C8F-A406-B2239F1EB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8DBE340-5B61-4040-9F55-B2B3D58B3BD0}"/>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EB20D736-467E-4043-9AE4-889C5A34B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C01B308-12D7-4CB4-8246-15E686DAE0A9}"/>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97107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8A005-1FB7-421A-9E3C-068EFB1B1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0D23446-624A-40A1-9A45-C6E0836D7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C83B58-00F6-4684-BE88-B58F50BE89A2}"/>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2298465A-E3B5-4D56-8AC9-1A1287E01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E239F9-8510-408B-B1A4-FA7BE236FF7F}"/>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1011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AD3084-58D3-436D-8E5E-0AC261972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DD2FD5F-8AF7-4F41-9775-CDEE2CCA8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10AF41-257B-44D6-9C6E-A616844F03AA}"/>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3C242729-C69B-4F2D-B5A6-3482596DC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8A225D-5B22-4028-B28E-F0D72A2575A0}"/>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191163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CCF5DC-3E29-4D43-826E-A08C1C37DD52}"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9021895-C506-41F2-9D68-03701E1093B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8033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1F0B46-2CB5-48E7-902F-0F020C5A3267}"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835D5E8-8794-4E80-84E6-8970756CE7B5}"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0470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0E363F2-C0F3-4E8D-9E3D-01F50B04AC36}"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8B80418B-8821-43C8-BE15-8C327893E7E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03204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87B5F8-978E-472A-BCAB-8D2FB41DD110}"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0ADCB04-F18C-45FE-B053-8A1D46BBF038}"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5567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AD0B69-E1D4-4652-802D-701B79F0B38F}"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92976EDD-066C-44CD-AC13-4E4C5148919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4205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8AC596-342A-4952-82E3-EFCC1724CE5B}"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5D3C1AAE-D74C-484E-A726-603F753A114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29243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9C266B-1D26-47C8-9064-EBC658D6311A}"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E80E0EB0-D5A4-4660-B30F-CA89CE0C948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642565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C651D2-334A-415D-8597-D3112A510501}"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EDB0AAD-1943-43AA-A6AE-A44202CAC595}"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43790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CB74B-5B04-4D00-A058-B73DBCC74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7975A8E-EAB2-467E-844E-2372D849F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540E72-8487-4D9E-B974-C27D2F151186}"/>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1D10687C-DF3D-4B75-A780-285141DF9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AAC301E-6073-4895-A830-251DAC4937AE}"/>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65722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C21BED-B9FB-4747-9448-45F1EBF99FEC}"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D0D9C4E-5960-4B49-8E7A-450183F0BD1E}"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2791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8A41CE-4010-4147-95AA-3BF987576A7A}"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CB73F7D-72EA-4F71-94D9-62F2C965E16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5295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D508A4-D71E-4B01-BE72-F88774616EF0}"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0107BC9-196F-46B4-BFA6-154B37B0439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70210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B3FCF0AF-EBFE-4B16-971B-E49D9228FD64}"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143112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18C245A-C672-4E98-A684-DF628062E062}"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E22B3FE-8C9B-4A29-842F-4D798D8C941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3174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1433E4D-935D-4F5F-BB53-5F137DE3006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34DB6FC-8B5A-49E2-BB71-B165F1F8ED2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641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1FAD90C-C530-49D8-B9F2-F817DA0A3AC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4D6E830-E516-4A42-B078-2187DAF768E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763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7"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0"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21"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4EBF01D5-6E43-4A7F-867E-1289AFC6923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2"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C9BBACD2-43A0-429D-8F9E-73619BEC428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356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3"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4"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15"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F1F0D478-BB3C-4A4D-831F-A3DC7CC2B037}"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8"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6AD97154-3812-44BC-947E-341FA29205C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714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3"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14"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5"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87F47A55-2454-4086-BB2D-EB49C91C992E}"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7"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04CFEA0-B269-4F90-9BE8-A22FC82A3B65}"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421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3935A-80AD-497C-AA0C-FAD427154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05DF8CC-B036-465F-B62E-E9387AE41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869D477-267A-497B-A427-8DBC6B17251C}"/>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9ACFBC8C-9583-4930-8261-B88AC963D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C9BB32-51AC-4A72-9D0D-40742B23AFBC}"/>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4077389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A7E56AD-737B-4251-91F0-13A71DD8DE98}"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30D20ED-B10B-40D0-B3E0-E4A117FDA89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92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5"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6"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064F65BE-8E91-49FD-B56C-AC407F632499}"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20"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9A59279-A010-47EC-B208-17A0C2B1674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9C5335DC-70F7-4C11-90E0-2A4B02E6AB1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12636340-CD10-434A-AD8A-A36531D595E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9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Vertical Title 1"/>
          <p:cNvSpPr>
            <a:spLocks noGrp="1"/>
          </p:cNvSpPr>
          <p:nvPr>
            <p:ph type="title" orient="vert"/>
          </p:nvPr>
        </p:nvSpPr>
        <p:spPr>
          <a:xfrm>
            <a:off x="8830733" y="284163"/>
            <a:ext cx="2751667"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84163"/>
            <a:ext cx="8056033"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EE2D09F-AB6E-4702-B097-B2C114052CC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EDF6EACB-9893-46C3-A996-4767F4393C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963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chart" preserve="1">
  <p:cSld name="Title and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744008A6-BB4A-470D-9D4C-CA57EA23D1A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F26396F1-0E7C-44F7-9BBD-5D83C310F9D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66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dgm" preserve="1">
  <p:cSld name="Title and Diagram or Organization Chart">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title"/>
          </p:nvPr>
        </p:nvSpPr>
        <p:spPr>
          <a:xfrm>
            <a:off x="571501" y="284163"/>
            <a:ext cx="7759700" cy="9445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1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6FE5ECD9-AA9E-489C-8633-81AE2843CA8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Rectangle 6"/>
          <p:cNvSpPr>
            <a:spLocks noGrp="1" noChangeArrowheads="1"/>
          </p:cNvSpPr>
          <p:nvPr>
            <p:ph type="sldNum" sz="quarter" idx="13"/>
          </p:nvPr>
        </p:nvSpPr>
        <p:spPr/>
        <p:txBody>
          <a:bodyPr/>
          <a:lstStyle>
            <a:lvl1pPr>
              <a:defRPr/>
            </a:lvl1pPr>
          </a:lstStyle>
          <a:p>
            <a:pPr fontAlgn="base">
              <a:spcBef>
                <a:spcPct val="0"/>
              </a:spcBef>
              <a:spcAft>
                <a:spcPct val="0"/>
              </a:spcAft>
              <a:defRPr/>
            </a:pPr>
            <a:fld id="{79EB1655-EB86-4499-8C74-93AA1E9BA7B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374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4"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2"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3"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4"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 name="Picture 26" descr="OPENAS_318748"/>
          <p:cNvPicPr>
            <a:picLocks noChangeAspect="1" noChangeArrowheads="1"/>
          </p:cNvPicPr>
          <p:nvPr/>
        </p:nvPicPr>
        <p:blipFill>
          <a:blip r:embed="rId5"/>
          <a:srcRect t="9825" b="10228"/>
          <a:stretch>
            <a:fillRect/>
          </a:stretch>
        </p:blipFill>
        <p:spPr bwMode="auto">
          <a:xfrm>
            <a:off x="8737600" y="0"/>
            <a:ext cx="3454400" cy="1366838"/>
          </a:xfrm>
          <a:prstGeom prst="rect">
            <a:avLst/>
          </a:prstGeom>
          <a:noFill/>
          <a:ln w="9525">
            <a:noFill/>
            <a:miter lim="800000"/>
            <a:headEnd/>
            <a:tailEnd/>
          </a:ln>
        </p:spPr>
      </p:pic>
      <p:sp>
        <p:nvSpPr>
          <p:cNvPr id="15"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6"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7"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8"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7AA852B-C1F9-4069-8E15-B1CB56D6938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9" name="Slide Number Placeholder 6"/>
          <p:cNvSpPr>
            <a:spLocks noGrp="1"/>
          </p:cNvSpPr>
          <p:nvPr>
            <p:ph type="sldNum" sz="quarter" idx="13"/>
          </p:nvPr>
        </p:nvSpPr>
        <p:spPr/>
        <p:txBody>
          <a:bodyPr/>
          <a:lstStyle>
            <a:lvl1pPr>
              <a:defRPr/>
            </a:lvl1pPr>
          </a:lstStyle>
          <a:p>
            <a:pPr fontAlgn="base">
              <a:spcBef>
                <a:spcPct val="0"/>
              </a:spcBef>
              <a:spcAft>
                <a:spcPct val="0"/>
              </a:spcAft>
              <a:defRPr/>
            </a:pPr>
            <a:fld id="{28954CEA-C442-4C3B-BF9A-C7F735A6201D}"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41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45D9F6-1CBB-4DA8-9046-06443A6AFAD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9361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74DFE2-8B71-4143-A677-C5C0FE122FDB}"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57750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E4BFAD-0FE3-49D6-8310-C061D3EFC03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890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8A605D-EBFC-42A7-903B-A51C287FE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7E08D9-E111-404B-8273-D17A9BC80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EBBAC2E-E1B1-4C82-8282-7A99DAE58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88A7F35-7C86-4753-8128-B91ACD9D1448}"/>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6" name="Footer Placeholder 5">
            <a:extLst>
              <a:ext uri="{FF2B5EF4-FFF2-40B4-BE49-F238E27FC236}">
                <a16:creationId xmlns="" xmlns:a16="http://schemas.microsoft.com/office/drawing/2014/main" id="{AA187E82-59D5-4F41-BD45-BCB92E4B1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44356DD-2B97-4D52-8EC6-A3EF1439C69E}"/>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1281728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33D94DF-7BEE-473B-B1FD-B784A7EE6CA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01529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A91E01C-0F73-44E1-BCCC-A1B5EFD19FB2}"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6474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27FC0CC-BCDB-4E77-82C7-BE6E110DE51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6202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65D39D-CD3C-4F5F-A11B-09F96DDD592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81081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050CCA-7C4C-4D63-923E-D4A7F6D167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88171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B646A05-AFE1-4875-9403-F46BC0E3F6DC}"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88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3E7CEE-C482-4E95-BCBD-E20F7BEDAF9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46998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4A64AA-7D85-45DB-BE50-798B94221EE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54076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68132-428A-496C-8564-1AACE991054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59419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rang chiếu Tiêu đề">
    <p:spTree>
      <p:nvGrpSpPr>
        <p:cNvPr id="1" name=""/>
        <p:cNvGrpSpPr/>
        <p:nvPr/>
      </p:nvGrpSpPr>
      <p:grpSpPr>
        <a:xfrm>
          <a:off x="0" y="0"/>
          <a:ext cx="0" cy="0"/>
          <a:chOff x="0" y="0"/>
          <a:chExt cx="0" cy="0"/>
        </a:xfrm>
      </p:grpSpPr>
      <p:grpSp>
        <p:nvGrpSpPr>
          <p:cNvPr id="4" name="Nhóm 3"/>
          <p:cNvGrpSpPr/>
          <p:nvPr userDrawn="1"/>
        </p:nvGrpSpPr>
        <p:grpSpPr>
          <a:xfrm rot="248467">
            <a:off x="223563" y="2575407"/>
            <a:ext cx="4688853" cy="2424835"/>
            <a:chOff x="-10068" y="2615721"/>
            <a:chExt cx="5488038" cy="2838132"/>
          </a:xfrm>
        </p:grpSpPr>
        <p:sp>
          <p:nvSpPr>
            <p:cNvPr id="5" name="Hình tự do 457"/>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1" fmla="*/ 9351 w 10000"/>
                <a:gd name="connsiteY0-2" fmla="*/ 6216 h 10000"/>
                <a:gd name="connsiteX1-3" fmla="*/ 7905 w 10000"/>
                <a:gd name="connsiteY1-4" fmla="*/ 6317 h 10000"/>
                <a:gd name="connsiteX2-5" fmla="*/ 7610 w 10000"/>
                <a:gd name="connsiteY2-6" fmla="*/ 3438 h 10000"/>
                <a:gd name="connsiteX3-7" fmla="*/ 5999 w 10000"/>
                <a:gd name="connsiteY3-8" fmla="*/ 3572 h 10000"/>
                <a:gd name="connsiteX4-9" fmla="*/ 5985 w 10000"/>
                <a:gd name="connsiteY4-10" fmla="*/ 1965 h 10000"/>
                <a:gd name="connsiteX5-11" fmla="*/ 5081 w 10000"/>
                <a:gd name="connsiteY5-12" fmla="*/ 800 h 10000"/>
                <a:gd name="connsiteX6-13" fmla="*/ 4043 w 10000"/>
                <a:gd name="connsiteY6-14" fmla="*/ 1710 h 10000"/>
                <a:gd name="connsiteX7-15" fmla="*/ 3399 w 10000"/>
                <a:gd name="connsiteY7-16" fmla="*/ 90 h 10000"/>
                <a:gd name="connsiteX8-17" fmla="*/ 2130 w 10000"/>
                <a:gd name="connsiteY8-18" fmla="*/ 1188 h 10000"/>
                <a:gd name="connsiteX9-19" fmla="*/ 0 w 10000"/>
                <a:gd name="connsiteY9-20" fmla="*/ 1013 h 10000"/>
                <a:gd name="connsiteX10-21" fmla="*/ 0 w 10000"/>
                <a:gd name="connsiteY10-22" fmla="*/ 6987 h 10000"/>
                <a:gd name="connsiteX11-23" fmla="*/ 8921 w 10000"/>
                <a:gd name="connsiteY11-24" fmla="*/ 10000 h 10000"/>
                <a:gd name="connsiteX12-25" fmla="*/ 10000 w 10000"/>
                <a:gd name="connsiteY12-26" fmla="*/ 8192 h 10000"/>
                <a:gd name="connsiteX13-27" fmla="*/ 9351 w 10000"/>
                <a:gd name="connsiteY13-28" fmla="*/ 6216 h 10000"/>
                <a:gd name="connsiteX0-29" fmla="*/ 10000 w 10000"/>
                <a:gd name="connsiteY0-30" fmla="*/ 8192 h 10000"/>
                <a:gd name="connsiteX1-31" fmla="*/ 7905 w 10000"/>
                <a:gd name="connsiteY1-32" fmla="*/ 6317 h 10000"/>
                <a:gd name="connsiteX2-33" fmla="*/ 7610 w 10000"/>
                <a:gd name="connsiteY2-34" fmla="*/ 3438 h 10000"/>
                <a:gd name="connsiteX3-35" fmla="*/ 5999 w 10000"/>
                <a:gd name="connsiteY3-36" fmla="*/ 3572 h 10000"/>
                <a:gd name="connsiteX4-37" fmla="*/ 5985 w 10000"/>
                <a:gd name="connsiteY4-38" fmla="*/ 1965 h 10000"/>
                <a:gd name="connsiteX5-39" fmla="*/ 5081 w 10000"/>
                <a:gd name="connsiteY5-40" fmla="*/ 800 h 10000"/>
                <a:gd name="connsiteX6-41" fmla="*/ 4043 w 10000"/>
                <a:gd name="connsiteY6-42" fmla="*/ 1710 h 10000"/>
                <a:gd name="connsiteX7-43" fmla="*/ 3399 w 10000"/>
                <a:gd name="connsiteY7-44" fmla="*/ 90 h 10000"/>
                <a:gd name="connsiteX8-45" fmla="*/ 2130 w 10000"/>
                <a:gd name="connsiteY8-46" fmla="*/ 1188 h 10000"/>
                <a:gd name="connsiteX9-47" fmla="*/ 0 w 10000"/>
                <a:gd name="connsiteY9-48" fmla="*/ 1013 h 10000"/>
                <a:gd name="connsiteX10-49" fmla="*/ 0 w 10000"/>
                <a:gd name="connsiteY10-50" fmla="*/ 6987 h 10000"/>
                <a:gd name="connsiteX11-51" fmla="*/ 8921 w 10000"/>
                <a:gd name="connsiteY11-52" fmla="*/ 10000 h 10000"/>
                <a:gd name="connsiteX12-53" fmla="*/ 10000 w 10000"/>
                <a:gd name="connsiteY12-54" fmla="*/ 8192 h 10000"/>
                <a:gd name="connsiteX0-55" fmla="*/ 10000 w 10000"/>
                <a:gd name="connsiteY0-56" fmla="*/ 8192 h 10000"/>
                <a:gd name="connsiteX1-57" fmla="*/ 7905 w 10000"/>
                <a:gd name="connsiteY1-58" fmla="*/ 6317 h 10000"/>
                <a:gd name="connsiteX2-59" fmla="*/ 7610 w 10000"/>
                <a:gd name="connsiteY2-60" fmla="*/ 3438 h 10000"/>
                <a:gd name="connsiteX3-61" fmla="*/ 5999 w 10000"/>
                <a:gd name="connsiteY3-62" fmla="*/ 3572 h 10000"/>
                <a:gd name="connsiteX4-63" fmla="*/ 5985 w 10000"/>
                <a:gd name="connsiteY4-64" fmla="*/ 1965 h 10000"/>
                <a:gd name="connsiteX5-65" fmla="*/ 5081 w 10000"/>
                <a:gd name="connsiteY5-66" fmla="*/ 800 h 10000"/>
                <a:gd name="connsiteX6-67" fmla="*/ 4043 w 10000"/>
                <a:gd name="connsiteY6-68" fmla="*/ 1710 h 10000"/>
                <a:gd name="connsiteX7-69" fmla="*/ 3399 w 10000"/>
                <a:gd name="connsiteY7-70" fmla="*/ 90 h 10000"/>
                <a:gd name="connsiteX8-71" fmla="*/ 2130 w 10000"/>
                <a:gd name="connsiteY8-72" fmla="*/ 1188 h 10000"/>
                <a:gd name="connsiteX9-73" fmla="*/ 0 w 10000"/>
                <a:gd name="connsiteY9-74" fmla="*/ 1013 h 10000"/>
                <a:gd name="connsiteX10-75" fmla="*/ 0 w 10000"/>
                <a:gd name="connsiteY10-76" fmla="*/ 6987 h 10000"/>
                <a:gd name="connsiteX11-77" fmla="*/ 8921 w 10000"/>
                <a:gd name="connsiteY11-78" fmla="*/ 10000 h 10000"/>
                <a:gd name="connsiteX12-79" fmla="*/ 10000 w 10000"/>
                <a:gd name="connsiteY12-80" fmla="*/ 8192 h 10000"/>
                <a:gd name="connsiteX0-81" fmla="*/ 10000 w 10000"/>
                <a:gd name="connsiteY0-82" fmla="*/ 8192 h 10000"/>
                <a:gd name="connsiteX1-83" fmla="*/ 7905 w 10000"/>
                <a:gd name="connsiteY1-84" fmla="*/ 6317 h 10000"/>
                <a:gd name="connsiteX2-85" fmla="*/ 7610 w 10000"/>
                <a:gd name="connsiteY2-86" fmla="*/ 3438 h 10000"/>
                <a:gd name="connsiteX3-87" fmla="*/ 5999 w 10000"/>
                <a:gd name="connsiteY3-88" fmla="*/ 3572 h 10000"/>
                <a:gd name="connsiteX4-89" fmla="*/ 5985 w 10000"/>
                <a:gd name="connsiteY4-90" fmla="*/ 1965 h 10000"/>
                <a:gd name="connsiteX5-91" fmla="*/ 5081 w 10000"/>
                <a:gd name="connsiteY5-92" fmla="*/ 800 h 10000"/>
                <a:gd name="connsiteX6-93" fmla="*/ 4043 w 10000"/>
                <a:gd name="connsiteY6-94" fmla="*/ 1710 h 10000"/>
                <a:gd name="connsiteX7-95" fmla="*/ 3399 w 10000"/>
                <a:gd name="connsiteY7-96" fmla="*/ 90 h 10000"/>
                <a:gd name="connsiteX8-97" fmla="*/ 2130 w 10000"/>
                <a:gd name="connsiteY8-98" fmla="*/ 1188 h 10000"/>
                <a:gd name="connsiteX9-99" fmla="*/ 0 w 10000"/>
                <a:gd name="connsiteY9-100" fmla="*/ 1013 h 10000"/>
                <a:gd name="connsiteX10-101" fmla="*/ 0 w 10000"/>
                <a:gd name="connsiteY10-102" fmla="*/ 6987 h 10000"/>
                <a:gd name="connsiteX11-103" fmla="*/ 8921 w 10000"/>
                <a:gd name="connsiteY11-104" fmla="*/ 10000 h 10000"/>
                <a:gd name="connsiteX12-105" fmla="*/ 10000 w 10000"/>
                <a:gd name="connsiteY12-106" fmla="*/ 8192 h 10000"/>
                <a:gd name="connsiteX0-107" fmla="*/ 10000 w 10000"/>
                <a:gd name="connsiteY0-108" fmla="*/ 8192 h 10000"/>
                <a:gd name="connsiteX1-109" fmla="*/ 7905 w 10000"/>
                <a:gd name="connsiteY1-110" fmla="*/ 6317 h 10000"/>
                <a:gd name="connsiteX2-111" fmla="*/ 7610 w 10000"/>
                <a:gd name="connsiteY2-112" fmla="*/ 3438 h 10000"/>
                <a:gd name="connsiteX3-113" fmla="*/ 5999 w 10000"/>
                <a:gd name="connsiteY3-114" fmla="*/ 3572 h 10000"/>
                <a:gd name="connsiteX4-115" fmla="*/ 5985 w 10000"/>
                <a:gd name="connsiteY4-116" fmla="*/ 1965 h 10000"/>
                <a:gd name="connsiteX5-117" fmla="*/ 5081 w 10000"/>
                <a:gd name="connsiteY5-118" fmla="*/ 800 h 10000"/>
                <a:gd name="connsiteX6-119" fmla="*/ 4043 w 10000"/>
                <a:gd name="connsiteY6-120" fmla="*/ 1710 h 10000"/>
                <a:gd name="connsiteX7-121" fmla="*/ 3399 w 10000"/>
                <a:gd name="connsiteY7-122" fmla="*/ 90 h 10000"/>
                <a:gd name="connsiteX8-123" fmla="*/ 2130 w 10000"/>
                <a:gd name="connsiteY8-124" fmla="*/ 1188 h 10000"/>
                <a:gd name="connsiteX9-125" fmla="*/ 0 w 10000"/>
                <a:gd name="connsiteY9-126" fmla="*/ 1013 h 10000"/>
                <a:gd name="connsiteX10-127" fmla="*/ 0 w 10000"/>
                <a:gd name="connsiteY10-128" fmla="*/ 6987 h 10000"/>
                <a:gd name="connsiteX11-129" fmla="*/ 8921 w 10000"/>
                <a:gd name="connsiteY11-130" fmla="*/ 10000 h 10000"/>
                <a:gd name="connsiteX12-131" fmla="*/ 10000 w 10000"/>
                <a:gd name="connsiteY12-132" fmla="*/ 8192 h 10000"/>
                <a:gd name="connsiteX0-133" fmla="*/ 10000 w 10000"/>
                <a:gd name="connsiteY0-134" fmla="*/ 8192 h 10000"/>
                <a:gd name="connsiteX1-135" fmla="*/ 7905 w 10000"/>
                <a:gd name="connsiteY1-136" fmla="*/ 6317 h 10000"/>
                <a:gd name="connsiteX2-137" fmla="*/ 7610 w 10000"/>
                <a:gd name="connsiteY2-138" fmla="*/ 3438 h 10000"/>
                <a:gd name="connsiteX3-139" fmla="*/ 5999 w 10000"/>
                <a:gd name="connsiteY3-140" fmla="*/ 3572 h 10000"/>
                <a:gd name="connsiteX4-141" fmla="*/ 5985 w 10000"/>
                <a:gd name="connsiteY4-142" fmla="*/ 1965 h 10000"/>
                <a:gd name="connsiteX5-143" fmla="*/ 5081 w 10000"/>
                <a:gd name="connsiteY5-144" fmla="*/ 800 h 10000"/>
                <a:gd name="connsiteX6-145" fmla="*/ 4043 w 10000"/>
                <a:gd name="connsiteY6-146" fmla="*/ 1710 h 10000"/>
                <a:gd name="connsiteX7-147" fmla="*/ 3399 w 10000"/>
                <a:gd name="connsiteY7-148" fmla="*/ 90 h 10000"/>
                <a:gd name="connsiteX8-149" fmla="*/ 2130 w 10000"/>
                <a:gd name="connsiteY8-150" fmla="*/ 1188 h 10000"/>
                <a:gd name="connsiteX9-151" fmla="*/ 0 w 10000"/>
                <a:gd name="connsiteY9-152" fmla="*/ 1013 h 10000"/>
                <a:gd name="connsiteX10-153" fmla="*/ 0 w 10000"/>
                <a:gd name="connsiteY10-154" fmla="*/ 6987 h 10000"/>
                <a:gd name="connsiteX11-155" fmla="*/ 8921 w 10000"/>
                <a:gd name="connsiteY11-156" fmla="*/ 10000 h 10000"/>
                <a:gd name="connsiteX12-157" fmla="*/ 10000 w 10000"/>
                <a:gd name="connsiteY12-158" fmla="*/ 8192 h 10000"/>
                <a:gd name="connsiteX0-159" fmla="*/ 10000 w 10004"/>
                <a:gd name="connsiteY0-160" fmla="*/ 8192 h 10000"/>
                <a:gd name="connsiteX1-161" fmla="*/ 7905 w 10004"/>
                <a:gd name="connsiteY1-162" fmla="*/ 6317 h 10000"/>
                <a:gd name="connsiteX2-163" fmla="*/ 7610 w 10004"/>
                <a:gd name="connsiteY2-164" fmla="*/ 3438 h 10000"/>
                <a:gd name="connsiteX3-165" fmla="*/ 5999 w 10004"/>
                <a:gd name="connsiteY3-166" fmla="*/ 3572 h 10000"/>
                <a:gd name="connsiteX4-167" fmla="*/ 5985 w 10004"/>
                <a:gd name="connsiteY4-168" fmla="*/ 1965 h 10000"/>
                <a:gd name="connsiteX5-169" fmla="*/ 5081 w 10004"/>
                <a:gd name="connsiteY5-170" fmla="*/ 800 h 10000"/>
                <a:gd name="connsiteX6-171" fmla="*/ 4043 w 10004"/>
                <a:gd name="connsiteY6-172" fmla="*/ 1710 h 10000"/>
                <a:gd name="connsiteX7-173" fmla="*/ 3399 w 10004"/>
                <a:gd name="connsiteY7-174" fmla="*/ 90 h 10000"/>
                <a:gd name="connsiteX8-175" fmla="*/ 2130 w 10004"/>
                <a:gd name="connsiteY8-176" fmla="*/ 1188 h 10000"/>
                <a:gd name="connsiteX9-177" fmla="*/ 0 w 10004"/>
                <a:gd name="connsiteY9-178" fmla="*/ 1013 h 10000"/>
                <a:gd name="connsiteX10-179" fmla="*/ 0 w 10004"/>
                <a:gd name="connsiteY10-180" fmla="*/ 6987 h 10000"/>
                <a:gd name="connsiteX11-181" fmla="*/ 8921 w 10004"/>
                <a:gd name="connsiteY11-182" fmla="*/ 10000 h 10000"/>
                <a:gd name="connsiteX12-183" fmla="*/ 10000 w 10004"/>
                <a:gd name="connsiteY12-184" fmla="*/ 8192 h 10000"/>
                <a:gd name="connsiteX0-185" fmla="*/ 10000 w 10004"/>
                <a:gd name="connsiteY0-186" fmla="*/ 8192 h 10000"/>
                <a:gd name="connsiteX1-187" fmla="*/ 7905 w 10004"/>
                <a:gd name="connsiteY1-188" fmla="*/ 6317 h 10000"/>
                <a:gd name="connsiteX2-189" fmla="*/ 7610 w 10004"/>
                <a:gd name="connsiteY2-190" fmla="*/ 3438 h 10000"/>
                <a:gd name="connsiteX3-191" fmla="*/ 5999 w 10004"/>
                <a:gd name="connsiteY3-192" fmla="*/ 3572 h 10000"/>
                <a:gd name="connsiteX4-193" fmla="*/ 5985 w 10004"/>
                <a:gd name="connsiteY4-194" fmla="*/ 1965 h 10000"/>
                <a:gd name="connsiteX5-195" fmla="*/ 5081 w 10004"/>
                <a:gd name="connsiteY5-196" fmla="*/ 800 h 10000"/>
                <a:gd name="connsiteX6-197" fmla="*/ 4043 w 10004"/>
                <a:gd name="connsiteY6-198" fmla="*/ 1710 h 10000"/>
                <a:gd name="connsiteX7-199" fmla="*/ 3399 w 10004"/>
                <a:gd name="connsiteY7-200" fmla="*/ 90 h 10000"/>
                <a:gd name="connsiteX8-201" fmla="*/ 2130 w 10004"/>
                <a:gd name="connsiteY8-202" fmla="*/ 1188 h 10000"/>
                <a:gd name="connsiteX9-203" fmla="*/ 0 w 10004"/>
                <a:gd name="connsiteY9-204" fmla="*/ 1013 h 10000"/>
                <a:gd name="connsiteX10-205" fmla="*/ 0 w 10004"/>
                <a:gd name="connsiteY10-206" fmla="*/ 6987 h 10000"/>
                <a:gd name="connsiteX11-207" fmla="*/ 8921 w 10004"/>
                <a:gd name="connsiteY11-208" fmla="*/ 10000 h 10000"/>
                <a:gd name="connsiteX12-209" fmla="*/ 10000 w 10004"/>
                <a:gd name="connsiteY12-210" fmla="*/ 8192 h 10000"/>
                <a:gd name="connsiteX0-211" fmla="*/ 10678 w 10682"/>
                <a:gd name="connsiteY0-212" fmla="*/ 8192 h 9889"/>
                <a:gd name="connsiteX1-213" fmla="*/ 8583 w 10682"/>
                <a:gd name="connsiteY1-214" fmla="*/ 6317 h 9889"/>
                <a:gd name="connsiteX2-215" fmla="*/ 8288 w 10682"/>
                <a:gd name="connsiteY2-216" fmla="*/ 3438 h 9889"/>
                <a:gd name="connsiteX3-217" fmla="*/ 6677 w 10682"/>
                <a:gd name="connsiteY3-218" fmla="*/ 3572 h 9889"/>
                <a:gd name="connsiteX4-219" fmla="*/ 6663 w 10682"/>
                <a:gd name="connsiteY4-220" fmla="*/ 1965 h 9889"/>
                <a:gd name="connsiteX5-221" fmla="*/ 5759 w 10682"/>
                <a:gd name="connsiteY5-222" fmla="*/ 800 h 9889"/>
                <a:gd name="connsiteX6-223" fmla="*/ 4721 w 10682"/>
                <a:gd name="connsiteY6-224" fmla="*/ 1710 h 9889"/>
                <a:gd name="connsiteX7-225" fmla="*/ 4077 w 10682"/>
                <a:gd name="connsiteY7-226" fmla="*/ 90 h 9889"/>
                <a:gd name="connsiteX8-227" fmla="*/ 2808 w 10682"/>
                <a:gd name="connsiteY8-228" fmla="*/ 1188 h 9889"/>
                <a:gd name="connsiteX9-229" fmla="*/ 678 w 10682"/>
                <a:gd name="connsiteY9-230" fmla="*/ 1013 h 9889"/>
                <a:gd name="connsiteX10-231" fmla="*/ 678 w 10682"/>
                <a:gd name="connsiteY10-232" fmla="*/ 6987 h 9889"/>
                <a:gd name="connsiteX11-233" fmla="*/ 9832 w 10682"/>
                <a:gd name="connsiteY11-234" fmla="*/ 9889 h 9889"/>
                <a:gd name="connsiteX12-235" fmla="*/ 10678 w 10682"/>
                <a:gd name="connsiteY12-236" fmla="*/ 8192 h 9889"/>
                <a:gd name="connsiteX0-237" fmla="*/ 9996 w 10000"/>
                <a:gd name="connsiteY0-238" fmla="*/ 8284 h 10000"/>
                <a:gd name="connsiteX1-239" fmla="*/ 8035 w 10000"/>
                <a:gd name="connsiteY1-240" fmla="*/ 6388 h 10000"/>
                <a:gd name="connsiteX2-241" fmla="*/ 7759 w 10000"/>
                <a:gd name="connsiteY2-242" fmla="*/ 3477 h 10000"/>
                <a:gd name="connsiteX3-243" fmla="*/ 6251 w 10000"/>
                <a:gd name="connsiteY3-244" fmla="*/ 3612 h 10000"/>
                <a:gd name="connsiteX4-245" fmla="*/ 6238 w 10000"/>
                <a:gd name="connsiteY4-246" fmla="*/ 1987 h 10000"/>
                <a:gd name="connsiteX5-247" fmla="*/ 5391 w 10000"/>
                <a:gd name="connsiteY5-248" fmla="*/ 809 h 10000"/>
                <a:gd name="connsiteX6-249" fmla="*/ 4420 w 10000"/>
                <a:gd name="connsiteY6-250" fmla="*/ 1729 h 10000"/>
                <a:gd name="connsiteX7-251" fmla="*/ 3817 w 10000"/>
                <a:gd name="connsiteY7-252" fmla="*/ 91 h 10000"/>
                <a:gd name="connsiteX8-253" fmla="*/ 2629 w 10000"/>
                <a:gd name="connsiteY8-254" fmla="*/ 1201 h 10000"/>
                <a:gd name="connsiteX9-255" fmla="*/ 635 w 10000"/>
                <a:gd name="connsiteY9-256" fmla="*/ 1024 h 10000"/>
                <a:gd name="connsiteX10-257" fmla="*/ 635 w 10000"/>
                <a:gd name="connsiteY10-258" fmla="*/ 7065 h 10000"/>
                <a:gd name="connsiteX11-259" fmla="*/ 9204 w 10000"/>
                <a:gd name="connsiteY11-260" fmla="*/ 10000 h 10000"/>
                <a:gd name="connsiteX12-261" fmla="*/ 9996 w 10000"/>
                <a:gd name="connsiteY12-262" fmla="*/ 8284 h 10000"/>
                <a:gd name="connsiteX0-263" fmla="*/ 9996 w 10000"/>
                <a:gd name="connsiteY0-264" fmla="*/ 8284 h 10000"/>
                <a:gd name="connsiteX1-265" fmla="*/ 8035 w 10000"/>
                <a:gd name="connsiteY1-266" fmla="*/ 6388 h 10000"/>
                <a:gd name="connsiteX2-267" fmla="*/ 7759 w 10000"/>
                <a:gd name="connsiteY2-268" fmla="*/ 3477 h 10000"/>
                <a:gd name="connsiteX3-269" fmla="*/ 6251 w 10000"/>
                <a:gd name="connsiteY3-270" fmla="*/ 3612 h 10000"/>
                <a:gd name="connsiteX4-271" fmla="*/ 6238 w 10000"/>
                <a:gd name="connsiteY4-272" fmla="*/ 1987 h 10000"/>
                <a:gd name="connsiteX5-273" fmla="*/ 5391 w 10000"/>
                <a:gd name="connsiteY5-274" fmla="*/ 809 h 10000"/>
                <a:gd name="connsiteX6-275" fmla="*/ 4420 w 10000"/>
                <a:gd name="connsiteY6-276" fmla="*/ 1729 h 10000"/>
                <a:gd name="connsiteX7-277" fmla="*/ 3817 w 10000"/>
                <a:gd name="connsiteY7-278" fmla="*/ 91 h 10000"/>
                <a:gd name="connsiteX8-279" fmla="*/ 2629 w 10000"/>
                <a:gd name="connsiteY8-280" fmla="*/ 1201 h 10000"/>
                <a:gd name="connsiteX9-281" fmla="*/ 635 w 10000"/>
                <a:gd name="connsiteY9-282" fmla="*/ 1024 h 10000"/>
                <a:gd name="connsiteX10-283" fmla="*/ 635 w 10000"/>
                <a:gd name="connsiteY10-284" fmla="*/ 7065 h 10000"/>
                <a:gd name="connsiteX11-285" fmla="*/ 9204 w 10000"/>
                <a:gd name="connsiteY11-286" fmla="*/ 10000 h 10000"/>
                <a:gd name="connsiteX12-287" fmla="*/ 9996 w 10000"/>
                <a:gd name="connsiteY12-288" fmla="*/ 8284 h 10000"/>
                <a:gd name="connsiteX0-289" fmla="*/ 9361 w 9365"/>
                <a:gd name="connsiteY0-290" fmla="*/ 8284 h 10000"/>
                <a:gd name="connsiteX1-291" fmla="*/ 7400 w 9365"/>
                <a:gd name="connsiteY1-292" fmla="*/ 6388 h 10000"/>
                <a:gd name="connsiteX2-293" fmla="*/ 7124 w 9365"/>
                <a:gd name="connsiteY2-294" fmla="*/ 3477 h 10000"/>
                <a:gd name="connsiteX3-295" fmla="*/ 5616 w 9365"/>
                <a:gd name="connsiteY3-296" fmla="*/ 3612 h 10000"/>
                <a:gd name="connsiteX4-297" fmla="*/ 5603 w 9365"/>
                <a:gd name="connsiteY4-298" fmla="*/ 1987 h 10000"/>
                <a:gd name="connsiteX5-299" fmla="*/ 4756 w 9365"/>
                <a:gd name="connsiteY5-300" fmla="*/ 809 h 10000"/>
                <a:gd name="connsiteX6-301" fmla="*/ 3785 w 9365"/>
                <a:gd name="connsiteY6-302" fmla="*/ 1729 h 10000"/>
                <a:gd name="connsiteX7-303" fmla="*/ 3182 w 9365"/>
                <a:gd name="connsiteY7-304" fmla="*/ 91 h 10000"/>
                <a:gd name="connsiteX8-305" fmla="*/ 1994 w 9365"/>
                <a:gd name="connsiteY8-306" fmla="*/ 1201 h 10000"/>
                <a:gd name="connsiteX9-307" fmla="*/ 0 w 9365"/>
                <a:gd name="connsiteY9-308" fmla="*/ 1024 h 10000"/>
                <a:gd name="connsiteX10-309" fmla="*/ 0 w 9365"/>
                <a:gd name="connsiteY10-310" fmla="*/ 7065 h 10000"/>
                <a:gd name="connsiteX11-311" fmla="*/ 8569 w 9365"/>
                <a:gd name="connsiteY11-312" fmla="*/ 10000 h 10000"/>
                <a:gd name="connsiteX12-313" fmla="*/ 9361 w 9365"/>
                <a:gd name="connsiteY12-314" fmla="*/ 828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 name="Hình tự do 458"/>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 name="Hình tự do 459"/>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460"/>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461"/>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Hình tự do 462"/>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 name="Hình tự do 463"/>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464"/>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465"/>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466"/>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467"/>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468"/>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469"/>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470"/>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Hình tự do 471"/>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 name="Hình tự do 472"/>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473"/>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474"/>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475"/>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476"/>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477"/>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Hình tự do 478"/>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 name="Hình tự do 479"/>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480"/>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481"/>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482"/>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483"/>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484"/>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485"/>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Hình tự do 486"/>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 name="Hình tự do 487"/>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488"/>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489"/>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490"/>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485"/>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0" name="Nhóm 39"/>
          <p:cNvGrpSpPr/>
          <p:nvPr userDrawn="1"/>
        </p:nvGrpSpPr>
        <p:grpSpPr>
          <a:xfrm rot="18988672">
            <a:off x="68557" y="189622"/>
            <a:ext cx="517230" cy="587584"/>
            <a:chOff x="11036616" y="1071278"/>
            <a:chExt cx="1030189" cy="1170315"/>
          </a:xfrm>
        </p:grpSpPr>
        <p:sp>
          <p:nvSpPr>
            <p:cNvPr id="41" name="Hình tự do 28"/>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29"/>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Hình tự do 30"/>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 name="Hình tự do 31"/>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2"/>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3"/>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4"/>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5"/>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49" name="Hình tự do 500"/>
          <p:cNvSpPr/>
          <p:nvPr userDrawn="1"/>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50" name="Nhóm 49"/>
          <p:cNvGrpSpPr/>
          <p:nvPr userDrawn="1"/>
        </p:nvGrpSpPr>
        <p:grpSpPr>
          <a:xfrm>
            <a:off x="11434163" y="6542"/>
            <a:ext cx="679129" cy="712528"/>
            <a:chOff x="11231706" y="127529"/>
            <a:chExt cx="679129" cy="712528"/>
          </a:xfrm>
        </p:grpSpPr>
        <p:sp>
          <p:nvSpPr>
            <p:cNvPr id="51" name="Hình tự do 36"/>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2" name="Hình tự do 37"/>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3" name="Hình tự do 38"/>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39"/>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40"/>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41"/>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42"/>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43"/>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59" name="Hình tự do 413"/>
          <p:cNvSpPr/>
          <p:nvPr userDrawn="1"/>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1" fmla="*/ 282858 w 12188952"/>
              <a:gd name="connsiteY0-2" fmla="*/ 953 h 3850488"/>
              <a:gd name="connsiteX1-3" fmla="*/ 2374306 w 12188952"/>
              <a:gd name="connsiteY1-4" fmla="*/ 434202 h 3850488"/>
              <a:gd name="connsiteX2-5" fmla="*/ 7427648 w 12188952"/>
              <a:gd name="connsiteY2-6" fmla="*/ 3008169 h 3850488"/>
              <a:gd name="connsiteX3-7" fmla="*/ 12188952 w 12188952"/>
              <a:gd name="connsiteY3-8" fmla="*/ 2149941 h 3850488"/>
              <a:gd name="connsiteX4-9" fmla="*/ 12188952 w 12188952"/>
              <a:gd name="connsiteY4-10" fmla="*/ 3850488 h 3850488"/>
              <a:gd name="connsiteX5-11" fmla="*/ 0 w 12188952"/>
              <a:gd name="connsiteY5-12" fmla="*/ 3850488 h 3850488"/>
              <a:gd name="connsiteX6-13" fmla="*/ 0 w 12188952"/>
              <a:gd name="connsiteY6-14" fmla="*/ 2369 h 3850488"/>
              <a:gd name="connsiteX7-15" fmla="*/ 282858 w 12188952"/>
              <a:gd name="connsiteY7-16" fmla="*/ 953 h 38504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414"/>
          <p:cNvSpPr/>
          <p:nvPr userDrawn="1"/>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61" name="Nhóm 5"/>
          <p:cNvGrpSpPr>
            <a:grpSpLocks noChangeAspect="1"/>
          </p:cNvGrpSpPr>
          <p:nvPr userDrawn="1"/>
        </p:nvGrpSpPr>
        <p:grpSpPr bwMode="auto">
          <a:xfrm>
            <a:off x="-1519" y="854145"/>
            <a:ext cx="1881474" cy="2341763"/>
            <a:chOff x="3000" y="1116"/>
            <a:chExt cx="1680" cy="2091"/>
          </a:xfrm>
        </p:grpSpPr>
        <p:sp>
          <p:nvSpPr>
            <p:cNvPr id="62" name="Hình tự do 6"/>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7"/>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8"/>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9"/>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10"/>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11"/>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12"/>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0" name="Hình tự do 14"/>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1" name="Hình tự do 15"/>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2" name="Hình tự do 16"/>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3" name="Hình tự do 17"/>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4" name="Hình tự do 18"/>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5" name="Hình tự do 19"/>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6" name="Hình tự do 20"/>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7" name="Hình tự do 21"/>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8" name="Hình tự do 22"/>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9" name="Hình tự d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0" name="Hình tự do 24"/>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81" name="Nhóm 33"/>
          <p:cNvGrpSpPr>
            <a:grpSpLocks noChangeAspect="1"/>
          </p:cNvGrpSpPr>
          <p:nvPr userDrawn="1"/>
        </p:nvGrpSpPr>
        <p:grpSpPr bwMode="auto">
          <a:xfrm>
            <a:off x="1714988" y="4544219"/>
            <a:ext cx="1873268" cy="2324202"/>
            <a:chOff x="3359" y="1523"/>
            <a:chExt cx="943" cy="1170"/>
          </a:xfrm>
        </p:grpSpPr>
        <p:sp>
          <p:nvSpPr>
            <p:cNvPr id="82" name="Hình tự do 34"/>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3" name="Hình tự do 35"/>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4" name="Hình tự do 36"/>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5" name="Hình tự do 37"/>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6" name="Hình tự do 38"/>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87" name="Nhóm 43"/>
          <p:cNvGrpSpPr>
            <a:grpSpLocks noChangeAspect="1"/>
          </p:cNvGrpSpPr>
          <p:nvPr userDrawn="1"/>
        </p:nvGrpSpPr>
        <p:grpSpPr bwMode="auto">
          <a:xfrm>
            <a:off x="1168399" y="5011046"/>
            <a:ext cx="1497013" cy="1857375"/>
            <a:chOff x="3367" y="1523"/>
            <a:chExt cx="943" cy="1170"/>
          </a:xfrm>
        </p:grpSpPr>
        <p:sp>
          <p:nvSpPr>
            <p:cNvPr id="88" name="Hình tự do 44"/>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9" name="Hình tự do 45"/>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0" name="Hình tự do 46"/>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1" name="Hình tự do 47"/>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2" name="Hình tự do 48"/>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3" name="Hình tự do 49"/>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4" name="Nhóm 93"/>
          <p:cNvGrpSpPr/>
          <p:nvPr userDrawn="1"/>
        </p:nvGrpSpPr>
        <p:grpSpPr>
          <a:xfrm>
            <a:off x="-21971" y="4350236"/>
            <a:ext cx="1696783" cy="2518186"/>
            <a:chOff x="-3496" y="4350236"/>
            <a:chExt cx="1696783" cy="2518186"/>
          </a:xfrm>
        </p:grpSpPr>
        <p:sp>
          <p:nvSpPr>
            <p:cNvPr id="95" name="Hình tự do 34"/>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6" name="Hình tự do 35"/>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7" name="Hình tự do 36"/>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8" name="Hình tự do 38"/>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9" name="Nhóm 43"/>
          <p:cNvGrpSpPr>
            <a:grpSpLocks noChangeAspect="1"/>
          </p:cNvGrpSpPr>
          <p:nvPr userDrawn="1"/>
        </p:nvGrpSpPr>
        <p:grpSpPr bwMode="auto">
          <a:xfrm>
            <a:off x="2911336" y="4572470"/>
            <a:ext cx="1850498" cy="2295951"/>
            <a:chOff x="3367" y="1523"/>
            <a:chExt cx="943" cy="1170"/>
          </a:xfrm>
        </p:grpSpPr>
        <p:sp>
          <p:nvSpPr>
            <p:cNvPr id="100" name="Hình tự do 44"/>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1" name="Hình tự do 45"/>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2" name="Hình tự do 46"/>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3" name="Hình tự do 47"/>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4" name="Hình tự do 48"/>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5" name="Hình tự do 49"/>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06" name="Nhóm 105"/>
          <p:cNvGrpSpPr/>
          <p:nvPr userDrawn="1"/>
        </p:nvGrpSpPr>
        <p:grpSpPr>
          <a:xfrm rot="1576354">
            <a:off x="11125791" y="2895976"/>
            <a:ext cx="1030189" cy="1170315"/>
            <a:chOff x="11036616" y="1071278"/>
            <a:chExt cx="1030189" cy="1170315"/>
          </a:xfrm>
        </p:grpSpPr>
        <p:sp>
          <p:nvSpPr>
            <p:cNvPr id="107" name="Hình tự do 28"/>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8" name="Hình tự do 29"/>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9" name="Hình tự do 30"/>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0" name="Hình tự do 31"/>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1" name="Hình tự do 32"/>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2" name="Hình tự do 33"/>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3" name="Hình tự do 34"/>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4" name="Hình tự do 35"/>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115" name="Hình tự do 8"/>
          <p:cNvSpPr/>
          <p:nvPr userDrawn="1"/>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6" name="Hình tự do 115"/>
          <p:cNvSpPr/>
          <p:nvPr userDrawn="1"/>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1" fmla="*/ 0 w 12328635"/>
              <a:gd name="connsiteY0-2" fmla="*/ 0 h 3162094"/>
              <a:gd name="connsiteX1-3" fmla="*/ 7662042 w 12328635"/>
              <a:gd name="connsiteY1-4" fmla="*/ 3137338 h 3162094"/>
              <a:gd name="connsiteX2-5" fmla="*/ 12328635 w 12328635"/>
              <a:gd name="connsiteY2-6" fmla="*/ 1450427 h 3162094"/>
              <a:gd name="connsiteX0-7" fmla="*/ 0 w 12155215"/>
              <a:gd name="connsiteY0-8" fmla="*/ 0 h 3171571"/>
              <a:gd name="connsiteX1-9" fmla="*/ 7662042 w 12155215"/>
              <a:gd name="connsiteY1-10" fmla="*/ 3137338 h 3171571"/>
              <a:gd name="connsiteX2-11" fmla="*/ 12155215 w 12155215"/>
              <a:gd name="connsiteY2-12" fmla="*/ 1639614 h 3171571"/>
              <a:gd name="connsiteX0-13" fmla="*/ 0 w 12155215"/>
              <a:gd name="connsiteY0-14" fmla="*/ 0 h 3169200"/>
              <a:gd name="connsiteX1-15" fmla="*/ 7662042 w 12155215"/>
              <a:gd name="connsiteY1-16" fmla="*/ 3137338 h 3169200"/>
              <a:gd name="connsiteX2-17" fmla="*/ 12155215 w 12155215"/>
              <a:gd name="connsiteY2-18" fmla="*/ 1639614 h 3169200"/>
              <a:gd name="connsiteX0-19" fmla="*/ 0 w 12155215"/>
              <a:gd name="connsiteY0-20" fmla="*/ 0 h 3014668"/>
              <a:gd name="connsiteX1-21" fmla="*/ 7173311 w 12155215"/>
              <a:gd name="connsiteY1-22" fmla="*/ 2979683 h 3014668"/>
              <a:gd name="connsiteX2-23" fmla="*/ 12155215 w 12155215"/>
              <a:gd name="connsiteY2-24" fmla="*/ 1639614 h 3014668"/>
              <a:gd name="connsiteX0-25" fmla="*/ 0 w 12155215"/>
              <a:gd name="connsiteY0-26" fmla="*/ 0 h 3011275"/>
              <a:gd name="connsiteX1-27" fmla="*/ 7173311 w 12155215"/>
              <a:gd name="connsiteY1-28" fmla="*/ 2979683 h 3011275"/>
              <a:gd name="connsiteX2-29" fmla="*/ 12155215 w 12155215"/>
              <a:gd name="connsiteY2-30" fmla="*/ 1639614 h 3011275"/>
              <a:gd name="connsiteX0-31" fmla="*/ 0 w 12155215"/>
              <a:gd name="connsiteY0-32" fmla="*/ 0 h 3119572"/>
              <a:gd name="connsiteX1-33" fmla="*/ 7614745 w 12155215"/>
              <a:gd name="connsiteY1-34" fmla="*/ 3090041 h 3119572"/>
              <a:gd name="connsiteX2-35" fmla="*/ 12155215 w 12155215"/>
              <a:gd name="connsiteY2-36" fmla="*/ 1639614 h 3119572"/>
              <a:gd name="connsiteX0-37" fmla="*/ 0 w 12155215"/>
              <a:gd name="connsiteY0-38" fmla="*/ 0 h 3119572"/>
              <a:gd name="connsiteX1-39" fmla="*/ 7614745 w 12155215"/>
              <a:gd name="connsiteY1-40" fmla="*/ 3090041 h 3119572"/>
              <a:gd name="connsiteX2-41" fmla="*/ 12155215 w 12155215"/>
              <a:gd name="connsiteY2-42" fmla="*/ 1639614 h 3119572"/>
              <a:gd name="connsiteX0-43" fmla="*/ 0 w 12155215"/>
              <a:gd name="connsiteY0-44" fmla="*/ 0 h 3095317"/>
              <a:gd name="connsiteX1-45" fmla="*/ 7614745 w 12155215"/>
              <a:gd name="connsiteY1-46" fmla="*/ 3090041 h 3095317"/>
              <a:gd name="connsiteX2-47" fmla="*/ 12155215 w 12155215"/>
              <a:gd name="connsiteY2-48" fmla="*/ 1639614 h 3095317"/>
              <a:gd name="connsiteX0-49" fmla="*/ 0 w 12155215"/>
              <a:gd name="connsiteY0-50" fmla="*/ 0 h 3095317"/>
              <a:gd name="connsiteX1-51" fmla="*/ 7614745 w 12155215"/>
              <a:gd name="connsiteY1-52" fmla="*/ 3090041 h 3095317"/>
              <a:gd name="connsiteX2-53" fmla="*/ 12155215 w 12155215"/>
              <a:gd name="connsiteY2-54" fmla="*/ 1639614 h 3095317"/>
              <a:gd name="connsiteX0-55" fmla="*/ 0 w 12155215"/>
              <a:gd name="connsiteY0-56" fmla="*/ 0 h 3095317"/>
              <a:gd name="connsiteX1-57" fmla="*/ 7614745 w 12155215"/>
              <a:gd name="connsiteY1-58" fmla="*/ 3090041 h 3095317"/>
              <a:gd name="connsiteX2-59" fmla="*/ 12155215 w 12155215"/>
              <a:gd name="connsiteY2-60" fmla="*/ 1639614 h 3095317"/>
              <a:gd name="connsiteX0-61" fmla="*/ 0 w 12139450"/>
              <a:gd name="connsiteY0-62" fmla="*/ 0 h 3057566"/>
              <a:gd name="connsiteX1-63" fmla="*/ 7598980 w 12139450"/>
              <a:gd name="connsiteY1-64" fmla="*/ 3026979 h 3057566"/>
              <a:gd name="connsiteX2-65" fmla="*/ 12139450 w 12139450"/>
              <a:gd name="connsiteY2-66" fmla="*/ 1576552 h 3057566"/>
              <a:gd name="connsiteX0-67" fmla="*/ 0 w 12139450"/>
              <a:gd name="connsiteY0-68" fmla="*/ 0 h 3028856"/>
              <a:gd name="connsiteX1-69" fmla="*/ 7598980 w 12139450"/>
              <a:gd name="connsiteY1-70" fmla="*/ 3026979 h 3028856"/>
              <a:gd name="connsiteX2-71" fmla="*/ 12139450 w 12139450"/>
              <a:gd name="connsiteY2-72" fmla="*/ 1576552 h 3028856"/>
              <a:gd name="connsiteX0-73" fmla="*/ 0 w 12139450"/>
              <a:gd name="connsiteY0-74" fmla="*/ 0 h 3027100"/>
              <a:gd name="connsiteX1-75" fmla="*/ 7598980 w 12139450"/>
              <a:gd name="connsiteY1-76" fmla="*/ 3026979 h 3027100"/>
              <a:gd name="connsiteX2-77" fmla="*/ 12139450 w 12139450"/>
              <a:gd name="connsiteY2-78" fmla="*/ 1576552 h 3027100"/>
              <a:gd name="connsiteX0-79" fmla="*/ 0 w 12139450"/>
              <a:gd name="connsiteY0-80" fmla="*/ 0 h 3029936"/>
              <a:gd name="connsiteX1-81" fmla="*/ 7598980 w 12139450"/>
              <a:gd name="connsiteY1-82" fmla="*/ 3026979 h 3029936"/>
              <a:gd name="connsiteX2-83" fmla="*/ 12139450 w 12139450"/>
              <a:gd name="connsiteY2-84" fmla="*/ 1576552 h 3029936"/>
            </a:gdLst>
            <a:ahLst/>
            <a:cxnLst>
              <a:cxn ang="0">
                <a:pos x="connsiteX0-1" y="connsiteY0-2"/>
              </a:cxn>
              <a:cxn ang="0">
                <a:pos x="connsiteX1-3" y="connsiteY1-4"/>
              </a:cxn>
              <a:cxn ang="0">
                <a:pos x="connsiteX2-5" y="connsiteY2-6"/>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117" name="Nhóm 116"/>
          <p:cNvGrpSpPr/>
          <p:nvPr userDrawn="1"/>
        </p:nvGrpSpPr>
        <p:grpSpPr>
          <a:xfrm rot="198573">
            <a:off x="1199275" y="2684218"/>
            <a:ext cx="2154692" cy="1686565"/>
            <a:chOff x="1175948" y="2708421"/>
            <a:chExt cx="2159248" cy="1690131"/>
          </a:xfrm>
        </p:grpSpPr>
        <p:sp>
          <p:nvSpPr>
            <p:cNvPr id="118" name="Hình tự do 324"/>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9" name="Hình tự do 325"/>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0" name="Hình tự do 326"/>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1" name="Hình tự do 327"/>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2" name="Hình tự do 328"/>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3" name="Hình tự do 329"/>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4" name="Hình tự do 330"/>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5" name="Hình tự do 331"/>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6" name="Hình tự do 332"/>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7" name="Hình tự do 333"/>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8" name="Hình tự do 334"/>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9" name="Hình tự do 335"/>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0" name="Hình tự do 336"/>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1" name="Hình tự do 337"/>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2" name="Hình tự do 338"/>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3" name="Hình tự do 339"/>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4" name="Hình tự do 340"/>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5" name="Hình tự do 341"/>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6" name="Hình tự do 342"/>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7" name="Hình tự do 343"/>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8" name="Hình tự do 344"/>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9" name="Hình tự do 345"/>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0" name="Hình tự do 346"/>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1" name="Hình tự do 347"/>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2" name="Hình tự do 348"/>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3" name="Hình tự do 349"/>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4" name="Hình tự do 332"/>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5" name="Hình tự do 332"/>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6" name="Nhóm 5"/>
          <p:cNvGrpSpPr>
            <a:grpSpLocks noChangeAspect="1"/>
          </p:cNvGrpSpPr>
          <p:nvPr userDrawn="1"/>
        </p:nvGrpSpPr>
        <p:grpSpPr bwMode="auto">
          <a:xfrm>
            <a:off x="9167354" y="4138360"/>
            <a:ext cx="3023057" cy="2719639"/>
            <a:chOff x="2887" y="1286"/>
            <a:chExt cx="1903" cy="1712"/>
          </a:xfrm>
        </p:grpSpPr>
        <p:sp>
          <p:nvSpPr>
            <p:cNvPr id="147" name="Hình tự do 6"/>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8" name="Hình tự do 7"/>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9" name="Hình tự do 8"/>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0" name="Hình tự do 9"/>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1" name="Hình tự do 10"/>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2" name="Hình tự do 11"/>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3" name="Hình tự do 12"/>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4" name="Hình tự do 13"/>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5" name="Hình tự do 14"/>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6" name="Hình tự do 15"/>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7" name="Hình tự do 16"/>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8" name="Hình tự do 17"/>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9" name="Hình tự do 18"/>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0" name="Hình tự do 19"/>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1" name="Hình tự do 20"/>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2" name="Hình tự do 21"/>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3" name="Hình tự do 22"/>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4" name="Hình tự do 23"/>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5" name="Hình tự do 24"/>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6" name="Hình tự do 25"/>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7" name="Hình tự do 26"/>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8" name="Hình tự do 27"/>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9" name="Hình tự do 28"/>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0" name="Hình tự do 29"/>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1" name="Nhóm 64"/>
          <p:cNvGrpSpPr>
            <a:grpSpLocks noChangeAspect="1"/>
          </p:cNvGrpSpPr>
          <p:nvPr userDrawn="1"/>
        </p:nvGrpSpPr>
        <p:grpSpPr bwMode="auto">
          <a:xfrm rot="12827499" flipH="1">
            <a:off x="11360417" y="2338535"/>
            <a:ext cx="483752" cy="536662"/>
            <a:chOff x="2052" y="995"/>
            <a:chExt cx="768" cy="852"/>
          </a:xfrm>
        </p:grpSpPr>
        <p:sp>
          <p:nvSpPr>
            <p:cNvPr id="172" name="Hình tự do 65"/>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3" name="Hình tự do 66"/>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4" name="Hình tự do 67"/>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5" name="Hình tự do 68"/>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6" name="Hình tự do 69"/>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7" name="Hình tự do 70"/>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8" name="Hình tự do 71"/>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9" name="Hình tự do 72"/>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2" name="Tiêu đề 1"/>
          <p:cNvSpPr>
            <a:spLocks noGrp="1"/>
          </p:cNvSpPr>
          <p:nvPr>
            <p:ph type="ctrTitle" hasCustomPrompt="1"/>
          </p:nvPr>
        </p:nvSpPr>
        <p:spPr>
          <a:xfrm>
            <a:off x="2681288" y="165020"/>
            <a:ext cx="9360418" cy="2263258"/>
          </a:xfrm>
        </p:spPr>
        <p:txBody>
          <a:bodyPr anchor="b">
            <a:normAutofit/>
          </a:bodyPr>
          <a:lstStyle>
            <a:lvl1pPr algn="ctr" latinLnBrk="0">
              <a:defRPr lang="vi-VN" sz="66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Tiêu đề phụ 2"/>
          <p:cNvSpPr>
            <a:spLocks noGrp="1"/>
          </p:cNvSpPr>
          <p:nvPr>
            <p:ph type="subTitle" idx="1" hasCustomPrompt="1"/>
          </p:nvPr>
        </p:nvSpPr>
        <p:spPr>
          <a:xfrm>
            <a:off x="3903329" y="2476917"/>
            <a:ext cx="6916336" cy="1771600"/>
          </a:xfrm>
        </p:spPr>
        <p:txBody>
          <a:bodyPr>
            <a:normAutofit/>
          </a:bodyPr>
          <a:lstStyle>
            <a:lvl1pPr marL="0" indent="0" algn="ctr" latinLnBrk="0">
              <a:spcBef>
                <a:spcPts val="0"/>
              </a:spcBef>
              <a:buNone/>
              <a:defRPr lang="vi-VN" sz="4800" cap="none"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latinLnBrk="0">
              <a:buNone/>
              <a:defRPr lang="vi-VN" sz="2800"/>
            </a:lvl2pPr>
            <a:lvl3pPr marL="914400" indent="0" algn="ctr" latinLnBrk="0">
              <a:buNone/>
              <a:defRPr lang="vi-VN" sz="2400"/>
            </a:lvl3pPr>
            <a:lvl4pPr marL="1371600" indent="0" algn="ctr" latinLnBrk="0">
              <a:buNone/>
              <a:defRPr lang="vi-VN" sz="2000"/>
            </a:lvl4pPr>
            <a:lvl5pPr marL="1828800" indent="0" algn="ctr" latinLnBrk="0">
              <a:buNone/>
              <a:defRPr lang="vi-VN" sz="2000"/>
            </a:lvl5pPr>
            <a:lvl6pPr marL="2286000" indent="0" algn="ctr" latinLnBrk="0">
              <a:buNone/>
              <a:defRPr lang="vi-VN" sz="2000"/>
            </a:lvl6pPr>
            <a:lvl7pPr marL="2743200" indent="0" algn="ctr" latinLnBrk="0">
              <a:buNone/>
              <a:defRPr lang="vi-VN" sz="2000"/>
            </a:lvl7pPr>
            <a:lvl8pPr marL="3200400" indent="0" algn="ctr" latinLnBrk="0">
              <a:buNone/>
              <a:defRPr lang="vi-VN" sz="2000"/>
            </a:lvl8pPr>
            <a:lvl9pPr marL="3657600" indent="0" algn="ctr" latinLnBrk="0">
              <a:buNone/>
              <a:defRPr lang="vi-VN" sz="2000"/>
            </a:lvl9pPr>
          </a:lstStyle>
          <a:p>
            <a:r>
              <a:rPr lang="vi-VN"/>
              <a:t>Bấm để sửa kiểu tiêu đề phụ Bản cái</a:t>
            </a:r>
          </a:p>
        </p:txBody>
      </p:sp>
    </p:spTree>
    <p:extLst>
      <p:ext uri="{BB962C8B-B14F-4D97-AF65-F5344CB8AC3E}">
        <p14:creationId xmlns:p14="http://schemas.microsoft.com/office/powerpoint/2010/main" val="986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F72832-0826-4A34-82AD-FA06B89BB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26267DC-E8A5-4F63-AE9D-6BB2691BA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8B6F98A-7D00-4812-93F3-D02EAFB014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2C46F81-E27B-49E4-967B-A9BE206C6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5D56510-3CEF-4CB5-82D2-9A8BCA405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76E4387-C7DE-45EC-A4FE-F76578EE9B49}"/>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8" name="Footer Placeholder 7">
            <a:extLst>
              <a:ext uri="{FF2B5EF4-FFF2-40B4-BE49-F238E27FC236}">
                <a16:creationId xmlns="" xmlns:a16="http://schemas.microsoft.com/office/drawing/2014/main" id="{90A02497-8A23-4180-8C01-BD42703F5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1EA2A1D-6026-46BA-B1EC-C4F3E9CB9950}"/>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192330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lvl6pPr latinLnBrk="0">
              <a:defRPr lang="vi-VN"/>
            </a:lvl6pPr>
            <a:lvl7pPr latinLnBrk="0">
              <a:defRPr lang="vi-VN"/>
            </a:lvl7pPr>
            <a:lvl8pPr latinLnBrk="0">
              <a:defRPr lang="vi-VN"/>
            </a:lvl8pPr>
            <a:lvl9pPr latinLnBrk="0">
              <a:defRPr lang="vi-VN"/>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9EEAA6B8-5990-451A-BEED-189F879CDDCC}" type="datetime1">
              <a:rPr lang="vi-VN" smtClean="0"/>
              <a:t>03/06/2023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5667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523999" y="1485900"/>
            <a:ext cx="9144001" cy="2933700"/>
          </a:xfrm>
        </p:spPr>
        <p:txBody>
          <a:bodyPr anchor="b">
            <a:normAutofit/>
          </a:bodyPr>
          <a:lstStyle>
            <a:lvl1pPr algn="l" latinLnBrk="0">
              <a:defRPr lang="vi-VN" sz="5200" b="0"/>
            </a:lvl1pPr>
          </a:lstStyle>
          <a:p>
            <a:r>
              <a:rPr lang="vi-VN"/>
              <a:t>Bấm để sửa kiểu tiêu đề Bản cái</a:t>
            </a:r>
          </a:p>
        </p:txBody>
      </p:sp>
      <p:sp>
        <p:nvSpPr>
          <p:cNvPr id="3" name="Chỗ dành sẵn cho Văn bản 2"/>
          <p:cNvSpPr>
            <a:spLocks noGrp="1"/>
          </p:cNvSpPr>
          <p:nvPr>
            <p:ph type="body" idx="1" hasCustomPrompt="1"/>
          </p:nvPr>
        </p:nvSpPr>
        <p:spPr>
          <a:xfrm>
            <a:off x="1522413" y="4454034"/>
            <a:ext cx="9144000" cy="1184766"/>
          </a:xfrm>
        </p:spPr>
        <p:txBody>
          <a:bodyPr anchor="t">
            <a:normAutofit/>
          </a:bodyPr>
          <a:lstStyle>
            <a:lvl1pPr marL="0" indent="0" algn="l" latinLnBrk="0">
              <a:spcBef>
                <a:spcPts val="0"/>
              </a:spcBef>
              <a:buNone/>
              <a:defRPr lang="vi-VN" sz="2400" cap="none" baseline="0">
                <a:solidFill>
                  <a:schemeClr val="tx1"/>
                </a:solidFill>
              </a:defRPr>
            </a:lvl1pPr>
            <a:lvl2pPr marL="457200" indent="0" latinLnBrk="0">
              <a:buNone/>
              <a:defRPr lang="vi-VN" sz="1800">
                <a:solidFill>
                  <a:schemeClr val="tx1">
                    <a:tint val="75000"/>
                  </a:schemeClr>
                </a:solidFill>
              </a:defRPr>
            </a:lvl2pPr>
            <a:lvl3pPr marL="914400" indent="0" latinLnBrk="0">
              <a:buNone/>
              <a:defRPr lang="vi-VN" sz="1600">
                <a:solidFill>
                  <a:schemeClr val="tx1">
                    <a:tint val="75000"/>
                  </a:schemeClr>
                </a:solidFill>
              </a:defRPr>
            </a:lvl3pPr>
            <a:lvl4pPr marL="1371600" indent="0" latinLnBrk="0">
              <a:buNone/>
              <a:defRPr lang="vi-VN" sz="1400">
                <a:solidFill>
                  <a:schemeClr val="tx1">
                    <a:tint val="75000"/>
                  </a:schemeClr>
                </a:solidFill>
              </a:defRPr>
            </a:lvl4pPr>
            <a:lvl5pPr marL="1828800" indent="0" latinLnBrk="0">
              <a:buNone/>
              <a:defRPr lang="vi-VN" sz="1400">
                <a:solidFill>
                  <a:schemeClr val="tx1">
                    <a:tint val="75000"/>
                  </a:schemeClr>
                </a:solidFill>
              </a:defRPr>
            </a:lvl5pPr>
            <a:lvl6pPr marL="2286000" indent="0" latinLnBrk="0">
              <a:buNone/>
              <a:defRPr lang="vi-VN" sz="1400">
                <a:solidFill>
                  <a:schemeClr val="tx1">
                    <a:tint val="75000"/>
                  </a:schemeClr>
                </a:solidFill>
              </a:defRPr>
            </a:lvl6pPr>
            <a:lvl7pPr marL="2743200" indent="0" latinLnBrk="0">
              <a:buNone/>
              <a:defRPr lang="vi-VN" sz="1400">
                <a:solidFill>
                  <a:schemeClr val="tx1">
                    <a:tint val="75000"/>
                  </a:schemeClr>
                </a:solidFill>
              </a:defRPr>
            </a:lvl7pPr>
            <a:lvl8pPr marL="3200400" indent="0" latinLnBrk="0">
              <a:buNone/>
              <a:defRPr lang="vi-VN" sz="1400">
                <a:solidFill>
                  <a:schemeClr val="tx1">
                    <a:tint val="75000"/>
                  </a:schemeClr>
                </a:solidFill>
              </a:defRPr>
            </a:lvl8pPr>
            <a:lvl9pPr marL="3657600" indent="0" latinLnBrk="0">
              <a:buNone/>
              <a:defRPr lang="vi-VN" sz="1400">
                <a:solidFill>
                  <a:schemeClr val="tx1">
                    <a:tint val="75000"/>
                  </a:schemeClr>
                </a:solidFill>
              </a:defRPr>
            </a:lvl9pPr>
          </a:lstStyle>
          <a:p>
            <a:pPr lvl="0"/>
            <a:r>
              <a:rPr lang="vi-VN"/>
              <a:t>Bấm để sửa kiểu văn bản Bản cái</a:t>
            </a:r>
          </a:p>
        </p:txBody>
      </p:sp>
      <p:sp>
        <p:nvSpPr>
          <p:cNvPr id="4" name="Chỗ dành sẵn cho Ngày 3"/>
          <p:cNvSpPr>
            <a:spLocks noGrp="1"/>
          </p:cNvSpPr>
          <p:nvPr>
            <p:ph type="dt" sz="half" idx="10"/>
          </p:nvPr>
        </p:nvSpPr>
        <p:spPr/>
        <p:txBody>
          <a:bodyPr/>
          <a:lstStyle/>
          <a:p>
            <a:fld id="{9936CED3-226B-4990-838A-B171C4999ED6}" type="datetime1">
              <a:rPr lang="vi-VN" smtClean="0"/>
              <a:t>03/06/2023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11657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1528572" y="1485900"/>
            <a:ext cx="4480560" cy="412394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hasCustomPrompt="1"/>
          </p:nvPr>
        </p:nvSpPr>
        <p:spPr>
          <a:xfrm>
            <a:off x="6177169" y="1485900"/>
            <a:ext cx="4480560" cy="412394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4"/>
          <p:cNvSpPr>
            <a:spLocks noGrp="1"/>
          </p:cNvSpPr>
          <p:nvPr>
            <p:ph type="dt" sz="half" idx="10"/>
          </p:nvPr>
        </p:nvSpPr>
        <p:spPr/>
        <p:txBody>
          <a:bodyPr/>
          <a:lstStyle/>
          <a:p>
            <a:fld id="{CE6503F8-74A1-4BF5-80A1-21D66EBA5FCA}" type="datetime1">
              <a:rPr lang="vi-VN" smtClean="0"/>
              <a:t>03/06/2023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Trang chiếu 6"/>
          <p:cNvSpPr>
            <a:spLocks noGrp="1"/>
          </p:cNvSpPr>
          <p:nvPr>
            <p:ph type="sldNum" sz="quarter" idx="12"/>
          </p:nvPr>
        </p:nvSpPr>
        <p:spPr/>
        <p:txBody>
          <a:bodyPr/>
          <a:lstStyle/>
          <a:p>
            <a:fld id="{4FAB73BC-B049-4115-A692-8D63A059BFB8}" type="slidenum">
              <a:rPr/>
              <a:t>‹#›</a:t>
            </a:fld>
            <a:endParaRPr lang="vi-VN"/>
          </a:p>
        </p:txBody>
      </p:sp>
    </p:spTree>
    <p:extLst>
      <p:ext uri="{BB962C8B-B14F-4D97-AF65-F5344CB8AC3E}">
        <p14:creationId xmlns:p14="http://schemas.microsoft.com/office/powerpoint/2010/main" val="1326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o sánh">
    <p:spTree>
      <p:nvGrpSpPr>
        <p:cNvPr id="1" name=""/>
        <p:cNvGrpSpPr/>
        <p:nvPr/>
      </p:nvGrpSpPr>
      <p:grpSpPr>
        <a:xfrm>
          <a:off x="0" y="0"/>
          <a:ext cx="0" cy="0"/>
          <a:chOff x="0" y="0"/>
          <a:chExt cx="0" cy="0"/>
        </a:xfrm>
      </p:grpSpPr>
      <p:sp>
        <p:nvSpPr>
          <p:cNvPr id="3" name="Chỗ dành sẵn cho Văn bản 2"/>
          <p:cNvSpPr>
            <a:spLocks noGrp="1"/>
          </p:cNvSpPr>
          <p:nvPr>
            <p:ph type="body" idx="1" hasCustomPrompt="1"/>
          </p:nvPr>
        </p:nvSpPr>
        <p:spPr>
          <a:xfrm>
            <a:off x="1528572" y="1376018"/>
            <a:ext cx="4480560" cy="768096"/>
          </a:xfr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4" name="Chỗ dành sẵn cho Nội dung 3"/>
          <p:cNvSpPr>
            <a:spLocks noGrp="1"/>
          </p:cNvSpPr>
          <p:nvPr>
            <p:ph sz="half" idx="2" hasCustomPrompt="1"/>
          </p:nvPr>
        </p:nvSpPr>
        <p:spPr>
          <a:xfrm>
            <a:off x="1528572" y="2144114"/>
            <a:ext cx="4480560" cy="3494686"/>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hasCustomPrompt="1"/>
          </p:nvPr>
        </p:nvSpPr>
        <p:spPr>
          <a:xfrm>
            <a:off x="6177169" y="1376018"/>
            <a:ext cx="4480560" cy="768096"/>
          </a:xfr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a:t>Bấm để sửa kiểu văn bản Bản cái</a:t>
            </a:r>
          </a:p>
        </p:txBody>
      </p:sp>
      <p:sp>
        <p:nvSpPr>
          <p:cNvPr id="6" name="Chỗ dành sẵn cho Nội dung 5"/>
          <p:cNvSpPr>
            <a:spLocks noGrp="1"/>
          </p:cNvSpPr>
          <p:nvPr>
            <p:ph sz="quarter" idx="4" hasCustomPrompt="1"/>
          </p:nvPr>
        </p:nvSpPr>
        <p:spPr>
          <a:xfrm>
            <a:off x="6177169" y="2144114"/>
            <a:ext cx="4480560" cy="3494686"/>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6"/>
          <p:cNvSpPr>
            <a:spLocks noGrp="1"/>
          </p:cNvSpPr>
          <p:nvPr>
            <p:ph type="dt" sz="half" idx="10"/>
          </p:nvPr>
        </p:nvSpPr>
        <p:spPr/>
        <p:txBody>
          <a:bodyPr/>
          <a:lstStyle/>
          <a:p>
            <a:fld id="{C1526C6C-1786-44DD-AA89-A397B8113E06}" type="datetime1">
              <a:rPr lang="vi-VN" smtClean="0"/>
              <a:t>03/06/2023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Trang chiếu 8"/>
          <p:cNvSpPr>
            <a:spLocks noGrp="1"/>
          </p:cNvSpPr>
          <p:nvPr>
            <p:ph type="sldNum" sz="quarter" idx="12"/>
          </p:nvPr>
        </p:nvSpPr>
        <p:spPr/>
        <p:txBody>
          <a:bodyPr/>
          <a:lstStyle/>
          <a:p>
            <a:fld id="{4FAB73BC-B049-4115-A692-8D63A059BFB8}" type="slidenum">
              <a:rPr/>
              <a:t>‹#›</a:t>
            </a:fld>
            <a:endParaRPr lang="vi-VN"/>
          </a:p>
        </p:txBody>
      </p:sp>
      <p:sp>
        <p:nvSpPr>
          <p:cNvPr id="10" name="Tiêu đề 9"/>
          <p:cNvSpPr>
            <a:spLocks noGrp="1"/>
          </p:cNvSpPr>
          <p:nvPr>
            <p:ph type="title" hasCustomPrompt="1"/>
          </p:nvPr>
        </p:nvSpPr>
        <p:spPr/>
        <p:txBody>
          <a:bodyPr/>
          <a:lstStyle/>
          <a:p>
            <a:r>
              <a:rPr lang="vi-VN"/>
              <a:t>Bấm để sửa kiểu tiêu đề Bản cái</a:t>
            </a:r>
          </a:p>
        </p:txBody>
      </p:sp>
    </p:spTree>
    <p:extLst>
      <p:ext uri="{BB962C8B-B14F-4D97-AF65-F5344CB8AC3E}">
        <p14:creationId xmlns:p14="http://schemas.microsoft.com/office/powerpoint/2010/main" val="415428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2034904" y="828876"/>
            <a:ext cx="6058552" cy="3507549"/>
          </a:xfrm>
        </p:spPr>
        <p:txBody>
          <a:bodyPr anchor="ctr">
            <a:normAutofit/>
          </a:bodyPr>
          <a:lstStyle>
            <a:lvl1pPr algn="ctr" latinLnBrk="0">
              <a:defRPr lang="vi-VN" sz="6000">
                <a:latin typeface="Segoe UI" panose="020B0502040204020203" pitchFamily="34" charset="0"/>
                <a:ea typeface="Segoe UI" panose="020B0502040204020203" pitchFamily="34" charset="0"/>
                <a:cs typeface="Segoe UI" panose="020B0502040204020203" pitchFamily="34" charset="0"/>
              </a:defRPr>
            </a:lvl1pPr>
          </a:lstStyle>
          <a:p>
            <a:r>
              <a:rPr lang="vi-VN"/>
              <a:t>Bấm để sửa kiểu tiêu đề Bản cái</a:t>
            </a:r>
          </a:p>
        </p:txBody>
      </p:sp>
      <p:sp>
        <p:nvSpPr>
          <p:cNvPr id="3" name="Hình tự do 92"/>
          <p:cNvSpPr/>
          <p:nvPr userDrawn="1"/>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 name="Hình tự do 50"/>
          <p:cNvSpPr/>
          <p:nvPr userDrawn="1"/>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 name="Hình tự do 51"/>
          <p:cNvSpPr/>
          <p:nvPr userDrawn="1"/>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6" name="Nhóm 69"/>
          <p:cNvGrpSpPr>
            <a:grpSpLocks noChangeAspect="1"/>
          </p:cNvGrpSpPr>
          <p:nvPr userDrawn="1"/>
        </p:nvGrpSpPr>
        <p:grpSpPr bwMode="auto">
          <a:xfrm flipH="1">
            <a:off x="9732236" y="958654"/>
            <a:ext cx="1400819" cy="4001744"/>
            <a:chOff x="3220" y="236"/>
            <a:chExt cx="1347" cy="3848"/>
          </a:xfrm>
        </p:grpSpPr>
        <p:sp>
          <p:nvSpPr>
            <p:cNvPr id="7" name="Hình tự do 70"/>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71"/>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72"/>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Hình tự do 73"/>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 name="Hình tự do 74"/>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75"/>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76"/>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7"/>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8"/>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9"/>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80"/>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81"/>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Hình tự do 82"/>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 name="Hình tự do 83"/>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84"/>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85"/>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86"/>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87"/>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88"/>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Hình tự do 89"/>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 name="Hình tự do 90"/>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91"/>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92"/>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3"/>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94"/>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95"/>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96"/>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Hình tự do 97"/>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 name="Hình tự do 98"/>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99"/>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100"/>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101"/>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102"/>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103"/>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104"/>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105"/>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Hình tự do 106"/>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 name="Hình tự do 107"/>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108"/>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109"/>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110"/>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111"/>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112"/>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113"/>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114"/>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2" name="Hình tự do 115"/>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3" name="Hình tự do 116"/>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117"/>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118"/>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119"/>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120"/>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121"/>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122"/>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123"/>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1" name="Hình tự do 124"/>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2" name="Hình tự do 125"/>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126"/>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127"/>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128"/>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129"/>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130"/>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131"/>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132"/>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0" name="Hình tự do 133"/>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1" name="Hình tự do 134"/>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2" name="Hình tự do 135"/>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3" name="Hình tự do 136"/>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4" name="Hình tự do 137"/>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5" name="Hình tự do 138"/>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6" name="Hình tự do 139"/>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7" name="Hình tự do 140"/>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8" name="Hình tự do 141"/>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9" name="Hình tự do 142"/>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0" name="Hình tự do 143"/>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1" name="Hình tự do 144"/>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2" name="Hình tự do 145"/>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3" name="Hình tự do 146"/>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4" name="Hình tự do 147"/>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5" name="Hình tự do 148"/>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6" name="Hình tự do 149"/>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7" name="Hình tự do 150"/>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8" name="Hình tự do 151"/>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89" name="Hình tự do 152"/>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90" name="Nhóm 69"/>
          <p:cNvGrpSpPr>
            <a:grpSpLocks noChangeAspect="1"/>
          </p:cNvGrpSpPr>
          <p:nvPr userDrawn="1"/>
        </p:nvGrpSpPr>
        <p:grpSpPr bwMode="auto">
          <a:xfrm>
            <a:off x="10895012" y="1248597"/>
            <a:ext cx="1254796" cy="3346122"/>
            <a:chOff x="3124" y="236"/>
            <a:chExt cx="1443" cy="3848"/>
          </a:xfrm>
        </p:grpSpPr>
        <p:sp>
          <p:nvSpPr>
            <p:cNvPr id="91" name="Hình tự do 70"/>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2" name="Hình tự do 71"/>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3" name="Hình tự do 72"/>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4" name="Hình tự do 73"/>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5" name="Hình tự do 74"/>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6" name="Hình tự do 75"/>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7" name="Hình tự do 76"/>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8" name="Hình tự do 77"/>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9" name="Hình tự do 78"/>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0" name="Hình tự do 79"/>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1" name="Hình tự do 80"/>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2" name="Hình tự do 81"/>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3" name="Hình tự do 82"/>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4" name="Hình tự do 83"/>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5" name="Hình tự do 84"/>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6" name="Hình tự do 85"/>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7" name="Hình tự do 86"/>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8" name="Hình tự do 87"/>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9" name="Hình tự do 88"/>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0" name="Hình tự do 89"/>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1" name="Hình tự do 90"/>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2" name="Hình tự do 91"/>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3" name="Hình tự do 92"/>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4" name="Hình tự do 93"/>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5" name="Hình tự do 94"/>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6" name="Hình tự do 95"/>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7" name="Hình tự do 96"/>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8" name="Hình tự do 97"/>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19" name="Hình tự do 98"/>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0" name="Hình tự do 99"/>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1" name="Hình tự do 100"/>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2" name="Hình tự do 101"/>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3" name="Hình tự do 102"/>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4" name="Hình tự do 103"/>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5" name="Hình tự do 104"/>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6" name="Hình tự do 105"/>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7" name="Hình tự do 106"/>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8" name="Hình tự do 107"/>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29" name="Hình tự do 108"/>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0" name="Hình tự do 109"/>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1" name="Hình tự do 110"/>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2" name="Hình tự do 111"/>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3" name="Hình tự do 112"/>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4" name="Hình tự do 113"/>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5" name="Hình tự do 114"/>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6" name="Hình tự do 115"/>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7" name="Hình tự do 116"/>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8" name="Hình tự do 117"/>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9" name="Hình tự do 118"/>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0" name="Hình tự do 119"/>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1" name="Hình tự do 120"/>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2" name="Hình tự do 121"/>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3" name="Hình tự do 122"/>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4" name="Hình tự do 123"/>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5" name="Hình tự do 124"/>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6" name="Hình tự do 125"/>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7" name="Hình tự do 126"/>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8" name="Hình tự do 127"/>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9" name="Hình tự do 128"/>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0" name="Hình tự do 129"/>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1" name="Hình tự do 130"/>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2" name="Hình tự do 131"/>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3" name="Hình tự do 132"/>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4" name="Hình tự do 133"/>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5" name="Hình tự do 134"/>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6" name="Hình tự do 135"/>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7" name="Hình tự do 136"/>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8" name="Hình tự do 137"/>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9" name="Hình tự do 138"/>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0" name="Hình tự do 139"/>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1" name="Hình tự do 140"/>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2" name="Hình tự do 141"/>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3" name="Hình tự do 142"/>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4" name="Hình tự do 143"/>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5" name="Hình tự do 144"/>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6" name="Hình tự do 145"/>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7" name="Hình tự do 146"/>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8" name="Hình tự do 147"/>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9" name="Hình tự do 148"/>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0" name="Hình tự do 149"/>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1" name="Hình tự do 150"/>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2" name="Hình tự do 151"/>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3" name="Hình tự do 152"/>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4" name="Nhóm 69"/>
          <p:cNvGrpSpPr>
            <a:grpSpLocks noChangeAspect="1"/>
          </p:cNvGrpSpPr>
          <p:nvPr userDrawn="1"/>
        </p:nvGrpSpPr>
        <p:grpSpPr bwMode="auto">
          <a:xfrm>
            <a:off x="9087454" y="2736976"/>
            <a:ext cx="906206" cy="2416549"/>
            <a:chOff x="3124" y="236"/>
            <a:chExt cx="1443" cy="3848"/>
          </a:xfrm>
        </p:grpSpPr>
        <p:sp>
          <p:nvSpPr>
            <p:cNvPr id="175" name="Hình tự do 70"/>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6" name="Hình tự do 71"/>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7" name="Hình tự do 72"/>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8" name="Hình tự do 73"/>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9" name="Hình tự do 74"/>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0" name="Hình tự do 75"/>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1" name="Hình tự do 76"/>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2" name="Hình tự do 77"/>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3" name="Hình tự do 78"/>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4" name="Hình tự do 79"/>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5" name="Hình tự do 80"/>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6" name="Hình tự do 81"/>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7" name="Hình tự do 82"/>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8" name="Hình tự do 83"/>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9" name="Hình tự do 84"/>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0" name="Hình tự do 85"/>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1" name="Hình tự do 86"/>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2" name="Hình tự do 87"/>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3" name="Hình tự do 88"/>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4" name="Hình tự do 89"/>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5" name="Hình tự do 90"/>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6" name="Hình tự do 91"/>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7" name="Hình tự do 92"/>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8" name="Hình tự do 94"/>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9" name="Hình tự do 95"/>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0" name="Hình tự do 96"/>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1" name="Hình tự do 97"/>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2" name="Hình tự do 98"/>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3" name="Hình tự do 99"/>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4" name="Hình tự do 100"/>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5" name="Hình tự do 101"/>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6" name="Hình tự do 102"/>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7" name="Hình tự do 103"/>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8" name="Hình tự do 104"/>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09" name="Hình tự do 105"/>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0" name="Hình tự do 106"/>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1" name="Hình tự do 107"/>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2" name="Hình tự do 108"/>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3" name="Hình tự do 109"/>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4" name="Hình tự do 110"/>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5" name="Hình tự do 111"/>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6" name="Hình tự do 112"/>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7" name="Hình tự do 113"/>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8" name="Hình tự do 114"/>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19" name="Hình tự do 115"/>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0" name="Hình tự do 116"/>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1" name="Hình tự do 117"/>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2" name="Hình tự do 118"/>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3" name="Hình tự do 119"/>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4" name="Hình tự do 120"/>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5" name="Hình tự do 121"/>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6" name="Hình tự do 122"/>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7" name="Hình tự do 123"/>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8" name="Hình tự do 124"/>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9" name="Hình tự do 125"/>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0" name="Hình tự do 126"/>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1" name="Hình tự do 127"/>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2" name="Hình tự do 128"/>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3" name="Hình tự do 129"/>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4" name="Hình tự do 130"/>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5" name="Hình tự do 131"/>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6" name="Hình tự do 132"/>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7" name="Hình tự do 133"/>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8" name="Hình tự do 134"/>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9" name="Hình tự do 135"/>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0" name="Hình tự do 136"/>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1" name="Hình tự do 137"/>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2" name="Hình tự do 138"/>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3" name="Hình tự do 139"/>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4" name="Hình tự do 140"/>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5" name="Hình tự do 141"/>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6" name="Hình tự do 142"/>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7" name="Hình tự do 143"/>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8" name="Hình tự do 144"/>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9" name="Hình tự do 145"/>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0" name="Hình tự do 146"/>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1" name="Hình tự do 147"/>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2" name="Hình tự do 148"/>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3" name="Hình tự do 149"/>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4" name="Hình tự do 150"/>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5" name="Hình tự do 151"/>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6" name="Hình tự do 152"/>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57" name="Nhóm 50"/>
          <p:cNvGrpSpPr>
            <a:grpSpLocks noChangeAspect="1"/>
          </p:cNvGrpSpPr>
          <p:nvPr userDrawn="1"/>
        </p:nvGrpSpPr>
        <p:grpSpPr bwMode="auto">
          <a:xfrm>
            <a:off x="10514012" y="2438400"/>
            <a:ext cx="1485016" cy="2195929"/>
            <a:chOff x="3369" y="1563"/>
            <a:chExt cx="940" cy="1390"/>
          </a:xfrm>
        </p:grpSpPr>
        <p:sp>
          <p:nvSpPr>
            <p:cNvPr id="258" name="Hình tự do 51"/>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9" name="Hình tự do 52"/>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0" name="Hình tự do 53"/>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1" name="Hình tự do 54"/>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2" name="Hình tự do 55"/>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3" name="Hình tự do 56"/>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4" name="Hình tự do 57"/>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5" name="Hình tự do 58"/>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6" name="Hình tự do 59"/>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7" name="Hình tự do 60"/>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8" name="Hình tự do 61"/>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9" name="Hình tự do 62"/>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0" name="Hình tự do 63"/>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271" name="Hình tự do 64"/>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2" name="Hình tự do 65"/>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3" name="Hình tự do 66"/>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4" name="Hình tự do 67"/>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275" name="Hình tự do 68"/>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6" name="Hình tự do 69"/>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7" name="Hình tự do 70"/>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8" name="Hình tự do 71"/>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79" name="Hình tự do 72"/>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0" name="Hình tự do 73"/>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1" name="Hình tự do 74"/>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2" name="Hình tự do 75"/>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3" name="Hình tự do 76"/>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4" name="Hình tự do 77"/>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5" name="Hình tự do 78"/>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86" name="Nhóm 5"/>
          <p:cNvGrpSpPr>
            <a:grpSpLocks noChangeAspect="1"/>
          </p:cNvGrpSpPr>
          <p:nvPr userDrawn="1"/>
        </p:nvGrpSpPr>
        <p:grpSpPr bwMode="auto">
          <a:xfrm>
            <a:off x="7988059" y="2988645"/>
            <a:ext cx="2439575" cy="3074765"/>
            <a:chOff x="2968" y="1107"/>
            <a:chExt cx="1736" cy="2188"/>
          </a:xfrm>
        </p:grpSpPr>
        <p:sp>
          <p:nvSpPr>
            <p:cNvPr id="287" name="Hình tự do 6"/>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8"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89" name="Hình tự do 8"/>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0" name="Hình tự do 9"/>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1" name="Hình tự do 10"/>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2" name="Hình tự do 11"/>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3" name="Hình tự do 12"/>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4" name="Hình tự do 13"/>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5" name="Hình tự do 14"/>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6" name="Hình tự do 15"/>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7" name="Hình tự do 16"/>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8" name="Hình tự do 17"/>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9" name="Hình tự do 18"/>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0" name="Hình tự do 19"/>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1" name="Hình tự do 20"/>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2" name="Hình tự do 21"/>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3" name="Hình tự do 22"/>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4" name="Hình tự do 23"/>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5" name="Hình tự do 24"/>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6" name="Hình tự do 25"/>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307" name="Hình tự do 52"/>
          <p:cNvSpPr/>
          <p:nvPr userDrawn="1"/>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308" name="Nhóm 29"/>
          <p:cNvGrpSpPr>
            <a:grpSpLocks noChangeAspect="1"/>
          </p:cNvGrpSpPr>
          <p:nvPr userDrawn="1"/>
        </p:nvGrpSpPr>
        <p:grpSpPr bwMode="auto">
          <a:xfrm flipH="1">
            <a:off x="9191537" y="4800600"/>
            <a:ext cx="2998875" cy="2083312"/>
            <a:chOff x="2481" y="1188"/>
            <a:chExt cx="2735" cy="1900"/>
          </a:xfrm>
        </p:grpSpPr>
        <p:sp>
          <p:nvSpPr>
            <p:cNvPr id="309" name="Hình tự do 30"/>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0" name="Hình tự do 31"/>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1" name="Hình tự do 32"/>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2" name="Hình tự do 33"/>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3" name="Hình tự do 34"/>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4" name="Hình tự do 35"/>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5" name="Hình tự do 36"/>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6" name="Hình tự do 37"/>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7" name="Hình tự do 38"/>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8" name="Hình tự do 39"/>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9" name="Hình tự do 40"/>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0" name="Hình tự do 41"/>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1" name="Hình tự do 42"/>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2" name="Hình tự do 43"/>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3" name="Hình tự do 44"/>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4" name="Hình tự do 45"/>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5" name="Hình tự do 46"/>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6" name="Hình tự do 47"/>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7" name="Hình tự do 48"/>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8" name="Hình tự do 49"/>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9" name="Hình tự do 50"/>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0" name="Hình tự do 51"/>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1" name="Hình tự do 52"/>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2" name="Hình tự do 53"/>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3" name="Hình tự do 54"/>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4" name="Hình tự do 55"/>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5" name="Hình tự do 56"/>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6" name="Hình tự do 57"/>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7" name="Hình tự do 58"/>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8" name="Hình tự do 59"/>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9" name="Hình tự do 60"/>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0" name="Hình tự do 61"/>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1" name="Hình tự do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2" name="Hình tự do 63"/>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3" name="Hình tự do 64"/>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4" name="Hình tự do 65"/>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5" name="Nhóm 347"/>
          <p:cNvGrpSpPr/>
          <p:nvPr userDrawn="1"/>
        </p:nvGrpSpPr>
        <p:grpSpPr>
          <a:xfrm>
            <a:off x="-1588" y="3799401"/>
            <a:ext cx="4386410" cy="3084511"/>
            <a:chOff x="-1588" y="4419600"/>
            <a:chExt cx="3504440" cy="2464312"/>
          </a:xfrm>
        </p:grpSpPr>
        <p:grpSp>
          <p:nvGrpSpPr>
            <p:cNvPr id="346" name="Nhóm 156"/>
            <p:cNvGrpSpPr>
              <a:grpSpLocks noChangeAspect="1"/>
            </p:cNvGrpSpPr>
            <p:nvPr/>
          </p:nvGrpSpPr>
          <p:grpSpPr bwMode="auto">
            <a:xfrm>
              <a:off x="-321" y="4419600"/>
              <a:ext cx="2827754" cy="2458133"/>
              <a:chOff x="437" y="-367"/>
              <a:chExt cx="5799" cy="5041"/>
            </a:xfrm>
          </p:grpSpPr>
          <p:sp>
            <p:nvSpPr>
              <p:cNvPr id="372" name="Hình tự do 157"/>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3" name="Hình tự do 158"/>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4" name="Hình tự do 159"/>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5" name="Hình tự do 160"/>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6" name="Hình tự do 161"/>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7" name="Hình tự do 162"/>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8" name="Hình tự do 163"/>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9" name="Hình tự do 164"/>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0" name="Hình tự do 165"/>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1" name="Hình tự do 166"/>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2" name="Hình tự do 167"/>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3" name="Hình tự do 168"/>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4" name="Hình tự do 169"/>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5" name="Hình tự do 170"/>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6" name="Hình tự do 171"/>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7" name="Hình tự do 172"/>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8" name="Hình tự do 173"/>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9" name="Hình tự do 174"/>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0" name="Hình tự do 175"/>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1" name="Hình tự do 176"/>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2" name="Hình tự do 177"/>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3" name="Hình tự do 178"/>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4" name="Hình tự do 179"/>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5" name="Hình tự do 180"/>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6" name="Hình tự do 190"/>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7" name="Hình tự do 191"/>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8" name="Hình tự do 192"/>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9" name="Hình tự do 193"/>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0" name="Hình tự do 194"/>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1" name="Hình tự do 195"/>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2" name="Hình tự do 196"/>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3" name="Hình tự do 197"/>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4" name="Hình tự do 198"/>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5" name="Hình tự do 199"/>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6" name="Hình tự do 214"/>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7" name="Hình tự do 215"/>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8" name="Hình tự do 216"/>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9" name="Hình tự do 217"/>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0" name="Hình tự do 218"/>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1" name="Hình tự do 219"/>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2" name="Hình tự do 220"/>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3" name="Hình tự do 221"/>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4" name="Hình tự do 222"/>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5" name="Hình tự do 223"/>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6" name="Hình tự do 224"/>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7" name="Hình tự do 225"/>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8" name="Hình tự do 226"/>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7" name="Nhóm 349"/>
            <p:cNvGrpSpPr/>
            <p:nvPr/>
          </p:nvGrpSpPr>
          <p:grpSpPr>
            <a:xfrm flipH="1">
              <a:off x="2055224" y="5313306"/>
              <a:ext cx="1134584" cy="955223"/>
              <a:chOff x="3900133" y="5425719"/>
              <a:chExt cx="1778554" cy="1449268"/>
            </a:xfrm>
          </p:grpSpPr>
          <p:sp>
            <p:nvSpPr>
              <p:cNvPr id="363" name="Hình tự do 244"/>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4" name="Hình tự do 245"/>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5" name="Hình tự do 246"/>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6" name="Hình tự do 247"/>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7" name="Hình tự do 248"/>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8" name="Hình tự do 251"/>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9" name="Hình tự do 252"/>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0" name="Hình tự do 253"/>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1" name="Hình tự do 254"/>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8" name="Nhóm 350"/>
            <p:cNvGrpSpPr/>
            <p:nvPr/>
          </p:nvGrpSpPr>
          <p:grpSpPr>
            <a:xfrm>
              <a:off x="-1588" y="5362669"/>
              <a:ext cx="1522208" cy="1521243"/>
              <a:chOff x="-1588" y="5362669"/>
              <a:chExt cx="1522208" cy="1521243"/>
            </a:xfrm>
          </p:grpSpPr>
          <p:sp>
            <p:nvSpPr>
              <p:cNvPr id="356" name="Hình tự do 343"/>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7" name="Hình tự do 344"/>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8" name="Hình tự do 345"/>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9" name="Hình tự do 346"/>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0" name="Hình tự do 347"/>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1" name="Hình tự do 348"/>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62" name="Hình tự do 349"/>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9" name="Nhóm 351"/>
            <p:cNvGrpSpPr/>
            <p:nvPr/>
          </p:nvGrpSpPr>
          <p:grpSpPr>
            <a:xfrm>
              <a:off x="1808901" y="5856153"/>
              <a:ext cx="1693951" cy="1019100"/>
              <a:chOff x="1623186" y="-214403"/>
              <a:chExt cx="1171187" cy="716005"/>
            </a:xfrm>
          </p:grpSpPr>
          <p:sp>
            <p:nvSpPr>
              <p:cNvPr id="350" name="Hình tự do 369"/>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1" name="Hình tự do 370"/>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2" name="Hình tự do 371"/>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3" name="Hình tự do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4" name="Hình tự do 373"/>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55" name="Hình tự do 374"/>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grpSp>
        <p:nvGrpSpPr>
          <p:cNvPr id="419" name="Nhóm 52"/>
          <p:cNvGrpSpPr>
            <a:grpSpLocks noChangeAspect="1"/>
          </p:cNvGrpSpPr>
          <p:nvPr userDrawn="1"/>
        </p:nvGrpSpPr>
        <p:grpSpPr bwMode="auto">
          <a:xfrm rot="19948164">
            <a:off x="369246" y="506291"/>
            <a:ext cx="892898" cy="1021771"/>
            <a:chOff x="4634" y="754"/>
            <a:chExt cx="1164" cy="1332"/>
          </a:xfrm>
        </p:grpSpPr>
        <p:sp>
          <p:nvSpPr>
            <p:cNvPr id="420" name="Hình tự do 53"/>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1" name="Hình tự do 54"/>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2" name="Hình tự do 55"/>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3" name="Hình tự do 56"/>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4" name="Hình tự do 57"/>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5" name="Hình tự do 58"/>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6" name="Hình tự do 59"/>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7" name="Hình tự do 60"/>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8" name="Nhóm 52"/>
          <p:cNvGrpSpPr>
            <a:grpSpLocks noChangeAspect="1"/>
          </p:cNvGrpSpPr>
          <p:nvPr userDrawn="1"/>
        </p:nvGrpSpPr>
        <p:grpSpPr bwMode="auto">
          <a:xfrm rot="5825446">
            <a:off x="11635759" y="394369"/>
            <a:ext cx="408172" cy="467084"/>
            <a:chOff x="4634" y="754"/>
            <a:chExt cx="1164" cy="1332"/>
          </a:xfrm>
        </p:grpSpPr>
        <p:sp>
          <p:nvSpPr>
            <p:cNvPr id="429" name="Hình tự do 53"/>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0" name="Hình tự do 54"/>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1" name="Hình tự do 55"/>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2" name="Hình tự do 56"/>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3" name="Hình tự do 57"/>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4" name="Hình tự do 58"/>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5" name="Hình tự do 59"/>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6" name="Hình tự do 60"/>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7" name="Nhóm 66"/>
          <p:cNvGrpSpPr>
            <a:grpSpLocks noChangeAspect="1"/>
          </p:cNvGrpSpPr>
          <p:nvPr userDrawn="1"/>
        </p:nvGrpSpPr>
        <p:grpSpPr bwMode="auto">
          <a:xfrm>
            <a:off x="23436" y="3048994"/>
            <a:ext cx="388175" cy="364678"/>
            <a:chOff x="3636" y="1964"/>
            <a:chExt cx="413" cy="388"/>
          </a:xfrm>
        </p:grpSpPr>
        <p:sp>
          <p:nvSpPr>
            <p:cNvPr id="438" name="Hình tự do 67"/>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9" name="Hình tự do 68"/>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0" name="Hình tự do 69"/>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1" name="Hình tự do 70"/>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2" name="Hình tự do 71"/>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3" name="Hình tự do 72"/>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4" name="Hình tự do 73"/>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45" name="Hình tự do 74"/>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446" name="Date Placeholder 2"/>
          <p:cNvSpPr>
            <a:spLocks noGrp="1"/>
          </p:cNvSpPr>
          <p:nvPr>
            <p:ph type="dt" sz="half" idx="10"/>
          </p:nvPr>
        </p:nvSpPr>
        <p:spPr>
          <a:xfrm>
            <a:off x="8875776" y="6601968"/>
            <a:ext cx="960120" cy="237744"/>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D7F11D32-4484-48EF-AE51-2A45DD269D0D}" type="datetime1">
              <a:rPr lang="en-US" smtClean="0"/>
              <a:t>6/3/2023</a:t>
            </a:fld>
            <a:endParaRPr lang="en-US"/>
          </a:p>
        </p:txBody>
      </p:sp>
      <p:sp>
        <p:nvSpPr>
          <p:cNvPr id="447" name="Footer Placeholder 3"/>
          <p:cNvSpPr>
            <a:spLocks noGrp="1"/>
          </p:cNvSpPr>
          <p:nvPr>
            <p:ph type="ftr" sz="quarter" idx="11"/>
          </p:nvPr>
        </p:nvSpPr>
        <p:spPr>
          <a:xfrm>
            <a:off x="1522412" y="6601968"/>
            <a:ext cx="6978460" cy="237744"/>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448" name="Slide Number Placeholder 4"/>
          <p:cNvSpPr>
            <a:spLocks noGrp="1"/>
          </p:cNvSpPr>
          <p:nvPr>
            <p:ph type="sldNum" sz="quarter" idx="12"/>
          </p:nvPr>
        </p:nvSpPr>
        <p:spPr>
          <a:xfrm>
            <a:off x="10023348" y="6601968"/>
            <a:ext cx="640080" cy="237744"/>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12035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2292321-4FE2-4735-8BE0-8B277BDEE32A}" type="datetime1">
              <a:rPr lang="vi-VN" smtClean="0"/>
              <a:t>03/06/2023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Trang chiếu 3"/>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198159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Nội dung với Chú thí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097280" y="1188720"/>
            <a:ext cx="3108960" cy="2286000"/>
          </a:xfrm>
        </p:spPr>
        <p:txBody>
          <a:bodyPr anchor="b">
            <a:normAutofit/>
          </a:bodyPr>
          <a:lstStyle>
            <a:lvl1pPr latinLnBrk="0">
              <a:defRPr lang="vi-VN" sz="3400" b="0"/>
            </a:lvl1pPr>
          </a:lstStyle>
          <a:p>
            <a:r>
              <a:rPr lang="vi-VN"/>
              <a:t>Bấm để sửa kiểu tiêu đề Bản cái</a:t>
            </a:r>
          </a:p>
        </p:txBody>
      </p:sp>
      <p:sp>
        <p:nvSpPr>
          <p:cNvPr id="3" name="Chỗ dành sẵn cho Nội dung 2"/>
          <p:cNvSpPr>
            <a:spLocks noGrp="1"/>
          </p:cNvSpPr>
          <p:nvPr>
            <p:ph idx="1" hasCustomPrompt="1"/>
          </p:nvPr>
        </p:nvSpPr>
        <p:spPr>
          <a:xfrm>
            <a:off x="4480560" y="457200"/>
            <a:ext cx="6675120" cy="5943600"/>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400"/>
            </a:lvl6pPr>
            <a:lvl7pPr latinLnBrk="0">
              <a:defRPr lang="vi-VN" sz="1400"/>
            </a:lvl7pPr>
            <a:lvl8pPr latinLnBrk="0">
              <a:defRPr lang="vi-VN" sz="1400"/>
            </a:lvl8pPr>
            <a:lvl9pPr latinLnBrk="0">
              <a:defRPr lang="vi-VN" sz="14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hasCustomPrompt="1"/>
          </p:nvPr>
        </p:nvSpPr>
        <p:spPr>
          <a:xfrm>
            <a:off x="1097280" y="3474720"/>
            <a:ext cx="3108960" cy="1371600"/>
          </a:xfr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vi-VN"/>
              <a:t>Bấm để sửa kiểu văn bản Bản cái</a:t>
            </a:r>
          </a:p>
        </p:txBody>
      </p:sp>
      <p:sp>
        <p:nvSpPr>
          <p:cNvPr id="5" name="Chỗ dành sẵn cho Ngày 4"/>
          <p:cNvSpPr>
            <a:spLocks noGrp="1"/>
          </p:cNvSpPr>
          <p:nvPr>
            <p:ph type="dt" sz="half" idx="10"/>
          </p:nvPr>
        </p:nvSpPr>
        <p:spPr/>
        <p:txBody>
          <a:bodyPr/>
          <a:lstStyle/>
          <a:p>
            <a:fld id="{5BEDF537-0C1E-47B3-8101-47C32C97E247}" type="datetime1">
              <a:rPr lang="vi-VN" smtClean="0"/>
              <a:t>03/06/2023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Trang chiếu 6"/>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339225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1097280" y="1188720"/>
            <a:ext cx="3108960" cy="2286000"/>
          </a:xfrm>
        </p:spPr>
        <p:txBody>
          <a:bodyPr anchor="b">
            <a:normAutofit/>
          </a:bodyPr>
          <a:lstStyle>
            <a:lvl1pPr latinLnBrk="0">
              <a:defRPr lang="vi-VN" sz="3400" b="0"/>
            </a:lvl1pPr>
          </a:lstStyle>
          <a:p>
            <a:r>
              <a:rPr lang="vi-VN"/>
              <a:t>Bấm để sửa kiểu tiêu đề Bản cái</a:t>
            </a:r>
          </a:p>
        </p:txBody>
      </p:sp>
      <p:sp>
        <p:nvSpPr>
          <p:cNvPr id="3" name="Chỗ dành sẵn cho Ảnh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latinLnBrk="0">
              <a:buNone/>
              <a:defRPr lang="vi-VN" sz="2000">
                <a:solidFill>
                  <a:schemeClr val="tx1"/>
                </a:solidFill>
              </a:defRPr>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endParaRPr lang="vi-VN"/>
          </a:p>
        </p:txBody>
      </p:sp>
      <p:sp>
        <p:nvSpPr>
          <p:cNvPr id="4" name="Chỗ dành sẵn cho Văn bản 3"/>
          <p:cNvSpPr>
            <a:spLocks noGrp="1"/>
          </p:cNvSpPr>
          <p:nvPr>
            <p:ph type="body" sz="half" idx="2" hasCustomPrompt="1"/>
          </p:nvPr>
        </p:nvSpPr>
        <p:spPr>
          <a:xfrm>
            <a:off x="1097280" y="3474720"/>
            <a:ext cx="3108960" cy="1371600"/>
          </a:xfr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vi-VN"/>
              <a:t>Bấm để sửa kiểu văn bản Bản cái</a:t>
            </a:r>
          </a:p>
        </p:txBody>
      </p:sp>
      <p:sp>
        <p:nvSpPr>
          <p:cNvPr id="5" name="Chỗ dành sẵn cho Ngày 4"/>
          <p:cNvSpPr>
            <a:spLocks noGrp="1"/>
          </p:cNvSpPr>
          <p:nvPr>
            <p:ph type="dt" sz="half" idx="10"/>
          </p:nvPr>
        </p:nvSpPr>
        <p:spPr/>
        <p:txBody>
          <a:bodyPr/>
          <a:lstStyle/>
          <a:p>
            <a:fld id="{9502965E-B8CD-45F3-84CF-5189386DBD0C}" type="datetime1">
              <a:rPr lang="vi-VN" smtClean="0"/>
              <a:t>03/06/2023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Trang chiếu 6"/>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148252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FBBCFEF5-05B0-497A-A875-E7EE2BCA6F81}" type="datetime1">
              <a:rPr lang="vi-VN" smtClean="0"/>
              <a:t>03/06/2023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22751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ăn bản và Tiêu đề Dọc">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592666"/>
            <a:ext cx="2628900" cy="5579533"/>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592666"/>
            <a:ext cx="7734300" cy="5579533"/>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10"/>
          </p:nvPr>
        </p:nvSpPr>
        <p:spPr/>
        <p:txBody>
          <a:bodyPr/>
          <a:lstStyle/>
          <a:p>
            <a:fld id="{169771A7-CF97-4DBD-A97D-22F0AC5DC795}" type="datetime1">
              <a:rPr lang="vi-VN" smtClean="0"/>
              <a:t>03/06/2023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Trang chiếu 5"/>
          <p:cNvSpPr>
            <a:spLocks noGrp="1"/>
          </p:cNvSpPr>
          <p:nvPr>
            <p:ph type="sldNum" sz="quarter" idx="12"/>
          </p:nvPr>
        </p:nvSpPr>
        <p:spPr/>
        <p:txBody>
          <a:bodyPr/>
          <a:lstStyle/>
          <a:p>
            <a:fld id="{CA8D9AD5-F248-4919-864A-CFD76CC027D6}" type="slidenum">
              <a:rPr/>
              <a:t>‹#›</a:t>
            </a:fld>
            <a:endParaRPr lang="vi-VN"/>
          </a:p>
        </p:txBody>
      </p:sp>
    </p:spTree>
    <p:extLst>
      <p:ext uri="{BB962C8B-B14F-4D97-AF65-F5344CB8AC3E}">
        <p14:creationId xmlns:p14="http://schemas.microsoft.com/office/powerpoint/2010/main" val="378901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BA728-A70A-46A7-BEC3-726773847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64CD88-2682-418C-AA1B-62CEA93A5686}"/>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4" name="Footer Placeholder 3">
            <a:extLst>
              <a:ext uri="{FF2B5EF4-FFF2-40B4-BE49-F238E27FC236}">
                <a16:creationId xmlns="" xmlns:a16="http://schemas.microsoft.com/office/drawing/2014/main" id="{5B464940-6DCB-4FA1-AD56-3DAD1277C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84FBFE5-9C84-4949-95AC-0E257CE338A9}"/>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2111732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246732568"/>
      </p:ext>
    </p:extLst>
  </p:cSld>
  <p:clrMapOvr>
    <a:masterClrMapping/>
  </p:clrMapOvr>
  <p:transition advClick="0" advTm="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34890232"/>
      </p:ext>
    </p:extLst>
  </p:cSld>
  <p:clrMapOvr>
    <a:masterClrMapping/>
  </p:clrMapOvr>
  <p:transition advClick="0" advTm="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96371531"/>
      </p:ext>
    </p:extLst>
  </p:cSld>
  <p:clrMapOvr>
    <a:masterClrMapping/>
  </p:clrMapOvr>
  <p:transition advClick="0" advTm="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5464142"/>
      </p:ext>
    </p:extLst>
  </p:cSld>
  <p:clrMapOvr>
    <a:masterClrMapping/>
  </p:clrMapOvr>
  <p:transition advClick="0" advTm="0">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403201"/>
      </p:ext>
    </p:extLst>
  </p:cSld>
  <p:clrMapOvr>
    <a:masterClrMapping/>
  </p:clrMapOvr>
  <p:transition advClick="0" advTm="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22208054"/>
      </p:ext>
    </p:extLst>
  </p:cSld>
  <p:clrMapOvr>
    <a:masterClrMapping/>
  </p:clrMapOvr>
  <p:transition advClick="0" advTm="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30234"/>
      </p:ext>
    </p:extLst>
  </p:cSld>
  <p:clrMapOvr>
    <a:masterClrMapping/>
  </p:clrMapOvr>
  <p:transition advClick="0" advTm="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049174220"/>
      </p:ext>
    </p:extLst>
  </p:cSld>
  <p:clrMapOvr>
    <a:masterClrMapping/>
  </p:clrMapOvr>
  <p:transition advClick="0" advTm="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60333728"/>
      </p:ext>
    </p:extLst>
  </p:cSld>
  <p:clrMapOvr>
    <a:masterClrMapping/>
  </p:clrMapOvr>
  <p:transition advClick="0" advTm="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1807687"/>
      </p:ext>
    </p:extLst>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D783F47-00C7-46ED-A6C2-76CF46521FAF}"/>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3" name="Footer Placeholder 2">
            <a:extLst>
              <a:ext uri="{FF2B5EF4-FFF2-40B4-BE49-F238E27FC236}">
                <a16:creationId xmlns="" xmlns:a16="http://schemas.microsoft.com/office/drawing/2014/main" id="{3DCAE536-15B0-4C14-9026-334F3E8738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DD747CE-DE71-42D9-9280-5112309A7218}"/>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3711860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3818863"/>
      </p:ext>
    </p:extLst>
  </p:cSld>
  <p:clrMapOvr>
    <a:masterClrMapping/>
  </p:clrMapOvr>
  <p:transition advClick="0" advTm="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9856437"/>
      </p:ext>
    </p:extLst>
  </p:cSld>
  <p:clrMapOvr>
    <a:masterClrMapping/>
  </p:clrMapOvr>
  <p:transition advClick="0" advTm="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873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1573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2329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247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71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60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70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2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11D691-84B3-40F2-8045-EED97BBD7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2F0F7FB-92FF-40F1-8C2C-FFB7B50ED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5F69273-1D43-488C-83DE-B7D797179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47E9EA8-FEA6-48D3-ADBB-BD368575F532}"/>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6" name="Footer Placeholder 5">
            <a:extLst>
              <a:ext uri="{FF2B5EF4-FFF2-40B4-BE49-F238E27FC236}">
                <a16:creationId xmlns="" xmlns:a16="http://schemas.microsoft.com/office/drawing/2014/main" id="{AF0EEE86-3DCA-414C-822C-69B251C70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A4F36FF-088E-4464-9BAC-D808C6992F7D}"/>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968836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5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43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606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6362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194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0008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152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21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8413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3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9DA378-6771-49AC-8998-23D50462C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D5C686-86FF-4F41-B4EB-F94117E32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60CDB34-A67F-4A59-BD2C-DBEA26023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5803B5-A44C-4535-BE24-3C6AEE76086D}"/>
              </a:ext>
            </a:extLst>
          </p:cNvPr>
          <p:cNvSpPr>
            <a:spLocks noGrp="1"/>
          </p:cNvSpPr>
          <p:nvPr>
            <p:ph type="dt" sz="half" idx="10"/>
          </p:nvPr>
        </p:nvSpPr>
        <p:spPr/>
        <p:txBody>
          <a:bodyPr/>
          <a:lstStyle/>
          <a:p>
            <a:fld id="{3C3909B8-74A3-4C9C-A68C-7FE3FD1ECB72}" type="datetimeFigureOut">
              <a:rPr lang="en-US" smtClean="0"/>
              <a:t>6/3/2023</a:t>
            </a:fld>
            <a:endParaRPr lang="en-US"/>
          </a:p>
        </p:txBody>
      </p:sp>
      <p:sp>
        <p:nvSpPr>
          <p:cNvPr id="6" name="Footer Placeholder 5">
            <a:extLst>
              <a:ext uri="{FF2B5EF4-FFF2-40B4-BE49-F238E27FC236}">
                <a16:creationId xmlns="" xmlns:a16="http://schemas.microsoft.com/office/drawing/2014/main" id="{94B0626A-8A67-4479-A000-AA0BA9500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C420D84-3D0F-4BF1-B3D4-F9871A7D2B37}"/>
              </a:ext>
            </a:extLst>
          </p:cNvPr>
          <p:cNvSpPr>
            <a:spLocks noGrp="1"/>
          </p:cNvSpPr>
          <p:nvPr>
            <p:ph type="sldNum" sz="quarter" idx="12"/>
          </p:nvPr>
        </p:nvSpPr>
        <p:spPr/>
        <p:txBody>
          <a:bodyPr/>
          <a:lstStyle/>
          <a:p>
            <a:fld id="{27B00129-B739-443D-9558-48F7505BD614}" type="slidenum">
              <a:rPr lang="en-US" smtClean="0"/>
              <a:t>‹#›</a:t>
            </a:fld>
            <a:endParaRPr lang="en-US"/>
          </a:p>
        </p:txBody>
      </p:sp>
    </p:spTree>
    <p:extLst>
      <p:ext uri="{BB962C8B-B14F-4D97-AF65-F5344CB8AC3E}">
        <p14:creationId xmlns:p14="http://schemas.microsoft.com/office/powerpoint/2010/main" val="280779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103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4717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65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0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38BEF53-5FB0-4BB8-9716-EA09A44FC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7E1A01D-AE32-459C-9A01-09508E1CE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945300-3F92-41B9-92D0-B7B468B01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909B8-74A3-4C9C-A68C-7FE3FD1ECB72}" type="datetimeFigureOut">
              <a:rPr lang="en-US" smtClean="0"/>
              <a:t>6/3/2023</a:t>
            </a:fld>
            <a:endParaRPr lang="en-US"/>
          </a:p>
        </p:txBody>
      </p:sp>
      <p:sp>
        <p:nvSpPr>
          <p:cNvPr id="5" name="Footer Placeholder 4">
            <a:extLst>
              <a:ext uri="{FF2B5EF4-FFF2-40B4-BE49-F238E27FC236}">
                <a16:creationId xmlns="" xmlns:a16="http://schemas.microsoft.com/office/drawing/2014/main" id="{D9FC3588-F95C-4CCA-8CDB-80299F7CC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44045A0-837F-44A6-BE94-06BC8611A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0129-B739-443D-9558-48F7505BD614}" type="slidenum">
              <a:rPr lang="en-US" smtClean="0"/>
              <a:t>‹#›</a:t>
            </a:fld>
            <a:endParaRPr lang="en-US"/>
          </a:p>
        </p:txBody>
      </p:sp>
    </p:spTree>
    <p:extLst>
      <p:ext uri="{BB962C8B-B14F-4D97-AF65-F5344CB8AC3E}">
        <p14:creationId xmlns:p14="http://schemas.microsoft.com/office/powerpoint/2010/main" val="961095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67332EF-AA6A-4502-953E-6186F8388AFB}" type="datetimeFigureOut">
              <a:rPr lang="en-US" smtClean="0">
                <a:solidFill>
                  <a:prstClr val="black">
                    <a:tint val="75000"/>
                  </a:prstClr>
                </a:solidFill>
              </a:rPr>
              <a:pPr>
                <a:def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767425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393701" y="342900"/>
            <a:ext cx="11798300"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2" name="Freeform 8"/>
          <p:cNvSpPr>
            <a:spLocks/>
          </p:cNvSpPr>
          <p:nvPr/>
        </p:nvSpPr>
        <p:spPr bwMode="gray">
          <a:xfrm>
            <a:off x="438151" y="1"/>
            <a:ext cx="11762316"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3" name="Freeform 9"/>
          <p:cNvSpPr>
            <a:spLocks/>
          </p:cNvSpPr>
          <p:nvPr/>
        </p:nvSpPr>
        <p:spPr bwMode="gray">
          <a:xfrm>
            <a:off x="-2118" y="393700"/>
            <a:ext cx="323851"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4" name="Freeform 10"/>
          <p:cNvSpPr>
            <a:spLocks/>
          </p:cNvSpPr>
          <p:nvPr/>
        </p:nvSpPr>
        <p:spPr bwMode="gray">
          <a:xfrm>
            <a:off x="-4233" y="1"/>
            <a:ext cx="330200"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3"/>
          <p:cNvSpPr>
            <a:spLocks noGrp="1" noChangeArrowheads="1"/>
          </p:cNvSpPr>
          <p:nvPr>
            <p:ph type="body" idx="1"/>
          </p:nvPr>
        </p:nvSpPr>
        <p:spPr bwMode="gray">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2DD7DCDE-7479-4250-872C-BA19B1699A90}"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3"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060E664A-DFB7-4E1B-B3DF-AEAF044FE66D}"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44" name="Freeform 20"/>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solidFill>
            <a:schemeClr val="accent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5" name="Freeform 21"/>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folHlink"/>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6" name="Freeform 22"/>
          <p:cNvSpPr>
            <a:spLocks/>
          </p:cNvSpPr>
          <p:nvPr/>
        </p:nvSpPr>
        <p:spPr bwMode="gray">
          <a:xfrm>
            <a:off x="94847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5"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7" name="Freeform 23"/>
          <p:cNvSpPr>
            <a:spLocks/>
          </p:cNvSpPr>
          <p:nvPr/>
        </p:nvSpPr>
        <p:spPr bwMode="gray">
          <a:xfrm>
            <a:off x="8176685" y="457200"/>
            <a:ext cx="1223433" cy="635000"/>
          </a:xfrm>
          <a:custGeom>
            <a:avLst/>
            <a:gdLst/>
            <a:ahLst/>
            <a:cxnLst>
              <a:cxn ang="0">
                <a:pos x="32" y="70"/>
              </a:cxn>
              <a:cxn ang="0">
                <a:pos x="138" y="20"/>
              </a:cxn>
              <a:cxn ang="0">
                <a:pos x="412" y="32"/>
              </a:cxn>
              <a:cxn ang="0">
                <a:pos x="682" y="11"/>
              </a:cxn>
              <a:cxn ang="0">
                <a:pos x="1010" y="17"/>
              </a:cxn>
              <a:cxn ang="0">
                <a:pos x="1276" y="30"/>
              </a:cxn>
              <a:cxn ang="0">
                <a:pos x="1462" y="11"/>
              </a:cxn>
              <a:cxn ang="0">
                <a:pos x="1618" y="18"/>
              </a:cxn>
              <a:cxn ang="0">
                <a:pos x="1704" y="120"/>
              </a:cxn>
              <a:cxn ang="0">
                <a:pos x="1700" y="338"/>
              </a:cxn>
              <a:cxn ang="0">
                <a:pos x="1708" y="665"/>
              </a:cxn>
              <a:cxn ang="0">
                <a:pos x="1698" y="857"/>
              </a:cxn>
              <a:cxn ang="0">
                <a:pos x="1710" y="1043"/>
              </a:cxn>
              <a:cxn ang="0">
                <a:pos x="1656" y="1120"/>
              </a:cxn>
              <a:cxn ang="0">
                <a:pos x="1480" y="1122"/>
              </a:cxn>
              <a:cxn ang="0">
                <a:pos x="1254" y="1111"/>
              </a:cxn>
              <a:cxn ang="0">
                <a:pos x="920" y="1126"/>
              </a:cxn>
              <a:cxn ang="0">
                <a:pos x="584" y="1109"/>
              </a:cxn>
              <a:cxn ang="0">
                <a:pos x="322" y="1123"/>
              </a:cxn>
              <a:cxn ang="0">
                <a:pos x="88" y="1116"/>
              </a:cxn>
              <a:cxn ang="0">
                <a:pos x="14" y="1029"/>
              </a:cxn>
              <a:cxn ang="0">
                <a:pos x="23" y="847"/>
              </a:cxn>
              <a:cxn ang="0">
                <a:pos x="20" y="657"/>
              </a:cxn>
              <a:cxn ang="0">
                <a:pos x="4" y="405"/>
              </a:cxn>
              <a:cxn ang="0">
                <a:pos x="20" y="222"/>
              </a:cxn>
              <a:cxn ang="0">
                <a:pos x="32" y="70"/>
              </a:cxn>
            </a:cxnLst>
            <a:rect l="0" t="0" r="r" b="b"/>
            <a:pathLst>
              <a:path w="1718" h="1134">
                <a:moveTo>
                  <a:pt x="32" y="70"/>
                </a:moveTo>
                <a:cubicBezTo>
                  <a:pt x="52" y="36"/>
                  <a:pt x="74" y="25"/>
                  <a:pt x="138" y="20"/>
                </a:cubicBezTo>
                <a:cubicBezTo>
                  <a:pt x="202" y="15"/>
                  <a:pt x="310" y="34"/>
                  <a:pt x="412" y="32"/>
                </a:cubicBezTo>
                <a:cubicBezTo>
                  <a:pt x="514" y="30"/>
                  <a:pt x="574" y="12"/>
                  <a:pt x="682" y="11"/>
                </a:cubicBezTo>
                <a:cubicBezTo>
                  <a:pt x="790" y="10"/>
                  <a:pt x="923" y="13"/>
                  <a:pt x="1010" y="17"/>
                </a:cubicBezTo>
                <a:cubicBezTo>
                  <a:pt x="1097" y="21"/>
                  <a:pt x="1206" y="33"/>
                  <a:pt x="1276" y="30"/>
                </a:cubicBezTo>
                <a:cubicBezTo>
                  <a:pt x="1346" y="27"/>
                  <a:pt x="1405" y="13"/>
                  <a:pt x="1462" y="11"/>
                </a:cubicBezTo>
                <a:cubicBezTo>
                  <a:pt x="1519" y="9"/>
                  <a:pt x="1579" y="0"/>
                  <a:pt x="1618" y="18"/>
                </a:cubicBezTo>
                <a:cubicBezTo>
                  <a:pt x="1657" y="36"/>
                  <a:pt x="1690" y="67"/>
                  <a:pt x="1704" y="120"/>
                </a:cubicBezTo>
                <a:cubicBezTo>
                  <a:pt x="1718" y="173"/>
                  <a:pt x="1700" y="232"/>
                  <a:pt x="1700" y="338"/>
                </a:cubicBezTo>
                <a:cubicBezTo>
                  <a:pt x="1700" y="444"/>
                  <a:pt x="1710" y="577"/>
                  <a:pt x="1708" y="665"/>
                </a:cubicBezTo>
                <a:cubicBezTo>
                  <a:pt x="1706" y="753"/>
                  <a:pt x="1696" y="789"/>
                  <a:pt x="1698" y="857"/>
                </a:cubicBezTo>
                <a:cubicBezTo>
                  <a:pt x="1700" y="925"/>
                  <a:pt x="1717" y="1007"/>
                  <a:pt x="1710" y="1043"/>
                </a:cubicBezTo>
                <a:cubicBezTo>
                  <a:pt x="1703" y="1079"/>
                  <a:pt x="1693" y="1106"/>
                  <a:pt x="1656" y="1120"/>
                </a:cubicBezTo>
                <a:cubicBezTo>
                  <a:pt x="1619" y="1134"/>
                  <a:pt x="1537" y="1124"/>
                  <a:pt x="1480" y="1122"/>
                </a:cubicBezTo>
                <a:cubicBezTo>
                  <a:pt x="1423" y="1120"/>
                  <a:pt x="1347" y="1110"/>
                  <a:pt x="1254" y="1111"/>
                </a:cubicBezTo>
                <a:cubicBezTo>
                  <a:pt x="1161" y="1112"/>
                  <a:pt x="1032" y="1126"/>
                  <a:pt x="920" y="1126"/>
                </a:cubicBezTo>
                <a:cubicBezTo>
                  <a:pt x="808" y="1126"/>
                  <a:pt x="679" y="1111"/>
                  <a:pt x="584" y="1109"/>
                </a:cubicBezTo>
                <a:cubicBezTo>
                  <a:pt x="489" y="1107"/>
                  <a:pt x="408" y="1120"/>
                  <a:pt x="322" y="1123"/>
                </a:cubicBezTo>
                <a:cubicBezTo>
                  <a:pt x="236" y="1126"/>
                  <a:pt x="144" y="1132"/>
                  <a:pt x="88" y="1116"/>
                </a:cubicBezTo>
                <a:cubicBezTo>
                  <a:pt x="32" y="1100"/>
                  <a:pt x="17" y="1070"/>
                  <a:pt x="14" y="1029"/>
                </a:cubicBezTo>
                <a:cubicBezTo>
                  <a:pt x="11" y="988"/>
                  <a:pt x="19" y="925"/>
                  <a:pt x="23" y="847"/>
                </a:cubicBezTo>
                <a:cubicBezTo>
                  <a:pt x="27" y="769"/>
                  <a:pt x="26" y="734"/>
                  <a:pt x="20" y="657"/>
                </a:cubicBezTo>
                <a:cubicBezTo>
                  <a:pt x="14" y="580"/>
                  <a:pt x="0" y="497"/>
                  <a:pt x="4" y="405"/>
                </a:cubicBezTo>
                <a:cubicBezTo>
                  <a:pt x="8" y="313"/>
                  <a:pt x="17" y="276"/>
                  <a:pt x="20" y="222"/>
                </a:cubicBezTo>
                <a:cubicBezTo>
                  <a:pt x="23" y="168"/>
                  <a:pt x="12" y="104"/>
                  <a:pt x="32" y="70"/>
                </a:cubicBezTo>
                <a:close/>
              </a:path>
            </a:pathLst>
          </a:custGeom>
          <a:blipFill dpi="0" rotWithShape="1">
            <a:blip r:embed="rId16"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8" name="Freeform 24"/>
          <p:cNvSpPr>
            <a:spLocks/>
          </p:cNvSpPr>
          <p:nvPr/>
        </p:nvSpPr>
        <p:spPr bwMode="gray">
          <a:xfrm>
            <a:off x="9476318" y="452439"/>
            <a:ext cx="1240367" cy="644525"/>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solidFill>
            <a:schemeClr val="accent2"/>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9" name="Freeform 25"/>
          <p:cNvSpPr>
            <a:spLocks/>
          </p:cNvSpPr>
          <p:nvPr/>
        </p:nvSpPr>
        <p:spPr bwMode="gray">
          <a:xfrm>
            <a:off x="10780185" y="457200"/>
            <a:ext cx="1223433" cy="636588"/>
          </a:xfrm>
          <a:custGeom>
            <a:avLst/>
            <a:gdLst/>
            <a:ahLst/>
            <a:cxnLst>
              <a:cxn ang="0">
                <a:pos x="20" y="62"/>
              </a:cxn>
              <a:cxn ang="0">
                <a:pos x="132" y="20"/>
              </a:cxn>
              <a:cxn ang="0">
                <a:pos x="406" y="32"/>
              </a:cxn>
              <a:cxn ang="0">
                <a:pos x="746" y="8"/>
              </a:cxn>
              <a:cxn ang="0">
                <a:pos x="1054" y="26"/>
              </a:cxn>
              <a:cxn ang="0">
                <a:pos x="1270" y="30"/>
              </a:cxn>
              <a:cxn ang="0">
                <a:pos x="1474" y="6"/>
              </a:cxn>
              <a:cxn ang="0">
                <a:pos x="1612" y="18"/>
              </a:cxn>
              <a:cxn ang="0">
                <a:pos x="1698" y="120"/>
              </a:cxn>
              <a:cxn ang="0">
                <a:pos x="1694" y="338"/>
              </a:cxn>
              <a:cxn ang="0">
                <a:pos x="1704" y="750"/>
              </a:cxn>
              <a:cxn ang="0">
                <a:pos x="1694" y="902"/>
              </a:cxn>
              <a:cxn ang="0">
                <a:pos x="1696" y="1038"/>
              </a:cxn>
              <a:cxn ang="0">
                <a:pos x="1650" y="1120"/>
              </a:cxn>
              <a:cxn ang="0">
                <a:pos x="1474" y="1122"/>
              </a:cxn>
              <a:cxn ang="0">
                <a:pos x="1250" y="1102"/>
              </a:cxn>
              <a:cxn ang="0">
                <a:pos x="914" y="1126"/>
              </a:cxn>
              <a:cxn ang="0">
                <a:pos x="580" y="1100"/>
              </a:cxn>
              <a:cxn ang="0">
                <a:pos x="344" y="1116"/>
              </a:cxn>
              <a:cxn ang="0">
                <a:pos x="64" y="1116"/>
              </a:cxn>
              <a:cxn ang="0">
                <a:pos x="8" y="1020"/>
              </a:cxn>
              <a:cxn ang="0">
                <a:pos x="16" y="860"/>
              </a:cxn>
              <a:cxn ang="0">
                <a:pos x="16" y="550"/>
              </a:cxn>
              <a:cxn ang="0">
                <a:pos x="2" y="384"/>
              </a:cxn>
              <a:cxn ang="0">
                <a:pos x="14" y="222"/>
              </a:cxn>
              <a:cxn ang="0">
                <a:pos x="20" y="62"/>
              </a:cxn>
            </a:cxnLst>
            <a:rect l="0" t="0" r="r" b="b"/>
            <a:pathLst>
              <a:path w="1712" h="1134">
                <a:moveTo>
                  <a:pt x="20" y="62"/>
                </a:moveTo>
                <a:cubicBezTo>
                  <a:pt x="40" y="28"/>
                  <a:pt x="68" y="25"/>
                  <a:pt x="132" y="20"/>
                </a:cubicBezTo>
                <a:cubicBezTo>
                  <a:pt x="196" y="15"/>
                  <a:pt x="304" y="34"/>
                  <a:pt x="406" y="32"/>
                </a:cubicBezTo>
                <a:cubicBezTo>
                  <a:pt x="508" y="30"/>
                  <a:pt x="638" y="9"/>
                  <a:pt x="746" y="8"/>
                </a:cubicBezTo>
                <a:cubicBezTo>
                  <a:pt x="854" y="7"/>
                  <a:pt x="967" y="22"/>
                  <a:pt x="1054" y="26"/>
                </a:cubicBezTo>
                <a:cubicBezTo>
                  <a:pt x="1141" y="30"/>
                  <a:pt x="1200" y="33"/>
                  <a:pt x="1270" y="30"/>
                </a:cubicBezTo>
                <a:cubicBezTo>
                  <a:pt x="1340" y="27"/>
                  <a:pt x="1417" y="8"/>
                  <a:pt x="1474" y="6"/>
                </a:cubicBezTo>
                <a:cubicBezTo>
                  <a:pt x="1531" y="4"/>
                  <a:pt x="1573" y="0"/>
                  <a:pt x="1612" y="18"/>
                </a:cubicBezTo>
                <a:cubicBezTo>
                  <a:pt x="1651" y="36"/>
                  <a:pt x="1684" y="67"/>
                  <a:pt x="1698" y="120"/>
                </a:cubicBezTo>
                <a:cubicBezTo>
                  <a:pt x="1712" y="173"/>
                  <a:pt x="1694" y="232"/>
                  <a:pt x="1694" y="338"/>
                </a:cubicBezTo>
                <a:cubicBezTo>
                  <a:pt x="1694" y="444"/>
                  <a:pt x="1706" y="662"/>
                  <a:pt x="1704" y="750"/>
                </a:cubicBezTo>
                <a:cubicBezTo>
                  <a:pt x="1702" y="838"/>
                  <a:pt x="1695" y="854"/>
                  <a:pt x="1694" y="902"/>
                </a:cubicBezTo>
                <a:cubicBezTo>
                  <a:pt x="1693" y="950"/>
                  <a:pt x="1703" y="1002"/>
                  <a:pt x="1696" y="1038"/>
                </a:cubicBezTo>
                <a:cubicBezTo>
                  <a:pt x="1689" y="1074"/>
                  <a:pt x="1687" y="1106"/>
                  <a:pt x="1650" y="1120"/>
                </a:cubicBezTo>
                <a:cubicBezTo>
                  <a:pt x="1613" y="1134"/>
                  <a:pt x="1531" y="1124"/>
                  <a:pt x="1474" y="1122"/>
                </a:cubicBezTo>
                <a:cubicBezTo>
                  <a:pt x="1417" y="1120"/>
                  <a:pt x="1343" y="1101"/>
                  <a:pt x="1250" y="1102"/>
                </a:cubicBezTo>
                <a:cubicBezTo>
                  <a:pt x="1157" y="1103"/>
                  <a:pt x="1026" y="1126"/>
                  <a:pt x="914" y="1126"/>
                </a:cubicBezTo>
                <a:cubicBezTo>
                  <a:pt x="802" y="1126"/>
                  <a:pt x="675" y="1102"/>
                  <a:pt x="580" y="1100"/>
                </a:cubicBezTo>
                <a:cubicBezTo>
                  <a:pt x="485" y="1098"/>
                  <a:pt x="430" y="1113"/>
                  <a:pt x="344" y="1116"/>
                </a:cubicBezTo>
                <a:cubicBezTo>
                  <a:pt x="258" y="1119"/>
                  <a:pt x="120" y="1132"/>
                  <a:pt x="64" y="1116"/>
                </a:cubicBezTo>
                <a:cubicBezTo>
                  <a:pt x="8" y="1100"/>
                  <a:pt x="16" y="1063"/>
                  <a:pt x="8" y="1020"/>
                </a:cubicBezTo>
                <a:cubicBezTo>
                  <a:pt x="0" y="977"/>
                  <a:pt x="15" y="938"/>
                  <a:pt x="16" y="860"/>
                </a:cubicBezTo>
                <a:cubicBezTo>
                  <a:pt x="17" y="782"/>
                  <a:pt x="18" y="629"/>
                  <a:pt x="16" y="550"/>
                </a:cubicBezTo>
                <a:cubicBezTo>
                  <a:pt x="14" y="471"/>
                  <a:pt x="2" y="439"/>
                  <a:pt x="2" y="384"/>
                </a:cubicBezTo>
                <a:cubicBezTo>
                  <a:pt x="2" y="329"/>
                  <a:pt x="11" y="276"/>
                  <a:pt x="14" y="222"/>
                </a:cubicBezTo>
                <a:cubicBezTo>
                  <a:pt x="17" y="168"/>
                  <a:pt x="0" y="96"/>
                  <a:pt x="20" y="62"/>
                </a:cubicBezTo>
                <a:close/>
              </a:path>
            </a:pathLst>
          </a:custGeom>
          <a:blipFill dpi="0" rotWithShape="1">
            <a:blip r:embed="rId17" cstate="print"/>
            <a:srcRect/>
            <a:stretch>
              <a:fillRect/>
            </a:stretch>
          </a:blip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50" name="Picture 26" descr="OPENAS_318748"/>
          <p:cNvPicPr>
            <a:picLocks noChangeAspect="1" noChangeArrowheads="1"/>
          </p:cNvPicPr>
          <p:nvPr/>
        </p:nvPicPr>
        <p:blipFill>
          <a:blip r:embed="rId18"/>
          <a:srcRect t="9825" b="10228"/>
          <a:stretch>
            <a:fillRect/>
          </a:stretch>
        </p:blipFill>
        <p:spPr bwMode="auto">
          <a:xfrm>
            <a:off x="8737600" y="0"/>
            <a:ext cx="3454400" cy="1366838"/>
          </a:xfrm>
          <a:prstGeom prst="rect">
            <a:avLst/>
          </a:prstGeom>
          <a:noFill/>
          <a:ln w="9525">
            <a:noFill/>
            <a:miter lim="800000"/>
            <a:headEnd/>
            <a:tailEnd/>
          </a:ln>
        </p:spPr>
      </p:pic>
      <p:sp>
        <p:nvSpPr>
          <p:cNvPr id="1042" name="Rectangle 2"/>
          <p:cNvSpPr>
            <a:spLocks noGrp="1" noChangeArrowheads="1"/>
          </p:cNvSpPr>
          <p:nvPr>
            <p:ph type="title"/>
          </p:nvPr>
        </p:nvSpPr>
        <p:spPr bwMode="black">
          <a:xfrm>
            <a:off x="571501" y="284163"/>
            <a:ext cx="77597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 name="TextBox 17"/>
          <p:cNvSpPr txBox="1"/>
          <p:nvPr/>
        </p:nvSpPr>
        <p:spPr>
          <a:xfrm>
            <a:off x="9661001" y="19050"/>
            <a:ext cx="1608133" cy="230832"/>
          </a:xfrm>
          <a:prstGeom prst="rect">
            <a:avLst/>
          </a:prstGeom>
          <a:noFill/>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charset="0"/>
              </a:rPr>
              <a:t>www.trungtamtinhoc.edu.vn</a:t>
            </a:r>
          </a:p>
        </p:txBody>
      </p:sp>
    </p:spTree>
    <p:extLst>
      <p:ext uri="{BB962C8B-B14F-4D97-AF65-F5344CB8AC3E}">
        <p14:creationId xmlns:p14="http://schemas.microsoft.com/office/powerpoint/2010/main" val="45319964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1200" fill="hold"/>
                                        <p:tgtEl>
                                          <p:spTgt spid="1032"/>
                                        </p:tgtEl>
                                        <p:attrNameLst>
                                          <p:attrName>style.color</p:attrName>
                                        </p:attrNameLst>
                                      </p:cBhvr>
                                      <p:to>
                                        <a:schemeClr val="folHlink"/>
                                      </p:to>
                                    </p:animClr>
                                    <p:animClr clrSpc="rgb" dir="cw">
                                      <p:cBhvr>
                                        <p:cTn id="7" dur="1200" fill="hold"/>
                                        <p:tgtEl>
                                          <p:spTgt spid="1032"/>
                                        </p:tgtEl>
                                        <p:attrNameLst>
                                          <p:attrName>fillcolor</p:attrName>
                                        </p:attrNameLst>
                                      </p:cBhvr>
                                      <p:to>
                                        <a:schemeClr val="folHlink"/>
                                      </p:to>
                                    </p:animClr>
                                    <p:set>
                                      <p:cBhvr>
                                        <p:cTn id="8" dur="1200" fill="hold"/>
                                        <p:tgtEl>
                                          <p:spTgt spid="1032"/>
                                        </p:tgtEl>
                                        <p:attrNameLst>
                                          <p:attrName>fill.type</p:attrName>
                                        </p:attrNameLst>
                                      </p:cBhvr>
                                      <p:to>
                                        <p:strVal val="solid"/>
                                      </p:to>
                                    </p:set>
                                    <p:set>
                                      <p:cBhvr>
                                        <p:cTn id="9" dur="1200" fill="hold"/>
                                        <p:tgtEl>
                                          <p:spTgt spid="103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1300" fill="hold"/>
                                        <p:tgtEl>
                                          <p:spTgt spid="1034"/>
                                        </p:tgtEl>
                                        <p:attrNameLst>
                                          <p:attrName>style.color</p:attrName>
                                        </p:attrNameLst>
                                      </p:cBhvr>
                                      <p:to>
                                        <a:schemeClr val="hlink"/>
                                      </p:to>
                                    </p:animClr>
                                    <p:animClr clrSpc="rgb" dir="cw">
                                      <p:cBhvr>
                                        <p:cTn id="12" dur="1300" fill="hold"/>
                                        <p:tgtEl>
                                          <p:spTgt spid="1034"/>
                                        </p:tgtEl>
                                        <p:attrNameLst>
                                          <p:attrName>fillcolor</p:attrName>
                                        </p:attrNameLst>
                                      </p:cBhvr>
                                      <p:to>
                                        <a:schemeClr val="hlink"/>
                                      </p:to>
                                    </p:animClr>
                                    <p:set>
                                      <p:cBhvr>
                                        <p:cTn id="13" dur="1300" fill="hold"/>
                                        <p:tgtEl>
                                          <p:spTgt spid="1034"/>
                                        </p:tgtEl>
                                        <p:attrNameLst>
                                          <p:attrName>fill.type</p:attrName>
                                        </p:attrNameLst>
                                      </p:cBhvr>
                                      <p:to>
                                        <p:strVal val="solid"/>
                                      </p:to>
                                    </p:set>
                                    <p:set>
                                      <p:cBhvr>
                                        <p:cTn id="14" dur="1300" fill="hold"/>
                                        <p:tgtEl>
                                          <p:spTgt spid="1034"/>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1300" fill="hold"/>
                                        <p:tgtEl>
                                          <p:spTgt spid="1033"/>
                                        </p:tgtEl>
                                        <p:attrNameLst>
                                          <p:attrName>style.color</p:attrName>
                                        </p:attrNameLst>
                                      </p:cBhvr>
                                      <p:to>
                                        <a:schemeClr val="accent1"/>
                                      </p:to>
                                    </p:animClr>
                                    <p:animClr clrSpc="rgb" dir="cw">
                                      <p:cBhvr>
                                        <p:cTn id="17" dur="1300" fill="hold"/>
                                        <p:tgtEl>
                                          <p:spTgt spid="1033"/>
                                        </p:tgtEl>
                                        <p:attrNameLst>
                                          <p:attrName>fillcolor</p:attrName>
                                        </p:attrNameLst>
                                      </p:cBhvr>
                                      <p:to>
                                        <a:schemeClr val="accent1"/>
                                      </p:to>
                                    </p:animClr>
                                    <p:set>
                                      <p:cBhvr>
                                        <p:cTn id="18" dur="1300" fill="hold"/>
                                        <p:tgtEl>
                                          <p:spTgt spid="1033"/>
                                        </p:tgtEl>
                                        <p:attrNameLst>
                                          <p:attrName>fill.type</p:attrName>
                                        </p:attrNameLst>
                                      </p:cBhvr>
                                      <p:to>
                                        <p:strVal val="solid"/>
                                      </p:to>
                                    </p:set>
                                    <p:set>
                                      <p:cBhvr>
                                        <p:cTn id="19" dur="1300" fill="hold"/>
                                        <p:tgtEl>
                                          <p:spTgt spid="1033"/>
                                        </p:tgtEl>
                                        <p:attrNameLst>
                                          <p:attrName>fill.on</p:attrName>
                                        </p:attrNameLst>
                                      </p:cBhvr>
                                      <p:to>
                                        <p:strVal val="true"/>
                                      </p:to>
                                    </p:set>
                                  </p:childTnLst>
                                </p:cTn>
                              </p:par>
                              <p:par>
                                <p:cTn id="20" presetID="22" presetClass="entr" presetSubtype="2" fill="hold" nodeType="with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wipe(right)">
                                      <p:cBhvr>
                                        <p:cTn id="22" dur="1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215B3FBF-D01A-4E3A-BBB8-F5660ACD6A6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9089305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8" name="Hình tự do 50"/>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p:cNvSpPr/>
          <p:nvPr userDrawn="1"/>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0" name="Hình tự do 51"/>
          <p:cNvSpPr/>
          <p:nvPr userDrawn="1"/>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nvGrpSpPr>
          <p:cNvPr id="11" name="Nhóm 66"/>
          <p:cNvGrpSpPr>
            <a:grpSpLocks noChangeAspect="1"/>
          </p:cNvGrpSpPr>
          <p:nvPr userDrawn="1"/>
        </p:nvGrpSpPr>
        <p:grpSpPr bwMode="auto">
          <a:xfrm>
            <a:off x="11647687" y="947576"/>
            <a:ext cx="426645" cy="400819"/>
            <a:chOff x="3636" y="1964"/>
            <a:chExt cx="413" cy="388"/>
          </a:xfrm>
        </p:grpSpPr>
        <p:sp>
          <p:nvSpPr>
            <p:cNvPr id="12" name="Hình tự do 67"/>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8"/>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69"/>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0"/>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1"/>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2"/>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3"/>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19" name="Hình tự do 74"/>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0" name="Nhóm 18"/>
          <p:cNvGrpSpPr/>
          <p:nvPr userDrawn="1"/>
        </p:nvGrpSpPr>
        <p:grpSpPr>
          <a:xfrm>
            <a:off x="11308927" y="6212029"/>
            <a:ext cx="875471" cy="645972"/>
            <a:chOff x="7344986" y="5566058"/>
            <a:chExt cx="1750940" cy="1291943"/>
          </a:xfrm>
        </p:grpSpPr>
        <p:sp>
          <p:nvSpPr>
            <p:cNvPr id="21" name="Hình tự do 99"/>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0"/>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1"/>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2"/>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3"/>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6" name="Hình tự do 104"/>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27" name="Nhóm 5"/>
          <p:cNvGrpSpPr>
            <a:grpSpLocks noChangeAspect="1"/>
          </p:cNvGrpSpPr>
          <p:nvPr userDrawn="1"/>
        </p:nvGrpSpPr>
        <p:grpSpPr bwMode="auto">
          <a:xfrm>
            <a:off x="2441" y="2873890"/>
            <a:ext cx="597228" cy="789302"/>
            <a:chOff x="2121" y="1060"/>
            <a:chExt cx="597" cy="789"/>
          </a:xfrm>
        </p:grpSpPr>
        <p:sp>
          <p:nvSpPr>
            <p:cNvPr id="28" name="Hình tự do 6"/>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7"/>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8"/>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9"/>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0"/>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1"/>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4" name="Hình tự do 12"/>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35" name="Nhóm 16"/>
          <p:cNvGrpSpPr>
            <a:grpSpLocks noChangeAspect="1"/>
          </p:cNvGrpSpPr>
          <p:nvPr userDrawn="1"/>
        </p:nvGrpSpPr>
        <p:grpSpPr bwMode="auto">
          <a:xfrm>
            <a:off x="139505" y="-13010"/>
            <a:ext cx="1382907" cy="804244"/>
            <a:chOff x="1922" y="1129"/>
            <a:chExt cx="987" cy="574"/>
          </a:xfrm>
        </p:grpSpPr>
        <p:sp>
          <p:nvSpPr>
            <p:cNvPr id="36" name="Hình tự do 34"/>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5"/>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6"/>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7"/>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8"/>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39"/>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0"/>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3" name="Hình tự do 41"/>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44" name="Nhóm 28"/>
          <p:cNvGrpSpPr>
            <a:grpSpLocks noChangeAspect="1"/>
          </p:cNvGrpSpPr>
          <p:nvPr userDrawn="1"/>
        </p:nvGrpSpPr>
        <p:grpSpPr bwMode="auto">
          <a:xfrm>
            <a:off x="0" y="5007562"/>
            <a:ext cx="687853" cy="1147722"/>
            <a:chOff x="1901" y="2020"/>
            <a:chExt cx="1059" cy="1767"/>
          </a:xfrm>
        </p:grpSpPr>
        <p:sp>
          <p:nvSpPr>
            <p:cNvPr id="45" name="Hình tự do 29"/>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0"/>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1"/>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2"/>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3"/>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4"/>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5"/>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2" name="Hình tự do 36"/>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53" name="Nhóm 52"/>
          <p:cNvGrpSpPr>
            <a:grpSpLocks noChangeAspect="1"/>
          </p:cNvGrpSpPr>
          <p:nvPr userDrawn="1"/>
        </p:nvGrpSpPr>
        <p:grpSpPr bwMode="auto">
          <a:xfrm rot="19948164">
            <a:off x="11143247" y="105148"/>
            <a:ext cx="675071" cy="772505"/>
            <a:chOff x="4634" y="754"/>
            <a:chExt cx="1164" cy="1332"/>
          </a:xfrm>
        </p:grpSpPr>
        <p:sp>
          <p:nvSpPr>
            <p:cNvPr id="54" name="Hình tự do 53"/>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4"/>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5"/>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6"/>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7"/>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8"/>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59"/>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1" name="Hình tự do 60"/>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grpSp>
        <p:nvGrpSpPr>
          <p:cNvPr id="62" name="Nhóm 64"/>
          <p:cNvGrpSpPr>
            <a:grpSpLocks noChangeAspect="1"/>
          </p:cNvGrpSpPr>
          <p:nvPr userDrawn="1"/>
        </p:nvGrpSpPr>
        <p:grpSpPr bwMode="auto">
          <a:xfrm flipH="1">
            <a:off x="10782665" y="2958792"/>
            <a:ext cx="1028242" cy="1140705"/>
            <a:chOff x="2052" y="995"/>
            <a:chExt cx="768" cy="852"/>
          </a:xfrm>
        </p:grpSpPr>
        <p:sp>
          <p:nvSpPr>
            <p:cNvPr id="63" name="Hình tự do 65"/>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6"/>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7"/>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8"/>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69"/>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0"/>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1"/>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sp>
          <p:nvSpPr>
            <p:cNvPr id="70" name="Hình tự do 72"/>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a:latin typeface="Segoe UI" panose="020B0502040204020203" pitchFamily="34" charset="0"/>
                <a:ea typeface="Segoe UI" panose="020B0502040204020203" pitchFamily="34" charset="0"/>
                <a:cs typeface="Segoe UI" panose="020B0502040204020203" pitchFamily="34" charset="0"/>
              </a:endParaRPr>
            </a:p>
          </p:txBody>
        </p:sp>
      </p:grpSp>
      <p:sp>
        <p:nvSpPr>
          <p:cNvPr id="2" name="Chỗ dành sẵn cho Tiêu đề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vi-VN"/>
              <a:t>Bấm để sửa kiểu tiêu đề Bản cái</a:t>
            </a:r>
          </a:p>
        </p:txBody>
      </p:sp>
      <p:sp>
        <p:nvSpPr>
          <p:cNvPr id="3" name="Chỗ dành sẵn cho Văn bản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vi-VN" sz="8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51F84081-427A-4BFB-9605-791B7B0BBD50}" type="datetime1">
              <a:rPr lang="en-US" smtClean="0"/>
              <a:t>6/3/2023</a:t>
            </a:fld>
            <a:endParaRPr lang="en-US"/>
          </a:p>
        </p:txBody>
      </p:sp>
      <p:sp>
        <p:nvSpPr>
          <p:cNvPr id="5" name="Chỗ dành sẵn cho Chân trang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latinLnBrk="0">
              <a:defRPr lang="vi-VN" sz="800" cap="none"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6" name="Chỗ dành sẵn cho Số Trang chiếu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latinLnBrk="0">
              <a:defRPr lang="vi-VN" sz="8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240299163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anose="020B0604020202020204" pitchFamily="34" charset="0"/>
        <a:buNone/>
        <a:defRPr lang="vi-VN" sz="3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anose="020B0604020202020204" pitchFamily="34" charset="0"/>
        <a:buChar char="•"/>
        <a:defRPr lang="vi-VN"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anose="020B0604020202020204" pitchFamily="34" charset="0"/>
        <a:buChar char="•"/>
        <a:defRPr lang="vi-VN"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anose="020B0604020202020204" pitchFamily="34" charset="0"/>
        <a:buChar char="•"/>
        <a:defRPr lang="vi-VN"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anose="020B0604020202020204"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anose="020B0604020202020204" pitchFamily="34" charset="0"/>
        <a:buChar char="•"/>
        <a:defRPr lang="vi-VN"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74520" indent="-228600" algn="l" defTabSz="914400" rtl="0" eaLnBrk="1" latinLnBrk="0" hangingPunct="1">
        <a:lnSpc>
          <a:spcPct val="90000"/>
        </a:lnSpc>
        <a:spcBef>
          <a:spcPts val="800"/>
        </a:spcBef>
        <a:buSzPct val="8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anose="020B0604020202020204" pitchFamily="34" charset="0"/>
        <a:buChar char="•"/>
        <a:defRPr lang="vi-VN"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anose="020B0604020202020204" pitchFamily="34" charset="0"/>
        <a:buChar char="•"/>
        <a:defRPr lang="vi-VN"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anose="020B0604020202020204" pitchFamily="34" charset="0"/>
        <a:buChar char="•"/>
        <a:defRPr lang="vi-VN" sz="1400" kern="1200" baseline="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07959411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5362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841A2-8968-475A-A1CD-7C15F8851C65}" type="datetimeFigureOut">
              <a:rPr lang="en-US" smtClean="0">
                <a:solidFill>
                  <a:prstClr val="black">
                    <a:tint val="75000"/>
                  </a:prstClr>
                </a:solidFill>
              </a:rPr>
              <a:pPr/>
              <a:t>6/3/2023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D828C-8B7F-4D6F-94AA-996FEB0D7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4317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hyperlink" Target="../Downloads/Truy&#7879;n%20th&#417;%20-%20N&#224;ng%20ti&#234;n%20&#7889;c%20-%20TerraBook.mp4" TargetMode="External"/><Relationship Id="rId2" Type="http://schemas.openxmlformats.org/officeDocument/2006/relationships/image" Target="../media/image17.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961" y="5154799"/>
            <a:ext cx="1615227" cy="1511604"/>
          </a:xfrm>
          <a:prstGeom prst="rect">
            <a:avLst/>
          </a:prstGeom>
        </p:spPr>
      </p:pic>
      <p:sp>
        <p:nvSpPr>
          <p:cNvPr id="3" name="Thought Bubble: Cloud 2">
            <a:extLst>
              <a:ext uri="{FF2B5EF4-FFF2-40B4-BE49-F238E27FC236}">
                <a16:creationId xmlns="" xmlns:a16="http://schemas.microsoft.com/office/drawing/2014/main" id="{A8F297EB-C332-4AD6-B52C-9212652DBCE1}"/>
              </a:ext>
            </a:extLst>
          </p:cNvPr>
          <p:cNvSpPr/>
          <p:nvPr/>
        </p:nvSpPr>
        <p:spPr>
          <a:xfrm>
            <a:off x="321972" y="1703201"/>
            <a:ext cx="9607639" cy="2228719"/>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002060"/>
                </a:solidFill>
                <a:effectLst/>
                <a:uLnTx/>
                <a:uFillTx/>
                <a:latin typeface="Calibri" panose="020F0502020204030204"/>
                <a:ea typeface="+mn-ea"/>
                <a:cs typeface="+mn-cs"/>
              </a:rPr>
              <a:t>Tả ngoại</a:t>
            </a:r>
            <a:r>
              <a:rPr kumimoji="0" lang="en-US" sz="4000" b="1" i="0" u="none" strike="noStrike" kern="1200" cap="none" spc="0" normalizeH="0" noProof="0" smtClean="0">
                <a:ln>
                  <a:noFill/>
                </a:ln>
                <a:solidFill>
                  <a:srgbClr val="002060"/>
                </a:solidFill>
                <a:effectLst/>
                <a:uLnTx/>
                <a:uFillTx/>
                <a:latin typeface="Calibri" panose="020F0502020204030204"/>
                <a:ea typeface="+mn-ea"/>
                <a:cs typeface="+mn-cs"/>
              </a:rPr>
              <a:t> hình của nhân vật trong bài văn kể chuyện</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13A1D801-B3FA-4533-A803-1F920FBFAD80}"/>
              </a:ext>
            </a:extLst>
          </p:cNvPr>
          <p:cNvSpPr txBox="1"/>
          <p:nvPr/>
        </p:nvSpPr>
        <p:spPr>
          <a:xfrm>
            <a:off x="2564533" y="935880"/>
            <a:ext cx="3209250" cy="767321"/>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noProof="0" smtClean="0">
                <a:ln w="0"/>
                <a:solidFill>
                  <a:srgbClr val="4472C4"/>
                </a:solidFill>
                <a:effectLst>
                  <a:outerShdw blurRad="38100" dist="25400" dir="5400000" algn="ctr" rotWithShape="0">
                    <a:srgbClr val="6E747A">
                      <a:alpha val="43000"/>
                    </a:srgbClr>
                  </a:outerShdw>
                </a:effectLst>
                <a:latin typeface="Calibri" panose="020F0502020204030204"/>
              </a:rPr>
              <a:t>TẬP LÀM VĂN</a:t>
            </a:r>
            <a:endParaRPr kumimoji="0" lang="en-US" sz="6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ndParaRPr>
          </a:p>
        </p:txBody>
      </p:sp>
      <p:pic>
        <p:nvPicPr>
          <p:cNvPr id="7"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677" y="-399710"/>
            <a:ext cx="4937323" cy="5124826"/>
          </a:xfrm>
          <a:prstGeom prst="rect">
            <a:avLst/>
          </a:prstGeom>
        </p:spPr>
      </p:pic>
    </p:spTree>
    <p:extLst>
      <p:ext uri="{BB962C8B-B14F-4D97-AF65-F5344CB8AC3E}">
        <p14:creationId xmlns:p14="http://schemas.microsoft.com/office/powerpoint/2010/main" val="163850200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or: Curved 1">
            <a:extLst>
              <a:ext uri="{FF2B5EF4-FFF2-40B4-BE49-F238E27FC236}">
                <a16:creationId xmlns="" xmlns:a16="http://schemas.microsoft.com/office/drawing/2014/main" id="{B92A401A-8A8B-4008-9159-BC24BC951C2F}"/>
              </a:ext>
            </a:extLst>
          </p:cNvPr>
          <p:cNvCxnSpPr>
            <a:cxnSpLocks/>
          </p:cNvCxnSpPr>
          <p:nvPr/>
        </p:nvCxnSpPr>
        <p:spPr>
          <a:xfrm flipV="1">
            <a:off x="3105693" y="4869131"/>
            <a:ext cx="2445090" cy="778722"/>
          </a:xfrm>
          <a:prstGeom prst="curvedConnector3">
            <a:avLst>
              <a:gd name="adj1" fmla="val 25236"/>
            </a:avLst>
          </a:prstGeom>
          <a:noFill/>
          <a:ln w="57150" cap="flat" cmpd="sng" algn="ctr">
            <a:solidFill>
              <a:srgbClr val="44546A">
                <a:lumMod val="50000"/>
              </a:srgbClr>
            </a:solidFill>
            <a:prstDash val="solid"/>
            <a:miter lim="800000"/>
            <a:tailEnd type="triangle"/>
          </a:ln>
          <a:effectLst/>
        </p:spPr>
      </p:cxnSp>
      <p:cxnSp>
        <p:nvCxnSpPr>
          <p:cNvPr id="3" name="Connector: Curved 2">
            <a:extLst>
              <a:ext uri="{FF2B5EF4-FFF2-40B4-BE49-F238E27FC236}">
                <a16:creationId xmlns="" xmlns:a16="http://schemas.microsoft.com/office/drawing/2014/main" id="{2D1CF94D-CE55-45FF-887B-6D57C809C455}"/>
              </a:ext>
            </a:extLst>
          </p:cNvPr>
          <p:cNvCxnSpPr>
            <a:cxnSpLocks/>
          </p:cNvCxnSpPr>
          <p:nvPr/>
        </p:nvCxnSpPr>
        <p:spPr>
          <a:xfrm>
            <a:off x="3105693" y="5776886"/>
            <a:ext cx="2620585" cy="586286"/>
          </a:xfrm>
          <a:prstGeom prst="curvedConnector3">
            <a:avLst>
              <a:gd name="adj1" fmla="val 22652"/>
            </a:avLst>
          </a:prstGeom>
          <a:noFill/>
          <a:ln w="57150" cap="flat" cmpd="sng" algn="ctr">
            <a:solidFill>
              <a:sysClr val="windowText" lastClr="000000"/>
            </a:solidFill>
            <a:prstDash val="solid"/>
            <a:miter lim="800000"/>
            <a:tailEnd type="triangle"/>
          </a:ln>
          <a:effectLst/>
        </p:spPr>
      </p:cxnSp>
      <p:sp>
        <p:nvSpPr>
          <p:cNvPr id="4" name="TextBox 3">
            <a:extLst>
              <a:ext uri="{FF2B5EF4-FFF2-40B4-BE49-F238E27FC236}">
                <a16:creationId xmlns="" xmlns:a16="http://schemas.microsoft.com/office/drawing/2014/main" id="{2345AD98-153C-41D2-B239-9AB6958FE556}"/>
              </a:ext>
            </a:extLst>
          </p:cNvPr>
          <p:cNvSpPr txBox="1"/>
          <p:nvPr/>
        </p:nvSpPr>
        <p:spPr>
          <a:xfrm>
            <a:off x="6692170" y="5023761"/>
            <a:ext cx="1936884" cy="523220"/>
          </a:xfrm>
          <a:prstGeom prst="rect">
            <a:avLst/>
          </a:prstGeom>
          <a:noFill/>
        </p:spPr>
        <p:txBody>
          <a:bodyPr wrap="square" rtlCol="0">
            <a:spAutoFit/>
          </a:bodyPr>
          <a:lstStyle/>
          <a:p>
            <a:r>
              <a:rPr lang="en-US" sz="2800" dirty="0" err="1">
                <a:solidFill>
                  <a:prstClr val="black"/>
                </a:solidFill>
                <a:latin typeface="Calibri" panose="020F0502020204030204"/>
              </a:rPr>
              <a:t>thân</a:t>
            </a:r>
            <a:r>
              <a:rPr lang="en-US" sz="2800" dirty="0">
                <a:solidFill>
                  <a:prstClr val="black"/>
                </a:solidFill>
                <a:latin typeface="Calibri" panose="020F0502020204030204"/>
              </a:rPr>
              <a:t> </a:t>
            </a:r>
            <a:r>
              <a:rPr lang="en-US" sz="2800" dirty="0" err="1">
                <a:solidFill>
                  <a:prstClr val="black"/>
                </a:solidFill>
                <a:latin typeface="Calibri" panose="020F0502020204030204"/>
              </a:rPr>
              <a:t>phận</a:t>
            </a:r>
            <a:endParaRPr lang="en-US" sz="2800" dirty="0">
              <a:solidFill>
                <a:prstClr val="black"/>
              </a:solidFill>
              <a:latin typeface="Calibri" panose="020F0502020204030204"/>
            </a:endParaRPr>
          </a:p>
        </p:txBody>
      </p:sp>
      <p:sp>
        <p:nvSpPr>
          <p:cNvPr id="5" name="TextBox 4">
            <a:extLst>
              <a:ext uri="{FF2B5EF4-FFF2-40B4-BE49-F238E27FC236}">
                <a16:creationId xmlns="" xmlns:a16="http://schemas.microsoft.com/office/drawing/2014/main" id="{9E61B74F-A565-4791-AD93-EFC91EFF6291}"/>
              </a:ext>
            </a:extLst>
          </p:cNvPr>
          <p:cNvSpPr txBox="1"/>
          <p:nvPr/>
        </p:nvSpPr>
        <p:spPr>
          <a:xfrm>
            <a:off x="6618239" y="4240875"/>
            <a:ext cx="2010815" cy="523220"/>
          </a:xfrm>
          <a:prstGeom prst="rect">
            <a:avLst/>
          </a:prstGeom>
          <a:noFill/>
        </p:spPr>
        <p:txBody>
          <a:bodyPr wrap="square" rtlCol="0">
            <a:spAutoFit/>
          </a:bodyPr>
          <a:lstStyle/>
          <a:p>
            <a:r>
              <a:rPr lang="en-US" sz="2800" dirty="0" err="1">
                <a:solidFill>
                  <a:prstClr val="black"/>
                </a:solidFill>
                <a:latin typeface="Calibri" panose="020F0502020204030204"/>
              </a:rPr>
              <a:t>tính</a:t>
            </a:r>
            <a:r>
              <a:rPr lang="en-US" sz="2800" dirty="0">
                <a:solidFill>
                  <a:prstClr val="black"/>
                </a:solidFill>
                <a:latin typeface="Calibri" panose="020F0502020204030204"/>
              </a:rPr>
              <a:t> </a:t>
            </a:r>
            <a:r>
              <a:rPr lang="en-US" sz="2800" dirty="0" err="1">
                <a:solidFill>
                  <a:prstClr val="black"/>
                </a:solidFill>
                <a:latin typeface="Calibri" panose="020F0502020204030204"/>
              </a:rPr>
              <a:t>cách</a:t>
            </a:r>
            <a:endParaRPr lang="en-US" sz="2800" dirty="0">
              <a:solidFill>
                <a:prstClr val="black"/>
              </a:solidFill>
              <a:latin typeface="Calibri" panose="020F0502020204030204"/>
            </a:endParaRPr>
          </a:p>
        </p:txBody>
      </p:sp>
      <p:cxnSp>
        <p:nvCxnSpPr>
          <p:cNvPr id="6" name="Straight Arrow Connector 5">
            <a:extLst>
              <a:ext uri="{FF2B5EF4-FFF2-40B4-BE49-F238E27FC236}">
                <a16:creationId xmlns="" xmlns:a16="http://schemas.microsoft.com/office/drawing/2014/main" id="{C8B54F10-0227-44CF-9EB6-E9FC6403A208}"/>
              </a:ext>
            </a:extLst>
          </p:cNvPr>
          <p:cNvCxnSpPr/>
          <p:nvPr/>
        </p:nvCxnSpPr>
        <p:spPr>
          <a:xfrm flipV="1">
            <a:off x="5550783" y="4572000"/>
            <a:ext cx="1082246" cy="297131"/>
          </a:xfrm>
          <a:prstGeom prst="straightConnector1">
            <a:avLst/>
          </a:prstGeom>
          <a:noFill/>
          <a:ln w="28575" cap="flat" cmpd="sng" algn="ctr">
            <a:solidFill>
              <a:sysClr val="windowText" lastClr="000000"/>
            </a:solidFill>
            <a:prstDash val="solid"/>
            <a:miter lim="800000"/>
            <a:tailEnd type="triangle"/>
          </a:ln>
          <a:effectLst/>
        </p:spPr>
      </p:cxnSp>
      <p:cxnSp>
        <p:nvCxnSpPr>
          <p:cNvPr id="7" name="Straight Arrow Connector 6">
            <a:extLst>
              <a:ext uri="{FF2B5EF4-FFF2-40B4-BE49-F238E27FC236}">
                <a16:creationId xmlns="" xmlns:a16="http://schemas.microsoft.com/office/drawing/2014/main" id="{ECFCE727-8DBE-45FA-9E85-758A5E175374}"/>
              </a:ext>
            </a:extLst>
          </p:cNvPr>
          <p:cNvCxnSpPr>
            <a:cxnSpLocks/>
          </p:cNvCxnSpPr>
          <p:nvPr/>
        </p:nvCxnSpPr>
        <p:spPr>
          <a:xfrm>
            <a:off x="5449183" y="4884731"/>
            <a:ext cx="1285446" cy="385040"/>
          </a:xfrm>
          <a:prstGeom prst="straightConnector1">
            <a:avLst/>
          </a:prstGeom>
          <a:noFill/>
          <a:ln w="28575" cap="flat" cmpd="sng" algn="ctr">
            <a:solidFill>
              <a:sysClr val="windowText" lastClr="000000"/>
            </a:solidFill>
            <a:prstDash val="solid"/>
            <a:miter lim="800000"/>
            <a:tailEnd type="triangle"/>
          </a:ln>
          <a:effectLst/>
        </p:spPr>
      </p:cxnSp>
      <p:sp>
        <p:nvSpPr>
          <p:cNvPr id="8" name="TextBox 7">
            <a:extLst>
              <a:ext uri="{FF2B5EF4-FFF2-40B4-BE49-F238E27FC236}">
                <a16:creationId xmlns="" xmlns:a16="http://schemas.microsoft.com/office/drawing/2014/main" id="{283F40F9-3CC0-4621-87C7-6837D46731E0}"/>
              </a:ext>
            </a:extLst>
          </p:cNvPr>
          <p:cNvSpPr txBox="1"/>
          <p:nvPr/>
        </p:nvSpPr>
        <p:spPr>
          <a:xfrm>
            <a:off x="5917163" y="6091470"/>
            <a:ext cx="3168780" cy="523220"/>
          </a:xfrm>
          <a:prstGeom prst="rect">
            <a:avLst/>
          </a:prstGeom>
          <a:noFill/>
        </p:spPr>
        <p:txBody>
          <a:bodyPr wrap="square" rtlCol="0">
            <a:spAutoFit/>
          </a:bodyPr>
          <a:lstStyle/>
          <a:p>
            <a:r>
              <a:rPr lang="en-US" sz="2800" dirty="0" err="1">
                <a:solidFill>
                  <a:prstClr val="black"/>
                </a:solidFill>
                <a:latin typeface="Calibri" panose="020F0502020204030204"/>
              </a:rPr>
              <a:t>sinh</a:t>
            </a:r>
            <a:r>
              <a:rPr lang="en-US" sz="2800" dirty="0">
                <a:solidFill>
                  <a:prstClr val="black"/>
                </a:solidFill>
                <a:latin typeface="Calibri" panose="020F0502020204030204"/>
              </a:rPr>
              <a:t> </a:t>
            </a:r>
            <a:r>
              <a:rPr lang="en-US" sz="2800" dirty="0" err="1">
                <a:solidFill>
                  <a:prstClr val="black"/>
                </a:solidFill>
                <a:latin typeface="Calibri" panose="020F0502020204030204"/>
              </a:rPr>
              <a:t>động</a:t>
            </a:r>
            <a:r>
              <a:rPr lang="en-US" sz="2800" dirty="0">
                <a:solidFill>
                  <a:prstClr val="black"/>
                </a:solidFill>
                <a:latin typeface="Calibri" panose="020F0502020204030204"/>
              </a:rPr>
              <a:t>, </a:t>
            </a:r>
            <a:r>
              <a:rPr lang="en-US" sz="2800" dirty="0" err="1">
                <a:solidFill>
                  <a:prstClr val="black"/>
                </a:solidFill>
                <a:latin typeface="Calibri" panose="020F0502020204030204"/>
              </a:rPr>
              <a:t>hấp</a:t>
            </a:r>
            <a:r>
              <a:rPr lang="en-US" sz="2800" dirty="0">
                <a:solidFill>
                  <a:prstClr val="black"/>
                </a:solidFill>
                <a:latin typeface="Calibri" panose="020F0502020204030204"/>
              </a:rPr>
              <a:t> </a:t>
            </a:r>
            <a:r>
              <a:rPr lang="en-US" sz="2800" dirty="0" err="1">
                <a:solidFill>
                  <a:prstClr val="black"/>
                </a:solidFill>
                <a:latin typeface="Calibri" panose="020F0502020204030204"/>
              </a:rPr>
              <a:t>dẫn</a:t>
            </a:r>
            <a:endParaRPr lang="en-US" sz="2800" dirty="0">
              <a:solidFill>
                <a:prstClr val="black"/>
              </a:solidFill>
              <a:latin typeface="Calibri" panose="020F0502020204030204"/>
            </a:endParaRPr>
          </a:p>
        </p:txBody>
      </p:sp>
      <p:sp>
        <p:nvSpPr>
          <p:cNvPr id="9" name="TextBox 8">
            <a:extLst>
              <a:ext uri="{FF2B5EF4-FFF2-40B4-BE49-F238E27FC236}">
                <a16:creationId xmlns="" xmlns:a16="http://schemas.microsoft.com/office/drawing/2014/main" id="{3894DD77-1A88-481B-A2D7-630EA963A23F}"/>
              </a:ext>
            </a:extLst>
          </p:cNvPr>
          <p:cNvSpPr txBox="1"/>
          <p:nvPr/>
        </p:nvSpPr>
        <p:spPr>
          <a:xfrm rot="21121970">
            <a:off x="3871041" y="4458955"/>
            <a:ext cx="1855237" cy="523220"/>
          </a:xfrm>
          <a:prstGeom prst="rect">
            <a:avLst/>
          </a:prstGeom>
          <a:noFill/>
        </p:spPr>
        <p:txBody>
          <a:bodyPr wrap="square" rtlCol="0">
            <a:spAutoFit/>
          </a:bodyPr>
          <a:lstStyle/>
          <a:p>
            <a:r>
              <a:rPr lang="en-US" sz="2800" dirty="0" err="1">
                <a:solidFill>
                  <a:srgbClr val="00B050"/>
                </a:solidFill>
                <a:latin typeface="Calibri" panose="020F0502020204030204"/>
              </a:rPr>
              <a:t>nói</a:t>
            </a:r>
            <a:r>
              <a:rPr lang="en-US" sz="2800" dirty="0">
                <a:solidFill>
                  <a:srgbClr val="00B050"/>
                </a:solidFill>
                <a:latin typeface="Calibri" panose="020F0502020204030204"/>
              </a:rPr>
              <a:t> </a:t>
            </a:r>
            <a:r>
              <a:rPr lang="en-US" sz="2800" dirty="0" err="1">
                <a:solidFill>
                  <a:srgbClr val="00B050"/>
                </a:solidFill>
                <a:latin typeface="Calibri" panose="020F0502020204030204"/>
              </a:rPr>
              <a:t>lên</a:t>
            </a:r>
            <a:endParaRPr lang="en-US" sz="2800" dirty="0">
              <a:solidFill>
                <a:srgbClr val="00B050"/>
              </a:solidFill>
              <a:latin typeface="Calibri" panose="020F0502020204030204"/>
            </a:endParaRPr>
          </a:p>
        </p:txBody>
      </p:sp>
      <p:sp>
        <p:nvSpPr>
          <p:cNvPr id="10" name="TextBox 9">
            <a:extLst>
              <a:ext uri="{FF2B5EF4-FFF2-40B4-BE49-F238E27FC236}">
                <a16:creationId xmlns="" xmlns:a16="http://schemas.microsoft.com/office/drawing/2014/main" id="{D44EF4B2-95E8-417D-A850-F1CDEBA8B671}"/>
              </a:ext>
            </a:extLst>
          </p:cNvPr>
          <p:cNvSpPr txBox="1"/>
          <p:nvPr/>
        </p:nvSpPr>
        <p:spPr>
          <a:xfrm rot="264994">
            <a:off x="3842899" y="5858888"/>
            <a:ext cx="1855237" cy="523220"/>
          </a:xfrm>
          <a:prstGeom prst="rect">
            <a:avLst/>
          </a:prstGeom>
          <a:noFill/>
          <a:ln>
            <a:noFill/>
          </a:ln>
        </p:spPr>
        <p:txBody>
          <a:bodyPr wrap="square" rtlCol="0">
            <a:spAutoFit/>
          </a:bodyPr>
          <a:lstStyle/>
          <a:p>
            <a:r>
              <a:rPr lang="en-US" sz="2800" dirty="0" err="1">
                <a:solidFill>
                  <a:srgbClr val="00B050"/>
                </a:solidFill>
                <a:latin typeface="Calibri" panose="020F0502020204030204"/>
              </a:rPr>
              <a:t>câu</a:t>
            </a:r>
            <a:r>
              <a:rPr lang="en-US" sz="2800" dirty="0">
                <a:solidFill>
                  <a:srgbClr val="00B050"/>
                </a:solidFill>
                <a:latin typeface="Calibri" panose="020F0502020204030204"/>
              </a:rPr>
              <a:t> </a:t>
            </a:r>
            <a:r>
              <a:rPr lang="en-US" sz="2800" dirty="0" err="1">
                <a:solidFill>
                  <a:srgbClr val="00B050"/>
                </a:solidFill>
                <a:latin typeface="Calibri" panose="020F0502020204030204"/>
              </a:rPr>
              <a:t>chuyện</a:t>
            </a:r>
            <a:endParaRPr lang="en-US" sz="2800" dirty="0">
              <a:solidFill>
                <a:srgbClr val="00B050"/>
              </a:solidFill>
              <a:latin typeface="Calibri" panose="020F0502020204030204"/>
            </a:endParaRPr>
          </a:p>
        </p:txBody>
      </p:sp>
      <p:graphicFrame>
        <p:nvGraphicFramePr>
          <p:cNvPr id="11" name="Table Placeholder 4">
            <a:extLst>
              <a:ext uri="{FF2B5EF4-FFF2-40B4-BE49-F238E27FC236}">
                <a16:creationId xmlns="" xmlns:a16="http://schemas.microsoft.com/office/drawing/2014/main" id="{3F26DC7F-92D4-4963-8C4B-956007A5E0B0}"/>
              </a:ext>
            </a:extLst>
          </p:cNvPr>
          <p:cNvGraphicFramePr>
            <a:graphicFrameLocks/>
          </p:cNvGraphicFramePr>
          <p:nvPr>
            <p:extLst>
              <p:ext uri="{D42A27DB-BD31-4B8C-83A1-F6EECF244321}">
                <p14:modId xmlns:p14="http://schemas.microsoft.com/office/powerpoint/2010/main" val="2418717182"/>
              </p:ext>
            </p:extLst>
          </p:nvPr>
        </p:nvGraphicFramePr>
        <p:xfrm>
          <a:off x="2125" y="76787"/>
          <a:ext cx="12189875" cy="3762214"/>
        </p:xfrm>
        <a:graphic>
          <a:graphicData uri="http://schemas.openxmlformats.org/drawingml/2006/table">
            <a:tbl>
              <a:tblPr/>
              <a:tblGrid>
                <a:gridCol w="7724047">
                  <a:extLst>
                    <a:ext uri="{9D8B030D-6E8A-4147-A177-3AD203B41FA5}">
                      <a16:colId xmlns="" xmlns:a16="http://schemas.microsoft.com/office/drawing/2014/main" val="20000"/>
                    </a:ext>
                  </a:extLst>
                </a:gridCol>
                <a:gridCol w="4465828">
                  <a:extLst>
                    <a:ext uri="{9D8B030D-6E8A-4147-A177-3AD203B41FA5}">
                      <a16:colId xmlns="" xmlns:a16="http://schemas.microsoft.com/office/drawing/2014/main" val="20001"/>
                    </a:ext>
                  </a:extLst>
                </a:gridCol>
              </a:tblGrid>
              <a:tr h="424857">
                <a:tc>
                  <a:txBody>
                    <a:bodyPr/>
                    <a:lstStyle>
                      <a:lvl1pPr marL="0" algn="l" defTabSz="914400" rtl="0" eaLnBrk="1" latinLnBrk="0" hangingPunct="1">
                        <a:defRPr lang="vi-VN" sz="1800" kern="1200">
                          <a:solidFill>
                            <a:schemeClr val="tx1"/>
                          </a:solidFill>
                          <a:latin typeface="Arial" panose="020B0604020202020204" pitchFamily="34" charset="0"/>
                        </a:defRPr>
                      </a:lvl1pPr>
                      <a:lvl2pPr marL="457200" algn="l" defTabSz="914400" rtl="0" eaLnBrk="1" latinLnBrk="0" hangingPunct="1">
                        <a:defRPr lang="vi-VN" sz="1800" kern="1200">
                          <a:solidFill>
                            <a:schemeClr val="tx1"/>
                          </a:solidFill>
                          <a:latin typeface="Arial" panose="020B0604020202020204" pitchFamily="34" charset="0"/>
                        </a:defRPr>
                      </a:lvl2pPr>
                      <a:lvl3pPr marL="914400" algn="l" defTabSz="914400" rtl="0" eaLnBrk="1" latinLnBrk="0" hangingPunct="1">
                        <a:defRPr lang="vi-VN" sz="1800" kern="1200">
                          <a:solidFill>
                            <a:schemeClr val="tx1"/>
                          </a:solidFill>
                          <a:latin typeface="Arial" panose="020B0604020202020204" pitchFamily="34" charset="0"/>
                        </a:defRPr>
                      </a:lvl3pPr>
                      <a:lvl4pPr marL="1371600" algn="l" defTabSz="914400" rtl="0" eaLnBrk="1" latinLnBrk="0" hangingPunct="1">
                        <a:defRPr lang="vi-VN" sz="1800" kern="1200">
                          <a:solidFill>
                            <a:schemeClr val="tx1"/>
                          </a:solidFill>
                          <a:latin typeface="Arial" panose="020B0604020202020204" pitchFamily="34" charset="0"/>
                        </a:defRPr>
                      </a:lvl4pPr>
                      <a:lvl5pPr marL="1828800" algn="l" defTabSz="914400" rtl="0" eaLnBrk="1" latinLnBrk="0" hangingPunct="1">
                        <a:defRPr lang="vi-VN" sz="1800" kern="1200">
                          <a:solidFill>
                            <a:schemeClr val="tx1"/>
                          </a:solidFill>
                          <a:latin typeface="Arial" panose="020B0604020202020204" pitchFamily="34" charset="0"/>
                        </a:defRPr>
                      </a:lvl5pPr>
                      <a:lvl6pPr marL="2286000" algn="l" defTabSz="914400" rtl="0" eaLnBrk="1" latinLnBrk="0" hangingPunct="1">
                        <a:defRPr lang="vi-VN" sz="1800" kern="1200">
                          <a:solidFill>
                            <a:schemeClr val="tx1"/>
                          </a:solidFill>
                          <a:latin typeface="Arial" panose="020B0604020202020204" pitchFamily="34" charset="0"/>
                        </a:defRPr>
                      </a:lvl6pPr>
                      <a:lvl7pPr marL="2743200" algn="l" defTabSz="914400" rtl="0" eaLnBrk="1" latinLnBrk="0" hangingPunct="1">
                        <a:defRPr lang="vi-VN" sz="1800" kern="1200">
                          <a:solidFill>
                            <a:schemeClr val="tx1"/>
                          </a:solidFill>
                          <a:latin typeface="Arial" panose="020B0604020202020204" pitchFamily="34" charset="0"/>
                        </a:defRPr>
                      </a:lvl7pPr>
                      <a:lvl8pPr marL="3200400" algn="l" defTabSz="914400" rtl="0" eaLnBrk="1" latinLnBrk="0" hangingPunct="1">
                        <a:defRPr lang="vi-VN" sz="1800" kern="1200">
                          <a:solidFill>
                            <a:schemeClr val="tx1"/>
                          </a:solidFill>
                          <a:latin typeface="Arial" panose="020B0604020202020204" pitchFamily="34" charset="0"/>
                        </a:defRPr>
                      </a:lvl8pPr>
                      <a:lvl9pPr marL="3657600" algn="l" defTabSz="914400" rtl="0" eaLnBrk="1" latinLnBrk="0" hangingPunct="1">
                        <a:defRPr lang="vi-VN"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Đặc</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điểm</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ngoại</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hình</a:t>
                      </a:r>
                      <a:endParaRPr kumimoji="0" lang="en-US" sz="2800" b="1" i="1" u="none" strike="noStrike" cap="none" normalizeH="0" baseline="0" dirty="0">
                        <a:ln>
                          <a:noFill/>
                        </a:ln>
                        <a:solidFill>
                          <a:schemeClr val="tx2">
                            <a:lumMod val="75000"/>
                          </a:schemeClr>
                        </a:solidFill>
                        <a:effectLst/>
                        <a:latin typeface="Times New Roman" pitchFamily="18" charset="0"/>
                      </a:endParaRP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lang="vi-VN" sz="1800" kern="1200">
                          <a:solidFill>
                            <a:schemeClr val="tx1"/>
                          </a:solidFill>
                          <a:latin typeface="Arial" panose="020B0604020202020204" pitchFamily="34" charset="0"/>
                        </a:defRPr>
                      </a:lvl1pPr>
                      <a:lvl2pPr marL="457200" algn="l" defTabSz="914400" rtl="0" eaLnBrk="1" latinLnBrk="0" hangingPunct="1">
                        <a:defRPr lang="vi-VN" sz="1800" kern="1200">
                          <a:solidFill>
                            <a:schemeClr val="tx1"/>
                          </a:solidFill>
                          <a:latin typeface="Arial" panose="020B0604020202020204" pitchFamily="34" charset="0"/>
                        </a:defRPr>
                      </a:lvl2pPr>
                      <a:lvl3pPr marL="914400" algn="l" defTabSz="914400" rtl="0" eaLnBrk="1" latinLnBrk="0" hangingPunct="1">
                        <a:defRPr lang="vi-VN" sz="1800" kern="1200">
                          <a:solidFill>
                            <a:schemeClr val="tx1"/>
                          </a:solidFill>
                          <a:latin typeface="Arial" panose="020B0604020202020204" pitchFamily="34" charset="0"/>
                        </a:defRPr>
                      </a:lvl3pPr>
                      <a:lvl4pPr marL="1371600" algn="l" defTabSz="914400" rtl="0" eaLnBrk="1" latinLnBrk="0" hangingPunct="1">
                        <a:defRPr lang="vi-VN" sz="1800" kern="1200">
                          <a:solidFill>
                            <a:schemeClr val="tx1"/>
                          </a:solidFill>
                          <a:latin typeface="Arial" panose="020B0604020202020204" pitchFamily="34" charset="0"/>
                        </a:defRPr>
                      </a:lvl4pPr>
                      <a:lvl5pPr marL="1828800" algn="l" defTabSz="914400" rtl="0" eaLnBrk="1" latinLnBrk="0" hangingPunct="1">
                        <a:defRPr lang="vi-VN" sz="1800" kern="1200">
                          <a:solidFill>
                            <a:schemeClr val="tx1"/>
                          </a:solidFill>
                          <a:latin typeface="Arial" panose="020B0604020202020204" pitchFamily="34" charset="0"/>
                        </a:defRPr>
                      </a:lvl5pPr>
                      <a:lvl6pPr marL="2286000" algn="l" defTabSz="914400" rtl="0" eaLnBrk="1" latinLnBrk="0" hangingPunct="1">
                        <a:defRPr lang="vi-VN" sz="1800" kern="1200">
                          <a:solidFill>
                            <a:schemeClr val="tx1"/>
                          </a:solidFill>
                          <a:latin typeface="Arial" panose="020B0604020202020204" pitchFamily="34" charset="0"/>
                        </a:defRPr>
                      </a:lvl6pPr>
                      <a:lvl7pPr marL="2743200" algn="l" defTabSz="914400" rtl="0" eaLnBrk="1" latinLnBrk="0" hangingPunct="1">
                        <a:defRPr lang="vi-VN" sz="1800" kern="1200">
                          <a:solidFill>
                            <a:schemeClr val="tx1"/>
                          </a:solidFill>
                          <a:latin typeface="Arial" panose="020B0604020202020204" pitchFamily="34" charset="0"/>
                        </a:defRPr>
                      </a:lvl7pPr>
                      <a:lvl8pPr marL="3200400" algn="l" defTabSz="914400" rtl="0" eaLnBrk="1" latinLnBrk="0" hangingPunct="1">
                        <a:defRPr lang="vi-VN" sz="1800" kern="1200">
                          <a:solidFill>
                            <a:schemeClr val="tx1"/>
                          </a:solidFill>
                          <a:latin typeface="Arial" panose="020B0604020202020204" pitchFamily="34" charset="0"/>
                        </a:defRPr>
                      </a:lvl8pPr>
                      <a:lvl9pPr marL="3657600" algn="l" defTabSz="914400" rtl="0" eaLnBrk="1" latinLnBrk="0" hangingPunct="1">
                        <a:defRPr lang="vi-VN" sz="18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err="1">
                          <a:ln>
                            <a:noFill/>
                          </a:ln>
                          <a:solidFill>
                            <a:schemeClr val="tx2">
                              <a:lumMod val="75000"/>
                            </a:schemeClr>
                          </a:solidFill>
                          <a:effectLst/>
                          <a:latin typeface="Times New Roman" pitchFamily="18" charset="0"/>
                        </a:rPr>
                        <a:t>Tính</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cách</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thân</a:t>
                      </a: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err="1">
                          <a:ln>
                            <a:noFill/>
                          </a:ln>
                          <a:solidFill>
                            <a:schemeClr val="tx2">
                              <a:lumMod val="75000"/>
                            </a:schemeClr>
                          </a:solidFill>
                          <a:effectLst/>
                          <a:latin typeface="Times New Roman" pitchFamily="18" charset="0"/>
                        </a:rPr>
                        <a:t>phận</a:t>
                      </a:r>
                      <a:endParaRPr kumimoji="0" lang="en-US" sz="2800" b="1" i="1" u="none" strike="noStrike" cap="none" normalizeH="0" baseline="0" dirty="0">
                        <a:ln>
                          <a:noFill/>
                        </a:ln>
                        <a:solidFill>
                          <a:schemeClr val="tx2">
                            <a:lumMod val="75000"/>
                          </a:schemeClr>
                        </a:solidFill>
                        <a:effectLst/>
                        <a:latin typeface="Times New Roman" pitchFamily="18" charset="0"/>
                      </a:endParaRP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44054">
                <a:tc>
                  <a:txBody>
                    <a:bodyPr/>
                    <a:lstStyle>
                      <a:lvl1pPr marL="0" algn="l" defTabSz="914400" rtl="0" eaLnBrk="1" latinLnBrk="0" hangingPunct="1">
                        <a:defRPr lang="vi-VN" sz="1800" kern="1200">
                          <a:solidFill>
                            <a:schemeClr val="tx1"/>
                          </a:solidFill>
                          <a:latin typeface="Arial" panose="020B0604020202020204" pitchFamily="34" charset="0"/>
                        </a:defRPr>
                      </a:lvl1pPr>
                      <a:lvl2pPr marL="457200" algn="l" defTabSz="914400" rtl="0" eaLnBrk="1" latinLnBrk="0" hangingPunct="1">
                        <a:defRPr lang="vi-VN" sz="1800" kern="1200">
                          <a:solidFill>
                            <a:schemeClr val="tx1"/>
                          </a:solidFill>
                          <a:latin typeface="Arial" panose="020B0604020202020204" pitchFamily="34" charset="0"/>
                        </a:defRPr>
                      </a:lvl2pPr>
                      <a:lvl3pPr marL="914400" algn="l" defTabSz="914400" rtl="0" eaLnBrk="1" latinLnBrk="0" hangingPunct="1">
                        <a:defRPr lang="vi-VN" sz="1800" kern="1200">
                          <a:solidFill>
                            <a:schemeClr val="tx1"/>
                          </a:solidFill>
                          <a:latin typeface="Arial" panose="020B0604020202020204" pitchFamily="34" charset="0"/>
                        </a:defRPr>
                      </a:lvl3pPr>
                      <a:lvl4pPr marL="1371600" algn="l" defTabSz="914400" rtl="0" eaLnBrk="1" latinLnBrk="0" hangingPunct="1">
                        <a:defRPr lang="vi-VN" sz="1800" kern="1200">
                          <a:solidFill>
                            <a:schemeClr val="tx1"/>
                          </a:solidFill>
                          <a:latin typeface="Arial" panose="020B0604020202020204" pitchFamily="34" charset="0"/>
                        </a:defRPr>
                      </a:lvl4pPr>
                      <a:lvl5pPr marL="1828800" algn="l" defTabSz="914400" rtl="0" eaLnBrk="1" latinLnBrk="0" hangingPunct="1">
                        <a:defRPr lang="vi-VN" sz="1800" kern="1200">
                          <a:solidFill>
                            <a:schemeClr val="tx1"/>
                          </a:solidFill>
                          <a:latin typeface="Arial" panose="020B0604020202020204" pitchFamily="34" charset="0"/>
                        </a:defRPr>
                      </a:lvl5pPr>
                      <a:lvl6pPr marL="2286000" algn="l" defTabSz="914400" rtl="0" eaLnBrk="1" latinLnBrk="0" hangingPunct="1">
                        <a:defRPr lang="vi-VN" sz="1800" kern="1200">
                          <a:solidFill>
                            <a:schemeClr val="tx1"/>
                          </a:solidFill>
                          <a:latin typeface="Arial" panose="020B0604020202020204" pitchFamily="34" charset="0"/>
                        </a:defRPr>
                      </a:lvl6pPr>
                      <a:lvl7pPr marL="2743200" algn="l" defTabSz="914400" rtl="0" eaLnBrk="1" latinLnBrk="0" hangingPunct="1">
                        <a:defRPr lang="vi-VN" sz="1800" kern="1200">
                          <a:solidFill>
                            <a:schemeClr val="tx1"/>
                          </a:solidFill>
                          <a:latin typeface="Arial" panose="020B0604020202020204" pitchFamily="34" charset="0"/>
                        </a:defRPr>
                      </a:lvl7pPr>
                      <a:lvl8pPr marL="3200400" algn="l" defTabSz="914400" rtl="0" eaLnBrk="1" latinLnBrk="0" hangingPunct="1">
                        <a:defRPr lang="vi-VN" sz="1800" kern="1200">
                          <a:solidFill>
                            <a:schemeClr val="tx1"/>
                          </a:solidFill>
                          <a:latin typeface="Arial" panose="020B0604020202020204" pitchFamily="34" charset="0"/>
                        </a:defRPr>
                      </a:lvl8pPr>
                      <a:lvl9pPr marL="3657600" algn="l" defTabSz="914400" rtl="0" eaLnBrk="1" latinLnBrk="0" hangingPunct="1">
                        <a:defRPr lang="vi-VN" sz="1800" kern="12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1" u="none" strike="noStrike" cap="none" normalizeH="0" baseline="0" dirty="0">
                          <a:ln>
                            <a:noFill/>
                          </a:ln>
                          <a:solidFill>
                            <a:schemeClr val="tx2">
                              <a:lumMod val="75000"/>
                            </a:schemeClr>
                          </a:solidFill>
                          <a:effectLst/>
                          <a:latin typeface="Times New Roman" pitchFamily="18" charset="0"/>
                        </a:rPr>
                        <a:t> </a:t>
                      </a:r>
                      <a:r>
                        <a:rPr kumimoji="0" lang="en-US" sz="2800" b="1" i="0" u="none" strike="noStrike" cap="none" normalizeH="0" baseline="0" dirty="0">
                          <a:ln>
                            <a:noFill/>
                          </a:ln>
                          <a:solidFill>
                            <a:schemeClr val="tx2"/>
                          </a:solidFill>
                          <a:effectLst/>
                          <a:latin typeface="Times New Roman" pitchFamily="18" charset="0"/>
                        </a:rPr>
                        <a:t>1. </a:t>
                      </a:r>
                      <a:r>
                        <a:rPr kumimoji="0" lang="en-US" sz="2800" b="1" i="0" u="none" strike="noStrike" cap="none" normalizeH="0" baseline="0" dirty="0" err="1">
                          <a:ln>
                            <a:noFill/>
                          </a:ln>
                          <a:solidFill>
                            <a:schemeClr val="tx2"/>
                          </a:solidFill>
                          <a:effectLst/>
                          <a:latin typeface="Times New Roman" pitchFamily="18" charset="0"/>
                        </a:rPr>
                        <a:t>Dáng</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người</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gầy</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2"/>
                          </a:solidFill>
                          <a:effectLst/>
                          <a:latin typeface="Times New Roman" pitchFamily="18" charset="0"/>
                        </a:rPr>
                        <a:t> 2. </a:t>
                      </a:r>
                      <a:r>
                        <a:rPr kumimoji="0" lang="en-US" sz="2800" b="1" i="0" u="none" strike="noStrike" cap="none" normalizeH="0" baseline="0" dirty="0" err="1">
                          <a:ln>
                            <a:noFill/>
                          </a:ln>
                          <a:solidFill>
                            <a:schemeClr val="tx2"/>
                          </a:solidFill>
                          <a:effectLst/>
                          <a:latin typeface="Times New Roman" pitchFamily="18" charset="0"/>
                        </a:rPr>
                        <a:t>Tóc</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húi</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ngắn</a:t>
                      </a:r>
                      <a:endParaRPr kumimoji="0" lang="en-US" sz="2800" b="1" i="1" u="none" strike="noStrike" kern="1200" cap="none" normalizeH="0" baseline="0" dirty="0">
                        <a:ln>
                          <a:noFill/>
                        </a:ln>
                        <a:solidFill>
                          <a:srgbClr val="C00000"/>
                        </a:solidFill>
                        <a:effectLst/>
                        <a:latin typeface="Times New Roman" pitchFamily="18" charset="0"/>
                        <a:ea typeface="+mn-ea"/>
                        <a:cs typeface="+mn-cs"/>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2"/>
                          </a:solidFill>
                          <a:effectLst/>
                          <a:latin typeface="Times New Roman" pitchFamily="18" charset="0"/>
                        </a:rPr>
                        <a:t> 3. Hai </a:t>
                      </a:r>
                      <a:r>
                        <a:rPr kumimoji="0" lang="en-US" sz="2800" b="1" i="0" u="none" strike="noStrike" cap="none" normalizeH="0" baseline="0" dirty="0" err="1">
                          <a:ln>
                            <a:noFill/>
                          </a:ln>
                          <a:solidFill>
                            <a:schemeClr val="tx2"/>
                          </a:solidFill>
                          <a:effectLst/>
                          <a:latin typeface="Times New Roman" pitchFamily="18" charset="0"/>
                        </a:rPr>
                        <a:t>túi</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áo</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hai</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túi</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áo</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cánh</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nâu</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trễ</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xuống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tận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đùi</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kern="1200" cap="none" normalizeH="0" baseline="0" dirty="0">
                          <a:ln>
                            <a:noFill/>
                          </a:ln>
                          <a:solidFill>
                            <a:srgbClr val="C00000"/>
                          </a:solidFill>
                          <a:effectLst/>
                          <a:latin typeface="Times New Roman" pitchFamily="18" charset="0"/>
                          <a:ea typeface="+mn-ea"/>
                          <a:cs typeface="+mn-cs"/>
                        </a:rPr>
                        <a:t> </a:t>
                      </a:r>
                      <a:r>
                        <a:rPr kumimoji="0" lang="en-US" sz="2800" b="1" i="0" u="none" strike="noStrike" kern="1200" cap="none" normalizeH="0" baseline="0" dirty="0">
                          <a:ln>
                            <a:noFill/>
                          </a:ln>
                          <a:solidFill>
                            <a:schemeClr val="accent5">
                              <a:lumMod val="50000"/>
                            </a:schemeClr>
                          </a:solidFill>
                          <a:effectLst/>
                          <a:latin typeface="Times New Roman" pitchFamily="18" charset="0"/>
                          <a:ea typeface="+mn-ea"/>
                          <a:cs typeface="+mn-cs"/>
                        </a:rPr>
                        <a:t>4. </a:t>
                      </a:r>
                      <a:r>
                        <a:rPr kumimoji="0" lang="en-US" sz="2800" b="1" i="0" u="none" strike="noStrike" kern="1200" cap="none" normalizeH="0" baseline="0" dirty="0" err="1">
                          <a:ln>
                            <a:noFill/>
                          </a:ln>
                          <a:solidFill>
                            <a:schemeClr val="accent5">
                              <a:lumMod val="50000"/>
                            </a:schemeClr>
                          </a:solidFill>
                          <a:effectLst/>
                          <a:latin typeface="Times New Roman" pitchFamily="18" charset="0"/>
                          <a:ea typeface="+mn-ea"/>
                          <a:cs typeface="+mn-cs"/>
                        </a:rPr>
                        <a:t>Quần</a:t>
                      </a:r>
                      <a:r>
                        <a:rPr kumimoji="0" lang="en-US" sz="2800" b="1" i="0" u="none" strike="noStrike" kern="1200" cap="none" normalizeH="0" baseline="0" dirty="0">
                          <a:ln>
                            <a:noFill/>
                          </a:ln>
                          <a:solidFill>
                            <a:schemeClr val="accent5">
                              <a:lumMod val="50000"/>
                            </a:schemeClr>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ngắn</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tới</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gần</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đầu</a:t>
                      </a:r>
                      <a:r>
                        <a:rPr kumimoji="0" lang="en-US" sz="2800" b="1" i="1" u="none" strike="noStrike" kern="1200" cap="none" normalizeH="0" baseline="0" dirty="0">
                          <a:ln>
                            <a:noFill/>
                          </a:ln>
                          <a:solidFill>
                            <a:srgbClr val="C00000"/>
                          </a:solidFill>
                          <a:effectLst/>
                          <a:latin typeface="Times New Roman" pitchFamily="18" charset="0"/>
                          <a:ea typeface="+mn-ea"/>
                          <a:cs typeface="+mn-cs"/>
                        </a:rPr>
                        <a:t> </a:t>
                      </a:r>
                      <a:r>
                        <a:rPr kumimoji="0" lang="en-US" sz="2800" b="1" i="1" u="none" strike="noStrike" kern="1200" cap="none" normalizeH="0" baseline="0" dirty="0" err="1">
                          <a:ln>
                            <a:noFill/>
                          </a:ln>
                          <a:solidFill>
                            <a:srgbClr val="C00000"/>
                          </a:solidFill>
                          <a:effectLst/>
                          <a:latin typeface="Times New Roman" pitchFamily="18" charset="0"/>
                          <a:ea typeface="+mn-ea"/>
                          <a:cs typeface="+mn-cs"/>
                        </a:rPr>
                        <a:t>gối</a:t>
                      </a:r>
                      <a:endParaRPr kumimoji="0" lang="en-US" sz="2800" b="1" i="1" u="none" strike="noStrike" kern="1200" cap="none" normalizeH="0" baseline="0" dirty="0">
                        <a:ln>
                          <a:noFill/>
                        </a:ln>
                        <a:solidFill>
                          <a:srgbClr val="C00000"/>
                        </a:solidFill>
                        <a:effectLst/>
                        <a:latin typeface="Times New Roman" pitchFamily="18" charset="0"/>
                        <a:ea typeface="+mn-ea"/>
                        <a:cs typeface="+mn-cs"/>
                      </a:endParaRPr>
                    </a:p>
                    <a:p>
                      <a:pPr marL="0" marR="0" lvl="0" indent="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chemeClr val="tx2"/>
                          </a:solidFill>
                          <a:effectLst/>
                          <a:latin typeface="Times New Roman" pitchFamily="18" charset="0"/>
                        </a:rPr>
                        <a:t> 5. </a:t>
                      </a:r>
                      <a:r>
                        <a:rPr kumimoji="0" lang="en-US" sz="2800" b="1" i="0" u="none" strike="noStrike" cap="none" normalizeH="0" baseline="0" dirty="0" err="1">
                          <a:ln>
                            <a:noFill/>
                          </a:ln>
                          <a:solidFill>
                            <a:schemeClr val="tx2"/>
                          </a:solidFill>
                          <a:effectLst/>
                          <a:latin typeface="Times New Roman" pitchFamily="18" charset="0"/>
                        </a:rPr>
                        <a:t>Đôi</a:t>
                      </a:r>
                      <a:r>
                        <a:rPr kumimoji="0" lang="en-US" sz="2800" b="1" i="0" u="none" strike="noStrike" cap="none" normalizeH="0" baseline="0" dirty="0">
                          <a:ln>
                            <a:noFill/>
                          </a:ln>
                          <a:solidFill>
                            <a:schemeClr val="tx2"/>
                          </a:solidFill>
                          <a:effectLst/>
                          <a:latin typeface="Times New Roman" pitchFamily="18" charset="0"/>
                        </a:rPr>
                        <a:t> </a:t>
                      </a:r>
                      <a:r>
                        <a:rPr kumimoji="0" lang="en-US" sz="2800" b="1" i="0" u="none" strike="noStrike" cap="none" normalizeH="0" baseline="0" dirty="0" err="1">
                          <a:ln>
                            <a:noFill/>
                          </a:ln>
                          <a:solidFill>
                            <a:schemeClr val="tx2"/>
                          </a:solidFill>
                          <a:effectLst/>
                          <a:latin typeface="Times New Roman" pitchFamily="18" charset="0"/>
                        </a:rPr>
                        <a:t>mắt</a:t>
                      </a:r>
                      <a:r>
                        <a:rPr kumimoji="0" lang="en-US" sz="2800" b="1" i="0" u="none" strike="noStrike" cap="none" normalizeH="0" baseline="0" dirty="0">
                          <a:ln>
                            <a:noFill/>
                          </a:ln>
                          <a:solidFill>
                            <a:schemeClr val="tx2"/>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sáng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và</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xếch</a:t>
                      </a:r>
                      <a:r>
                        <a:rPr kumimoji="0" lang="en-US" sz="2800" b="1" i="0" u="none" strike="noStrike" cap="none" normalizeH="0" baseline="0" dirty="0">
                          <a:ln>
                            <a:noFill/>
                          </a:ln>
                          <a:solidFill>
                            <a:schemeClr val="tx2"/>
                          </a:solidFill>
                          <a:effectLst/>
                          <a:latin typeface="Times New Roman" pitchFamily="18" charset="0"/>
                        </a:rPr>
                        <a:t> </a:t>
                      </a:r>
                    </a:p>
                  </a:txBody>
                  <a:tcP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lang="vi-VN" sz="1800" kern="1200">
                          <a:solidFill>
                            <a:schemeClr val="tx1"/>
                          </a:solidFill>
                          <a:latin typeface="Arial" panose="020B0604020202020204" pitchFamily="34" charset="0"/>
                        </a:defRPr>
                      </a:lvl1pPr>
                      <a:lvl2pPr marL="457200" algn="l" defTabSz="914400" rtl="0" eaLnBrk="1" latinLnBrk="0" hangingPunct="1">
                        <a:defRPr lang="vi-VN" sz="1800" kern="1200">
                          <a:solidFill>
                            <a:schemeClr val="tx1"/>
                          </a:solidFill>
                          <a:latin typeface="Arial" panose="020B0604020202020204" pitchFamily="34" charset="0"/>
                        </a:defRPr>
                      </a:lvl2pPr>
                      <a:lvl3pPr marL="914400" algn="l" defTabSz="914400" rtl="0" eaLnBrk="1" latinLnBrk="0" hangingPunct="1">
                        <a:defRPr lang="vi-VN" sz="1800" kern="1200">
                          <a:solidFill>
                            <a:schemeClr val="tx1"/>
                          </a:solidFill>
                          <a:latin typeface="Arial" panose="020B0604020202020204" pitchFamily="34" charset="0"/>
                        </a:defRPr>
                      </a:lvl3pPr>
                      <a:lvl4pPr marL="1371600" algn="l" defTabSz="914400" rtl="0" eaLnBrk="1" latinLnBrk="0" hangingPunct="1">
                        <a:defRPr lang="vi-VN" sz="1800" kern="1200">
                          <a:solidFill>
                            <a:schemeClr val="tx1"/>
                          </a:solidFill>
                          <a:latin typeface="Arial" panose="020B0604020202020204" pitchFamily="34" charset="0"/>
                        </a:defRPr>
                      </a:lvl4pPr>
                      <a:lvl5pPr marL="1828800" algn="l" defTabSz="914400" rtl="0" eaLnBrk="1" latinLnBrk="0" hangingPunct="1">
                        <a:defRPr lang="vi-VN" sz="1800" kern="1200">
                          <a:solidFill>
                            <a:schemeClr val="tx1"/>
                          </a:solidFill>
                          <a:latin typeface="Arial" panose="020B0604020202020204" pitchFamily="34" charset="0"/>
                        </a:defRPr>
                      </a:lvl5pPr>
                      <a:lvl6pPr marL="2286000" algn="l" defTabSz="914400" rtl="0" eaLnBrk="1" latinLnBrk="0" hangingPunct="1">
                        <a:defRPr lang="vi-VN" sz="1800" kern="1200">
                          <a:solidFill>
                            <a:schemeClr val="tx1"/>
                          </a:solidFill>
                          <a:latin typeface="Arial" panose="020B0604020202020204" pitchFamily="34" charset="0"/>
                        </a:defRPr>
                      </a:lvl6pPr>
                      <a:lvl7pPr marL="2743200" algn="l" defTabSz="914400" rtl="0" eaLnBrk="1" latinLnBrk="0" hangingPunct="1">
                        <a:defRPr lang="vi-VN" sz="1800" kern="1200">
                          <a:solidFill>
                            <a:schemeClr val="tx1"/>
                          </a:solidFill>
                          <a:latin typeface="Arial" panose="020B0604020202020204" pitchFamily="34" charset="0"/>
                        </a:defRPr>
                      </a:lvl7pPr>
                      <a:lvl8pPr marL="3200400" algn="l" defTabSz="914400" rtl="0" eaLnBrk="1" latinLnBrk="0" hangingPunct="1">
                        <a:defRPr lang="vi-VN" sz="1800" kern="1200">
                          <a:solidFill>
                            <a:schemeClr val="tx1"/>
                          </a:solidFill>
                          <a:latin typeface="Arial" panose="020B0604020202020204" pitchFamily="34" charset="0"/>
                        </a:defRPr>
                      </a:lvl8pPr>
                      <a:lvl9pPr marL="3657600" algn="l" defTabSz="914400" rtl="0" eaLnBrk="1" latinLnBrk="0" hangingPunct="1">
                        <a:defRPr lang="vi-VN" sz="1800" kern="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chemeClr val="tx2">
                              <a:lumMod val="75000"/>
                            </a:schemeClr>
                          </a:solidFill>
                          <a:effectLst/>
                          <a:latin typeface="Times New Roman" pitchFamily="18" charset="0"/>
                        </a:rPr>
                        <a:t>- </a:t>
                      </a:r>
                      <a:r>
                        <a:rPr kumimoji="0" lang="en-US" sz="2800" b="1" i="1" u="none" strike="noStrike" cap="none" normalizeH="0" baseline="0" dirty="0">
                          <a:ln>
                            <a:noFill/>
                          </a:ln>
                          <a:solidFill>
                            <a:srgbClr val="C00000"/>
                          </a:solidFill>
                          <a:effectLst/>
                          <a:latin typeface="Times New Roman" pitchFamily="18" charset="0"/>
                        </a:rPr>
                        <a:t>Con </a:t>
                      </a:r>
                      <a:r>
                        <a:rPr kumimoji="0" lang="en-US" sz="2800" b="1" i="1" u="none" strike="noStrike" cap="none" normalizeH="0" baseline="0" dirty="0" err="1">
                          <a:ln>
                            <a:noFill/>
                          </a:ln>
                          <a:solidFill>
                            <a:srgbClr val="C00000"/>
                          </a:solidFill>
                          <a:effectLst/>
                          <a:latin typeface="Times New Roman" pitchFamily="18" charset="0"/>
                        </a:rPr>
                        <a:t>một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gia</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đình</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nông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dân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nghèo</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quen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chịu</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đựng</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vất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vả</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Hiếu</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động</a:t>
                      </a:r>
                      <a:endParaRPr kumimoji="0" lang="en-US" sz="2800" b="1" i="1" u="none" strike="noStrike" cap="none" normalizeH="0" baseline="0" dirty="0">
                        <a:ln>
                          <a:noFill/>
                        </a:ln>
                        <a:solidFill>
                          <a:srgbClr val="C0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Nhanh</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nhẹn</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thông</a:t>
                      </a:r>
                      <a:r>
                        <a:rPr kumimoji="0" lang="en-US" sz="2800" b="1" i="1" u="none" strike="noStrike" cap="none" normalizeH="0" baseline="0" dirty="0">
                          <a:ln>
                            <a:noFill/>
                          </a:ln>
                          <a:solidFill>
                            <a:srgbClr val="C00000"/>
                          </a:solidFill>
                          <a:effectLst/>
                          <a:latin typeface="Times New Roman" pitchFamily="18" charset="0"/>
                        </a:rPr>
                        <a:t> minh, </a:t>
                      </a:r>
                      <a:r>
                        <a:rPr kumimoji="0" lang="en-US" sz="2800" b="1" i="1" u="none" strike="noStrike" cap="none" normalizeH="0" baseline="0" dirty="0" err="1">
                          <a:ln>
                            <a:noFill/>
                          </a:ln>
                          <a:solidFill>
                            <a:srgbClr val="C00000"/>
                          </a:solidFill>
                          <a:effectLst/>
                          <a:latin typeface="Times New Roman" pitchFamily="18" charset="0"/>
                        </a:rPr>
                        <a:t>thật</a:t>
                      </a:r>
                      <a:r>
                        <a:rPr kumimoji="0" lang="en-US" sz="2800" b="1" i="1" u="none" strike="noStrike" cap="none" normalizeH="0" baseline="0" dirty="0">
                          <a:ln>
                            <a:noFill/>
                          </a:ln>
                          <a:solidFill>
                            <a:srgbClr val="C00000"/>
                          </a:solidFill>
                          <a:effectLst/>
                          <a:latin typeface="Times New Roman" pitchFamily="18" charset="0"/>
                        </a:rPr>
                        <a:t> </a:t>
                      </a:r>
                      <a:r>
                        <a:rPr kumimoji="0" lang="en-US" sz="2800" b="1" i="1" u="none" strike="noStrike" cap="none" normalizeH="0" baseline="0" dirty="0" err="1">
                          <a:ln>
                            <a:noFill/>
                          </a:ln>
                          <a:solidFill>
                            <a:srgbClr val="C00000"/>
                          </a:solidFill>
                          <a:effectLst/>
                          <a:latin typeface="Times New Roman" pitchFamily="18" charset="0"/>
                        </a:rPr>
                        <a:t>thà</a:t>
                      </a:r>
                      <a:r>
                        <a:rPr kumimoji="0" lang="en-US" sz="2800" b="1" i="1" u="none" strike="noStrike" cap="none" normalizeH="0" baseline="0" dirty="0">
                          <a:ln>
                            <a:noFill/>
                          </a:ln>
                          <a:solidFill>
                            <a:srgbClr val="C00000"/>
                          </a:solidFill>
                          <a:effectLst/>
                          <a:latin typeface="Times New Roman" pitchFamily="18" charset="0"/>
                        </a:rPr>
                        <a:t>.</a:t>
                      </a:r>
                    </a:p>
                  </a:txBody>
                  <a:tcP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12" name="Picture 2" descr="Vẽ Tranh Đề Tài Phong Cảnh :&amp;quot;Cậu Bé Liên Lạc&amp;quot;/P16 - YouTube">
            <a:extLst>
              <a:ext uri="{FF2B5EF4-FFF2-40B4-BE49-F238E27FC236}">
                <a16:creationId xmlns="" xmlns:a16="http://schemas.microsoft.com/office/drawing/2014/main" id="{BA04CFD1-5A43-497C-9808-4DFAD933908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528" b="80278" l="31875" r="67500">
                        <a14:foregroundMark x1="47109" y1="73889" x2="47109" y2="73889"/>
                        <a14:foregroundMark x1="47109" y1="76111" x2="47109" y2="76111"/>
                        <a14:foregroundMark x1="47109" y1="77917" x2="47109" y2="77917"/>
                        <a14:foregroundMark x1="52188" y1="78611" x2="52188" y2="78611"/>
                        <a14:foregroundMark x1="51797" y1="79722" x2="51797" y2="79722"/>
                        <a14:foregroundMark x1="46094" y1="79306" x2="46094" y2="79306"/>
                        <a14:foregroundMark x1="41250" y1="73611" x2="41250" y2="73611"/>
                        <a14:foregroundMark x1="42891" y1="73611" x2="42891" y2="73611"/>
                        <a14:foregroundMark x1="43828" y1="73194" x2="43828" y2="73194"/>
                        <a14:foregroundMark x1="44297" y1="73194" x2="44297" y2="73194"/>
                        <a14:foregroundMark x1="44297" y1="77222" x2="44297" y2="77222"/>
                        <a14:foregroundMark x1="43672" y1="78333" x2="43672" y2="78333"/>
                        <a14:foregroundMark x1="42656" y1="79306" x2="42656" y2="79306"/>
                        <a14:foregroundMark x1="41406" y1="79306" x2="41406" y2="79306"/>
                        <a14:foregroundMark x1="40859" y1="79306" x2="40859" y2="79306"/>
                        <a14:foregroundMark x1="40859" y1="76528" x2="40859" y2="76528"/>
                        <a14:foregroundMark x1="40859" y1="76528" x2="40859" y2="76528"/>
                        <a14:foregroundMark x1="41016" y1="76528" x2="42031" y2="76528"/>
                        <a14:foregroundMark x1="42266" y1="76528" x2="42266" y2="76528"/>
                        <a14:foregroundMark x1="42656" y1="76528" x2="42656" y2="76528"/>
                        <a14:foregroundMark x1="54766" y1="74306" x2="54766" y2="74306"/>
                        <a14:foregroundMark x1="54766" y1="74306" x2="54766" y2="74306"/>
                        <a14:foregroundMark x1="54219" y1="71806" x2="54219" y2="71806"/>
                        <a14:foregroundMark x1="56797" y1="71806" x2="56797" y2="71806"/>
                        <a14:foregroundMark x1="57266" y1="71806" x2="57266" y2="71806"/>
                        <a14:foregroundMark x1="57266" y1="73611" x2="57266" y2="73611"/>
                        <a14:foregroundMark x1="57266" y1="75000" x2="57031" y2="76111"/>
                        <a14:foregroundMark x1="56797" y1="76111" x2="56797" y2="76111"/>
                        <a14:foregroundMark x1="56250" y1="77222" x2="56250" y2="77222"/>
                        <a14:foregroundMark x1="54766" y1="77222" x2="54766" y2="77222"/>
                        <a14:foregroundMark x1="54219" y1="77500" x2="54219" y2="77500"/>
                        <a14:foregroundMark x1="56016" y1="77500" x2="56641" y2="77500"/>
                        <a14:foregroundMark x1="40234" y1="73611" x2="40234" y2="73611"/>
                        <a14:foregroundMark x1="40234" y1="73611" x2="40234" y2="73611"/>
                        <a14:foregroundMark x1="40234" y1="73611" x2="40234" y2="73611"/>
                        <a14:foregroundMark x1="40234" y1="73611" x2="40234" y2="73611"/>
                        <a14:foregroundMark x1="40234" y1="70000" x2="40234" y2="70000"/>
                        <a14:foregroundMark x1="40625" y1="69583" x2="40625" y2="69583"/>
                        <a14:foregroundMark x1="40625" y1="69306" x2="41406" y2="68889"/>
                        <a14:foregroundMark x1="41641" y1="68889" x2="41641" y2="68889"/>
                        <a14:foregroundMark x1="41875" y1="68611" x2="41875" y2="68611"/>
                        <a14:foregroundMark x1="42422" y1="68611" x2="43438" y2="68611"/>
                        <a14:foregroundMark x1="43672" y1="68611" x2="43672" y2="68611"/>
                        <a14:foregroundMark x1="43281" y1="68611" x2="43281" y2="68611"/>
                        <a14:foregroundMark x1="41016" y1="67083" x2="41016" y2="67083"/>
                        <a14:foregroundMark x1="41016" y1="66806" x2="41016" y2="66806"/>
                        <a14:foregroundMark x1="41875" y1="65278" x2="41875" y2="65278"/>
                        <a14:foregroundMark x1="42422" y1="65278" x2="42422" y2="65278"/>
                        <a14:foregroundMark x1="42891" y1="65278" x2="42891" y2="65278"/>
                        <a14:foregroundMark x1="42422" y1="65278" x2="42422" y2="65278"/>
                        <a14:foregroundMark x1="42422" y1="65278" x2="42422" y2="65278"/>
                        <a14:foregroundMark x1="41406" y1="63889" x2="41406" y2="63889"/>
                        <a14:foregroundMark x1="40859" y1="62778" x2="40859" y2="62778"/>
                        <a14:foregroundMark x1="40859" y1="62778" x2="40859" y2="62778"/>
                        <a14:foregroundMark x1="41250" y1="62778" x2="42266" y2="62778"/>
                        <a14:foregroundMark x1="42656" y1="62778" x2="43281" y2="62778"/>
                        <a14:foregroundMark x1="43281" y1="62778" x2="43281" y2="62778"/>
                        <a14:foregroundMark x1="41406" y1="61667" x2="41406" y2="61667"/>
                        <a14:foregroundMark x1="41250" y1="61667" x2="41250" y2="61667"/>
                        <a14:foregroundMark x1="41016" y1="61667" x2="41016" y2="61667"/>
                        <a14:foregroundMark x1="40234" y1="63889" x2="40234" y2="65000"/>
                        <a14:foregroundMark x1="40234" y1="65000" x2="40234" y2="65972"/>
                        <a14:foregroundMark x1="40000" y1="66806" x2="39844" y2="67778"/>
                        <a14:foregroundMark x1="39844" y1="67778" x2="39609" y2="69306"/>
                        <a14:foregroundMark x1="38594" y1="73611" x2="38594" y2="73611"/>
                        <a14:foregroundMark x1="38203" y1="75000" x2="37813" y2="76528"/>
                        <a14:foregroundMark x1="37813" y1="76806" x2="37813" y2="78333"/>
                        <a14:foregroundMark x1="37813" y1="78333" x2="37813" y2="78333"/>
                        <a14:foregroundMark x1="37813" y1="78333" x2="37813" y2="79306"/>
                        <a14:foregroundMark x1="37188" y1="78333" x2="37188" y2="78333"/>
                        <a14:foregroundMark x1="37188" y1="73611" x2="37188" y2="73611"/>
                        <a14:foregroundMark x1="37188" y1="73611" x2="37188" y2="73611"/>
                        <a14:foregroundMark x1="37188" y1="71111" x2="37188" y2="71111"/>
                        <a14:foregroundMark x1="37188" y1="68889" x2="37188" y2="68889"/>
                        <a14:foregroundMark x1="37188" y1="67778" x2="37188" y2="67778"/>
                        <a14:foregroundMark x1="37188" y1="66806" x2="37188" y2="66806"/>
                        <a14:foregroundMark x1="37813" y1="65694" x2="37813" y2="65694"/>
                        <a14:foregroundMark x1="37813" y1="65000" x2="37813" y2="65000"/>
                        <a14:foregroundMark x1="37969" y1="63472" x2="34531" y2="68889"/>
                        <a14:foregroundMark x1="34531" y1="68889" x2="34531" y2="68889"/>
                        <a14:foregroundMark x1="36406" y1="65000" x2="36406" y2="65000"/>
                        <a14:foregroundMark x1="33906" y1="65972" x2="33906" y2="65972"/>
                        <a14:foregroundMark x1="36172" y1="72917" x2="36172" y2="72917"/>
                        <a14:foregroundMark x1="34766" y1="75000" x2="34766" y2="76111"/>
                        <a14:foregroundMark x1="35938" y1="79306" x2="35938" y2="79306"/>
                        <a14:foregroundMark x1="37813" y1="61667" x2="37813" y2="61667"/>
                        <a14:foregroundMark x1="37813" y1="61389" x2="37813" y2="61389"/>
                        <a14:foregroundMark x1="38984" y1="61389" x2="39609" y2="61389"/>
                        <a14:foregroundMark x1="56250" y1="60694" x2="56250" y2="60694"/>
                        <a14:foregroundMark x1="56250" y1="60694" x2="56250" y2="60694"/>
                        <a14:foregroundMark x1="53594" y1="59583" x2="53594" y2="59583"/>
                        <a14:foregroundMark x1="53594" y1="59583" x2="53594" y2="59583"/>
                        <a14:foregroundMark x1="53594" y1="59583" x2="53594" y2="59583"/>
                        <a14:foregroundMark x1="53750" y1="59583" x2="54609" y2="59583"/>
                        <a14:foregroundMark x1="54766" y1="59583" x2="54766" y2="59583"/>
                        <a14:foregroundMark x1="55000" y1="59583" x2="55781" y2="59583"/>
                        <a14:foregroundMark x1="55781" y1="59583" x2="55781" y2="59583"/>
                        <a14:foregroundMark x1="56016" y1="59583" x2="56016" y2="59583"/>
                        <a14:foregroundMark x1="56406" y1="59583" x2="56406" y2="59583"/>
                        <a14:foregroundMark x1="57266" y1="59583" x2="57266" y2="59583"/>
                        <a14:foregroundMark x1="57656" y1="59583" x2="57656" y2="59583"/>
                        <a14:foregroundMark x1="59062" y1="60694" x2="59688" y2="61667"/>
                        <a14:foregroundMark x1="60469" y1="62083" x2="61875" y2="63194"/>
                        <a14:foregroundMark x1="62109" y1="63472" x2="62109" y2="63472"/>
                        <a14:foregroundMark x1="63125" y1="70000" x2="63125" y2="70000"/>
                        <a14:foregroundMark x1="61094" y1="65278" x2="61094" y2="65278"/>
                        <a14:foregroundMark x1="64141" y1="63194" x2="64141" y2="63194"/>
                        <a14:foregroundMark x1="64141" y1="63472" x2="64141" y2="63472"/>
                        <a14:foregroundMark x1="64141" y1="63889" x2="64141" y2="63889"/>
                        <a14:foregroundMark x1="64141" y1="65000" x2="64141" y2="65000"/>
                        <a14:foregroundMark x1="64141" y1="65972" x2="64141" y2="65972"/>
                        <a14:foregroundMark x1="64141" y1="66389" x2="64141" y2="66389"/>
                        <a14:foregroundMark x1="64141" y1="67083" x2="64688" y2="68889"/>
                        <a14:foregroundMark x1="58047" y1="67500" x2="65703" y2="71111"/>
                        <a14:foregroundMark x1="63125" y1="71111" x2="63125" y2="71111"/>
                        <a14:foregroundMark x1="61719" y1="75694" x2="61719" y2="75694"/>
                        <a14:foregroundMark x1="61250" y1="76111" x2="61250" y2="76111"/>
                        <a14:foregroundMark x1="61250" y1="76111" x2="61250" y2="76111"/>
                        <a14:foregroundMark x1="61094" y1="76111" x2="61094" y2="76111"/>
                        <a14:foregroundMark x1="59453" y1="70000" x2="64141" y2="75417"/>
                        <a14:foregroundMark x1="60469" y1="76528" x2="60469" y2="76528"/>
                        <a14:foregroundMark x1="60469" y1="76528" x2="60469" y2="76528"/>
                        <a14:foregroundMark x1="61250" y1="77222" x2="61875" y2="77917"/>
                        <a14:foregroundMark x1="61094" y1="79306" x2="61094" y2="79306"/>
                        <a14:foregroundMark x1="61484" y1="79306" x2="61484" y2="79306"/>
                        <a14:foregroundMark x1="61094" y1="76806" x2="61094" y2="76806"/>
                        <a14:foregroundMark x1="61719" y1="76528" x2="62266" y2="76528"/>
                        <a14:foregroundMark x1="62500" y1="76528" x2="63516" y2="76806"/>
                        <a14:foregroundMark x1="63750" y1="77222" x2="63750" y2="77222"/>
                        <a14:foregroundMark x1="58438" y1="78333" x2="58438" y2="78333"/>
                        <a14:foregroundMark x1="58438" y1="78333" x2="58438" y2="78333"/>
                        <a14:foregroundMark x1="49922" y1="75417" x2="49922" y2="75417"/>
                        <a14:foregroundMark x1="50547" y1="75417" x2="50547" y2="75417"/>
                        <a14:foregroundMark x1="50156" y1="73889" x2="50156" y2="73889"/>
                        <a14:foregroundMark x1="64688" y1="77500" x2="64688" y2="77500"/>
                        <a14:foregroundMark x1="65938" y1="71389" x2="65938" y2="71389"/>
                        <a14:foregroundMark x1="61250" y1="62778" x2="61250" y2="62778"/>
                        <a14:foregroundMark x1="62266" y1="62361" x2="62266" y2="62361"/>
                        <a14:foregroundMark x1="62266" y1="60694" x2="62266" y2="60694"/>
                        <a14:foregroundMark x1="64688" y1="60694" x2="64688" y2="60694"/>
                        <a14:foregroundMark x1="62500" y1="59167" x2="62500" y2="59167"/>
                        <a14:foregroundMark x1="64688" y1="60278" x2="65703" y2="60972"/>
                        <a14:foregroundMark x1="66328" y1="61389" x2="66328" y2="61389"/>
                        <a14:foregroundMark x1="66563" y1="62083" x2="66719" y2="66806"/>
                        <a14:foregroundMark x1="66719" y1="66806" x2="66719" y2="66806"/>
                        <a14:foregroundMark x1="66719" y1="74306" x2="66719" y2="74306"/>
                        <a14:backgroundMark x1="51953" y1="29167" x2="51953" y2="29167"/>
                        <a14:backgroundMark x1="51719" y1="30000" x2="51719" y2="30000"/>
                      </a14:backgroundRemoval>
                    </a14:imgEffect>
                  </a14:imgLayer>
                </a14:imgProps>
              </a:ext>
              <a:ext uri="{28A0092B-C50C-407E-A947-70E740481C1C}">
                <a14:useLocalDpi xmlns:a14="http://schemas.microsoft.com/office/drawing/2010/main" val="0"/>
              </a:ext>
            </a:extLst>
          </a:blip>
          <a:srcRect l="31217" t="16064" r="31478" b="17847"/>
          <a:stretch/>
        </p:blipFill>
        <p:spPr bwMode="auto">
          <a:xfrm>
            <a:off x="779441" y="4332907"/>
            <a:ext cx="2065022" cy="205785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80DA8EDB-2FBF-40BE-8076-751DA82D2D2A}"/>
              </a:ext>
            </a:extLst>
          </p:cNvPr>
          <p:cNvSpPr txBox="1"/>
          <p:nvPr/>
        </p:nvSpPr>
        <p:spPr>
          <a:xfrm>
            <a:off x="621169" y="6380720"/>
            <a:ext cx="2844431" cy="400110"/>
          </a:xfrm>
          <a:prstGeom prst="rect">
            <a:avLst/>
          </a:prstGeom>
          <a:noFill/>
        </p:spPr>
        <p:txBody>
          <a:bodyPr wrap="square" rtlCol="0">
            <a:spAutoFit/>
          </a:bodyPr>
          <a:lstStyle/>
          <a:p>
            <a:r>
              <a:rPr lang="en-US" sz="2000" b="1" dirty="0" err="1">
                <a:solidFill>
                  <a:prstClr val="black"/>
                </a:solidFill>
                <a:latin typeface="Calibri" panose="020F0502020204030204"/>
              </a:rPr>
              <a:t>Tả</a:t>
            </a:r>
            <a:r>
              <a:rPr lang="en-US" sz="2000" b="1" dirty="0">
                <a:solidFill>
                  <a:prstClr val="black"/>
                </a:solidFill>
                <a:latin typeface="Calibri" panose="020F0502020204030204"/>
              </a:rPr>
              <a:t> </a:t>
            </a:r>
            <a:r>
              <a:rPr lang="en-US" sz="2000" b="1" dirty="0" err="1">
                <a:solidFill>
                  <a:prstClr val="black"/>
                </a:solidFill>
                <a:latin typeface="Calibri" panose="020F0502020204030204"/>
              </a:rPr>
              <a:t>ngoại</a:t>
            </a:r>
            <a:r>
              <a:rPr lang="en-US" sz="2000" b="1" dirty="0">
                <a:solidFill>
                  <a:prstClr val="black"/>
                </a:solidFill>
                <a:latin typeface="Calibri" panose="020F0502020204030204"/>
              </a:rPr>
              <a:t> </a:t>
            </a:r>
            <a:r>
              <a:rPr lang="en-US" sz="2000" b="1" dirty="0" err="1">
                <a:solidFill>
                  <a:prstClr val="black"/>
                </a:solidFill>
                <a:latin typeface="Calibri" panose="020F0502020204030204"/>
              </a:rPr>
              <a:t>hình</a:t>
            </a:r>
            <a:r>
              <a:rPr lang="en-US" sz="2000" b="1" dirty="0">
                <a:solidFill>
                  <a:prstClr val="black"/>
                </a:solidFill>
                <a:latin typeface="Calibri" panose="020F0502020204030204"/>
              </a:rPr>
              <a:t> </a:t>
            </a:r>
            <a:r>
              <a:rPr lang="en-US" sz="2000" b="1" dirty="0" err="1">
                <a:solidFill>
                  <a:prstClr val="black"/>
                </a:solidFill>
                <a:latin typeface="Calibri" panose="020F0502020204030204"/>
              </a:rPr>
              <a:t>nhân</a:t>
            </a:r>
            <a:r>
              <a:rPr lang="en-US" sz="2000" b="1" dirty="0">
                <a:solidFill>
                  <a:prstClr val="black"/>
                </a:solidFill>
                <a:latin typeface="Calibri" panose="020F0502020204030204"/>
              </a:rPr>
              <a:t> </a:t>
            </a:r>
            <a:r>
              <a:rPr lang="en-US" sz="2000" b="1" dirty="0" err="1">
                <a:solidFill>
                  <a:prstClr val="black"/>
                </a:solidFill>
                <a:latin typeface="Calibri" panose="020F0502020204030204"/>
              </a:rPr>
              <a:t>vật</a:t>
            </a:r>
            <a:r>
              <a:rPr lang="en-US" sz="2000" b="1" dirty="0">
                <a:solidFill>
                  <a:prstClr val="black"/>
                </a:solidFill>
                <a:latin typeface="Calibri" panose="020F0502020204030204"/>
              </a:rPr>
              <a:t> </a:t>
            </a:r>
          </a:p>
        </p:txBody>
      </p:sp>
      <p:sp>
        <p:nvSpPr>
          <p:cNvPr id="14" name="Rectangle 13">
            <a:extLst>
              <a:ext uri="{FF2B5EF4-FFF2-40B4-BE49-F238E27FC236}">
                <a16:creationId xmlns="" xmlns:a16="http://schemas.microsoft.com/office/drawing/2014/main" id="{EC62AEBD-0837-4510-84E4-CD3895B5CFC0}"/>
              </a:ext>
            </a:extLst>
          </p:cNvPr>
          <p:cNvSpPr/>
          <p:nvPr/>
        </p:nvSpPr>
        <p:spPr>
          <a:xfrm>
            <a:off x="7748337" y="-8449"/>
            <a:ext cx="4654493" cy="424932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250" fill="hold"/>
                                        <p:tgtEl>
                                          <p:spTgt spid="2"/>
                                        </p:tgtEl>
                                        <p:attrNameLst>
                                          <p:attrName>ppt_x</p:attrName>
                                        </p:attrNameLst>
                                      </p:cBhvr>
                                      <p:tavLst>
                                        <p:tav tm="0">
                                          <p:val>
                                            <p:strVal val="0-#ppt_w/2"/>
                                          </p:val>
                                        </p:tav>
                                        <p:tav tm="100000">
                                          <p:val>
                                            <p:strVal val="#ppt_x"/>
                                          </p:val>
                                        </p:tav>
                                      </p:tavLst>
                                    </p:anim>
                                    <p:anim calcmode="lin" valueType="num">
                                      <p:cBhvr additive="base">
                                        <p:cTn id="20" dur="12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250" fill="hold"/>
                                        <p:tgtEl>
                                          <p:spTgt spid="9"/>
                                        </p:tgtEl>
                                        <p:attrNameLst>
                                          <p:attrName>ppt_x</p:attrName>
                                        </p:attrNameLst>
                                      </p:cBhvr>
                                      <p:tavLst>
                                        <p:tav tm="0">
                                          <p:val>
                                            <p:strVal val="0-#ppt_w/2"/>
                                          </p:val>
                                        </p:tav>
                                        <p:tav tm="100000">
                                          <p:val>
                                            <p:strVal val="#ppt_x"/>
                                          </p:val>
                                        </p:tav>
                                      </p:tavLst>
                                    </p:anim>
                                    <p:anim calcmode="lin" valueType="num">
                                      <p:cBhvr additive="base">
                                        <p:cTn id="24" dur="12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250" fill="hold"/>
                                        <p:tgtEl>
                                          <p:spTgt spid="5"/>
                                        </p:tgtEl>
                                        <p:attrNameLst>
                                          <p:attrName>ppt_x</p:attrName>
                                        </p:attrNameLst>
                                      </p:cBhvr>
                                      <p:tavLst>
                                        <p:tav tm="0">
                                          <p:val>
                                            <p:strVal val="0-#ppt_w/2"/>
                                          </p:val>
                                        </p:tav>
                                        <p:tav tm="100000">
                                          <p:val>
                                            <p:strVal val="#ppt_x"/>
                                          </p:val>
                                        </p:tav>
                                      </p:tavLst>
                                    </p:anim>
                                    <p:anim calcmode="lin" valueType="num">
                                      <p:cBhvr additive="base">
                                        <p:cTn id="28" dur="125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250" fill="hold"/>
                                        <p:tgtEl>
                                          <p:spTgt spid="6"/>
                                        </p:tgtEl>
                                        <p:attrNameLst>
                                          <p:attrName>ppt_x</p:attrName>
                                        </p:attrNameLst>
                                      </p:cBhvr>
                                      <p:tavLst>
                                        <p:tav tm="0">
                                          <p:val>
                                            <p:strVal val="0-#ppt_w/2"/>
                                          </p:val>
                                        </p:tav>
                                        <p:tav tm="100000">
                                          <p:val>
                                            <p:strVal val="#ppt_x"/>
                                          </p:val>
                                        </p:tav>
                                      </p:tavLst>
                                    </p:anim>
                                    <p:anim calcmode="lin" valueType="num">
                                      <p:cBhvr additive="base">
                                        <p:cTn id="32"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8"/>
                                        </p:tgtEl>
                                        <p:attrNameLst>
                                          <p:attrName>r</p:attrName>
                                        </p:attrNameLst>
                                      </p:cBhvr>
                                    </p:animRot>
                                    <p:animRot by="-240000">
                                      <p:cBhvr>
                                        <p:cTn id="62" dur="200" fill="hold">
                                          <p:stCondLst>
                                            <p:cond delay="200"/>
                                          </p:stCondLst>
                                        </p:cTn>
                                        <p:tgtEl>
                                          <p:spTgt spid="8"/>
                                        </p:tgtEl>
                                        <p:attrNameLst>
                                          <p:attrName>r</p:attrName>
                                        </p:attrNameLst>
                                      </p:cBhvr>
                                    </p:animRot>
                                    <p:animRot by="240000">
                                      <p:cBhvr>
                                        <p:cTn id="63" dur="200" fill="hold">
                                          <p:stCondLst>
                                            <p:cond delay="400"/>
                                          </p:stCondLst>
                                        </p:cTn>
                                        <p:tgtEl>
                                          <p:spTgt spid="8"/>
                                        </p:tgtEl>
                                        <p:attrNameLst>
                                          <p:attrName>r</p:attrName>
                                        </p:attrNameLst>
                                      </p:cBhvr>
                                    </p:animRot>
                                    <p:animRot by="-240000">
                                      <p:cBhvr>
                                        <p:cTn id="64" dur="200" fill="hold">
                                          <p:stCondLst>
                                            <p:cond delay="600"/>
                                          </p:stCondLst>
                                        </p:cTn>
                                        <p:tgtEl>
                                          <p:spTgt spid="8"/>
                                        </p:tgtEl>
                                        <p:attrNameLst>
                                          <p:attrName>r</p:attrName>
                                        </p:attrNameLst>
                                      </p:cBhvr>
                                    </p:animRot>
                                    <p:animRot by="120000">
                                      <p:cBhvr>
                                        <p:cTn id="65"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9" grpId="0"/>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0346A3B-F9B9-413C-AE81-D493F23029FD}"/>
              </a:ext>
            </a:extLst>
          </p:cNvPr>
          <p:cNvSpPr txBox="1"/>
          <p:nvPr/>
        </p:nvSpPr>
        <p:spPr>
          <a:xfrm>
            <a:off x="377371" y="744841"/>
            <a:ext cx="3918857" cy="52322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III. LUYỆN TẬP</a:t>
            </a:r>
          </a:p>
        </p:txBody>
      </p:sp>
      <p:sp>
        <p:nvSpPr>
          <p:cNvPr id="3" name="Rounded Rectangle 28">
            <a:extLst>
              <a:ext uri="{FF2B5EF4-FFF2-40B4-BE49-F238E27FC236}">
                <a16:creationId xmlns="" xmlns:a16="http://schemas.microsoft.com/office/drawing/2014/main" id="{6497FCD6-3E04-41AE-9B1C-C79E3F3BA179}"/>
              </a:ext>
            </a:extLst>
          </p:cNvPr>
          <p:cNvSpPr/>
          <p:nvPr/>
        </p:nvSpPr>
        <p:spPr>
          <a:xfrm>
            <a:off x="732971" y="1586216"/>
            <a:ext cx="10726057" cy="1868486"/>
          </a:xfrm>
          <a:prstGeom prst="roundRect">
            <a:avLst/>
          </a:prstGeom>
          <a:solidFill>
            <a:sysClr val="window" lastClr="FFFFFF">
              <a:lumMod val="95000"/>
            </a:sysClr>
          </a:solidFill>
          <a:ln w="6350" cap="flat" cmpd="sng" algn="ctr">
            <a:solidFill>
              <a:srgbClr val="5B9BD5"/>
            </a:solidFill>
            <a:prstDash val="solid"/>
            <a:miter lim="800000"/>
          </a:ln>
          <a:effectLst/>
        </p:spPr>
        <p:txBody>
          <a:bodyPr anchor="ctr"/>
          <a:lstStyle/>
          <a:p>
            <a:pPr>
              <a:lnSpc>
                <a:spcPct val="150000"/>
              </a:lnSpc>
              <a:defRPr/>
            </a:pPr>
            <a:r>
              <a:rPr lang="en-US" sz="2800" b="1" u="sng" kern="0" dirty="0" err="1">
                <a:solidFill>
                  <a:srgbClr val="C00000"/>
                </a:solidFill>
                <a:latin typeface="Times New Roman" panose="02020603050405020304" pitchFamily="18" charset="0"/>
                <a:cs typeface="Times New Roman" panose="02020603050405020304" pitchFamily="18" charset="0"/>
              </a:rPr>
              <a:t>Bài</a:t>
            </a:r>
            <a:r>
              <a:rPr lang="en-US" sz="2800" b="1" u="sng" kern="0" dirty="0">
                <a:solidFill>
                  <a:srgbClr val="C00000"/>
                </a:solidFill>
                <a:latin typeface="Times New Roman" panose="02020603050405020304" pitchFamily="18" charset="0"/>
                <a:cs typeface="Times New Roman" panose="02020603050405020304" pitchFamily="18" charset="0"/>
              </a:rPr>
              <a:t> </a:t>
            </a:r>
            <a:r>
              <a:rPr lang="en-US" sz="2800" b="1" u="sng" kern="0" dirty="0" smtClean="0">
                <a:solidFill>
                  <a:srgbClr val="C00000"/>
                </a:solidFill>
                <a:latin typeface="Times New Roman" panose="02020603050405020304" pitchFamily="18" charset="0"/>
                <a:cs typeface="Times New Roman" panose="02020603050405020304" pitchFamily="18" charset="0"/>
              </a:rPr>
              <a:t>2:</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Kể</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lại</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câu</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chuyện</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Nàng</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tiên</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Ốc</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kết</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hợp</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tả</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ngoại</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hình</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của</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các</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nhân</a:t>
            </a:r>
            <a:r>
              <a:rPr lang="en-US" sz="2800" b="1" kern="0" dirty="0" smtClean="0">
                <a:solidFill>
                  <a:srgbClr val="C00000"/>
                </a:solidFill>
                <a:latin typeface="Times New Roman" panose="02020603050405020304" pitchFamily="18" charset="0"/>
                <a:cs typeface="Times New Roman" panose="02020603050405020304" pitchFamily="18" charset="0"/>
              </a:rPr>
              <a:t> </a:t>
            </a:r>
            <a:r>
              <a:rPr lang="en-US" sz="2800" b="1" kern="0" dirty="0" err="1" smtClean="0">
                <a:solidFill>
                  <a:srgbClr val="C00000"/>
                </a:solidFill>
                <a:latin typeface="Times New Roman" panose="02020603050405020304" pitchFamily="18" charset="0"/>
                <a:cs typeface="Times New Roman" panose="02020603050405020304" pitchFamily="18" charset="0"/>
              </a:rPr>
              <a:t>vật</a:t>
            </a:r>
            <a:r>
              <a:rPr lang="en-US" sz="2800" b="1" kern="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39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5364" y="51852"/>
            <a:ext cx="8507397" cy="1319748"/>
          </a:xfrm>
        </p:spPr>
        <p:txBody>
          <a:bodyPr>
            <a:normAutofit/>
          </a:bodyPr>
          <a:lstStyle/>
          <a:p>
            <a:pPr marL="0" indent="0" algn="ctr">
              <a:buNone/>
            </a:pPr>
            <a:r>
              <a:rPr lang="en-US" b="1" dirty="0" err="1" smtClean="0">
                <a:latin typeface="Times New Roman" pitchFamily="18" charset="0"/>
                <a:cs typeface="Times New Roman" pitchFamily="18" charset="0"/>
              </a:rPr>
              <a:t>Nàng</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ốc</a:t>
            </a:r>
            <a:r>
              <a:rPr lang="en-US" b="1" dirty="0">
                <a:latin typeface="Times New Roman" pitchFamily="18" charset="0"/>
                <a:cs typeface="Times New Roman" pitchFamily="18" charset="0"/>
              </a:rPr>
              <a:t> </a:t>
            </a:r>
          </a:p>
          <a:p>
            <a:pPr marL="0" indent="0">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Trích</a:t>
            </a:r>
            <a:r>
              <a:rPr lang="en-US" sz="2400" b="1" dirty="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sp>
        <p:nvSpPr>
          <p:cNvPr id="5" name="TextBox 4"/>
          <p:cNvSpPr txBox="1"/>
          <p:nvPr/>
        </p:nvSpPr>
        <p:spPr>
          <a:xfrm>
            <a:off x="2079567" y="1219200"/>
            <a:ext cx="3657600" cy="3046988"/>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Xưa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nghèo</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Chuyên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mò</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bắt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ốc</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hôm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bắt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p>
          <a:p>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con </a:t>
            </a:r>
            <a:r>
              <a:rPr lang="en-US" sz="2400" dirty="0" err="1">
                <a:solidFill>
                  <a:prstClr val="black"/>
                </a:solidFill>
                <a:latin typeface="Times New Roman" pitchFamily="18" charset="0"/>
                <a:cs typeface="Times New Roman" pitchFamily="18" charset="0"/>
              </a:rPr>
              <a:t>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xinh</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Vỏ</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biêng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biếc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xanh</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khác</a:t>
            </a:r>
            <a:r>
              <a:rPr lang="en-US" sz="2400" dirty="0">
                <a:solidFill>
                  <a:prstClr val="black"/>
                </a:solidFill>
                <a:latin typeface="Times New Roman" pitchFamily="18" charset="0"/>
                <a:cs typeface="Times New Roman" pitchFamily="18" charset="0"/>
              </a:rPr>
              <a:t> </a:t>
            </a:r>
          </a:p>
          <a:p>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muốn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bán</a:t>
            </a:r>
            <a:r>
              <a:rPr lang="en-US" sz="2400" dirty="0">
                <a:solidFill>
                  <a:prstClr val="black"/>
                </a:solidFill>
                <a:latin typeface="Times New Roman" pitchFamily="18" charset="0"/>
                <a:cs typeface="Times New Roman" pitchFamily="18" charset="0"/>
              </a:rPr>
              <a:t> </a:t>
            </a:r>
          </a:p>
          <a:p>
            <a:r>
              <a:rPr lang="en-US" sz="2400" dirty="0" err="1">
                <a:solidFill>
                  <a:prstClr val="black"/>
                </a:solidFill>
                <a:latin typeface="Times New Roman" pitchFamily="18" charset="0"/>
                <a:cs typeface="Times New Roman" pitchFamily="18" charset="0"/>
              </a:rPr>
              <a:t>Bèn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chum.</a:t>
            </a:r>
          </a:p>
        </p:txBody>
      </p:sp>
      <p:sp>
        <p:nvSpPr>
          <p:cNvPr id="6" name="TextBox 5"/>
          <p:cNvSpPr txBox="1"/>
          <p:nvPr/>
        </p:nvSpPr>
        <p:spPr>
          <a:xfrm>
            <a:off x="2079568" y="4384090"/>
            <a:ext cx="3296095" cy="2308324"/>
          </a:xfrm>
          <a:prstGeom prst="rect">
            <a:avLst/>
          </a:prstGeom>
          <a:noFill/>
        </p:spPr>
        <p:txBody>
          <a:bodyPr wrap="none" rtlCol="0">
            <a:spAutoFit/>
          </a:bodyPr>
          <a:lstStyle/>
          <a:p>
            <a:r>
              <a:rPr lang="en-US" sz="2400" dirty="0" err="1">
                <a:solidFill>
                  <a:prstClr val="black"/>
                </a:solidFill>
                <a:latin typeface="Times New Roman" pitchFamily="18" charset="0"/>
                <a:cs typeface="Times New Roman" pitchFamily="18" charset="0"/>
              </a:rPr>
              <a:t>Rồi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làm</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Đến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a:t>
            </a:r>
            <a:r>
              <a:rPr lang="en-US" sz="2400" dirty="0">
                <a:solidFill>
                  <a:prstClr val="black"/>
                </a:solidFill>
                <a:latin typeface="Times New Roman" pitchFamily="18" charset="0"/>
                <a:cs typeface="Times New Roman" pitchFamily="18" charset="0"/>
              </a:rPr>
              <a:t>:</a:t>
            </a:r>
          </a:p>
          <a:p>
            <a:r>
              <a:rPr lang="en-US" sz="2400" dirty="0" err="1">
                <a:solidFill>
                  <a:prstClr val="black"/>
                </a:solidFill>
                <a:latin typeface="Times New Roman" pitchFamily="18" charset="0"/>
                <a:cs typeface="Times New Roman" pitchFamily="18" charset="0"/>
              </a:rPr>
              <a:t>Sân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sao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sạch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quá</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Đàn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lợn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đã</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được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ăn</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Cơm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nước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nấu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tươm</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Vườn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sạch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cỏ</a:t>
            </a:r>
            <a:r>
              <a:rPr lang="en-US" sz="2400" dirty="0">
                <a:solidFill>
                  <a:prstClr val="black"/>
                </a:solidFill>
                <a:latin typeface="Times New Roman" pitchFamily="18" charset="0"/>
                <a:cs typeface="Times New Roman" pitchFamily="18" charset="0"/>
              </a:rPr>
              <a:t>.</a:t>
            </a:r>
          </a:p>
        </p:txBody>
      </p:sp>
      <p:sp>
        <p:nvSpPr>
          <p:cNvPr id="7" name="TextBox 6"/>
          <p:cNvSpPr txBox="1"/>
          <p:nvPr/>
        </p:nvSpPr>
        <p:spPr>
          <a:xfrm>
            <a:off x="6801101" y="1219200"/>
            <a:ext cx="3366627" cy="3785652"/>
          </a:xfrm>
          <a:prstGeom prst="rect">
            <a:avLst/>
          </a:prstGeom>
          <a:noFill/>
        </p:spPr>
        <p:txBody>
          <a:bodyPr wrap="none" rtlCol="0">
            <a:spAutoFit/>
          </a:bodyPr>
          <a:lstStyle/>
          <a:p>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chuyện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Bèn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cố</a:t>
            </a:r>
            <a:r>
              <a:rPr lang="en-US" sz="2400" dirty="0">
                <a:solidFill>
                  <a:prstClr val="black"/>
                </a:solidFill>
                <a:latin typeface="Times New Roman" pitchFamily="18" charset="0"/>
                <a:cs typeface="Times New Roman" pitchFamily="18" charset="0"/>
              </a:rPr>
              <a:t> ý </a:t>
            </a:r>
            <a:r>
              <a:rPr lang="en-US" sz="2400" dirty="0" err="1">
                <a:solidFill>
                  <a:prstClr val="black"/>
                </a:solidFill>
                <a:latin typeface="Times New Roman" pitchFamily="18" charset="0"/>
                <a:cs typeface="Times New Roman" pitchFamily="18" charset="0"/>
              </a:rPr>
              <a:t>rình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xem</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tiên</a:t>
            </a:r>
            <a:r>
              <a:rPr lang="en-US" sz="2400" dirty="0">
                <a:solidFill>
                  <a:prstClr val="black"/>
                </a:solidFill>
                <a:latin typeface="Times New Roman" pitchFamily="18" charset="0"/>
                <a:cs typeface="Times New Roman" pitchFamily="18" charset="0"/>
              </a:rPr>
              <a:t> </a:t>
            </a:r>
          </a:p>
          <a:p>
            <a:r>
              <a:rPr lang="en-US" sz="2400" dirty="0" err="1">
                <a:solidFill>
                  <a:prstClr val="black"/>
                </a:solidFill>
                <a:latin typeface="Times New Roman" pitchFamily="18" charset="0"/>
                <a:cs typeface="Times New Roman" pitchFamily="18" charset="0"/>
              </a:rPr>
              <a:t>Bước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chum </a:t>
            </a:r>
            <a:r>
              <a:rPr lang="en-US" sz="2400" dirty="0" err="1">
                <a:solidFill>
                  <a:prstClr val="black"/>
                </a:solidFill>
                <a:latin typeface="Times New Roman" pitchFamily="18" charset="0"/>
                <a:cs typeface="Times New Roman" pitchFamily="18" charset="0"/>
              </a:rPr>
              <a:t>nước</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liền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mật</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Đạp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vỏ</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xanh</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Rồi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ôm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nàng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tiên</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nữa</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Hai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mẹ</a:t>
            </a:r>
            <a:r>
              <a:rPr lang="en-US" sz="2400" dirty="0">
                <a:solidFill>
                  <a:prstClr val="black"/>
                </a:solidFill>
                <a:latin typeface="Times New Roman" pitchFamily="18" charset="0"/>
                <a:cs typeface="Times New Roman" pitchFamily="18" charset="0"/>
              </a:rPr>
              <a:t> con </a:t>
            </a: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đó</a:t>
            </a:r>
            <a:endParaRPr lang="en-US" sz="2400" dirty="0">
              <a:solidFill>
                <a:prstClr val="black"/>
              </a:solidFill>
              <a:latin typeface="Times New Roman" pitchFamily="18" charset="0"/>
              <a:cs typeface="Times New Roman" pitchFamily="18" charset="0"/>
            </a:endParaRPr>
          </a:p>
          <a:p>
            <a:r>
              <a:rPr lang="en-US" sz="2400" dirty="0" err="1">
                <a:solidFill>
                  <a:prstClr val="black"/>
                </a:solidFill>
                <a:latin typeface="Times New Roman" pitchFamily="18" charset="0"/>
                <a:cs typeface="Times New Roman" pitchFamily="18" charset="0"/>
              </a:rPr>
              <a:t>Rất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yêu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nhau</a:t>
            </a:r>
            <a:r>
              <a:rPr lang="en-US" sz="2400" dirty="0">
                <a:solidFill>
                  <a:prstClr val="black"/>
                </a:solidFill>
                <a:latin typeface="Times New Roman" pitchFamily="18" charset="0"/>
                <a:cs typeface="Times New Roman" pitchFamily="18" charset="0"/>
              </a:rPr>
              <a:t>…</a:t>
            </a:r>
          </a:p>
        </p:txBody>
      </p:sp>
      <p:sp>
        <p:nvSpPr>
          <p:cNvPr id="8" name="TextBox 7"/>
          <p:cNvSpPr txBox="1"/>
          <p:nvPr/>
        </p:nvSpPr>
        <p:spPr>
          <a:xfrm>
            <a:off x="7008048" y="5269468"/>
            <a:ext cx="2952731" cy="369332"/>
          </a:xfrm>
          <a:prstGeom prst="rect">
            <a:avLst/>
          </a:prstGeom>
          <a:noFill/>
        </p:spPr>
        <p:txBody>
          <a:bodyPr wrap="none" rtlCol="0">
            <a:spAutoFit/>
          </a:bodyPr>
          <a:lstStyle/>
          <a:p>
            <a:r>
              <a:rPr lang="en-US" b="1" dirty="0">
                <a:solidFill>
                  <a:prstClr val="black"/>
                </a:solidFill>
                <a:latin typeface="Times New Roman" pitchFamily="18" charset="0"/>
                <a:cs typeface="Times New Roman" pitchFamily="18" charset="0"/>
              </a:rPr>
              <a:t>PHAN THỊ THANH NHÀN</a:t>
            </a:r>
          </a:p>
        </p:txBody>
      </p:sp>
    </p:spTree>
    <p:extLst>
      <p:ext uri="{BB962C8B-B14F-4D97-AF65-F5344CB8AC3E}">
        <p14:creationId xmlns:p14="http://schemas.microsoft.com/office/powerpoint/2010/main" val="2527507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6198062-67E4-45C4-8CA8-026AA1043434}"/>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1"/>
          </p:nvPr>
        </p:nvSpPr>
        <p:spPr>
          <a:xfrm>
            <a:off x="451425" y="0"/>
            <a:ext cx="8035752" cy="6858000"/>
          </a:xfrm>
        </p:spPr>
        <p:txBody>
          <a:bodyPr>
            <a:noAutofit/>
          </a:bodyPr>
          <a:lstStyle/>
          <a:p>
            <a:pPr marL="0" indent="0">
              <a:buNone/>
            </a:pPr>
            <a:endParaRPr lang="en-US" dirty="0" smtClean="0">
              <a:solidFill>
                <a:srgbClr val="FF0000"/>
              </a:solidFill>
              <a:latin typeface="Times New Roman" pitchFamily="18" charset="0"/>
              <a:cs typeface="Times New Roman" pitchFamily="18" charset="0"/>
            </a:endParaRPr>
          </a:p>
          <a:p>
            <a:pPr marL="0" indent="0">
              <a:buNone/>
            </a:pPr>
            <a:r>
              <a:rPr lang="en-US" dirty="0" smtClean="0">
                <a:solidFill>
                  <a:srgbClr val="FF0000"/>
                </a:solidFill>
                <a:latin typeface="Times New Roman" pitchFamily="18" charset="0"/>
                <a:cs typeface="Times New Roman" pitchFamily="18" charset="0"/>
              </a:rPr>
              <a:t>1.Bà </a:t>
            </a:r>
            <a:r>
              <a:rPr lang="en-US" dirty="0" err="1">
                <a:solidFill>
                  <a:srgbClr val="FF0000"/>
                </a:solidFill>
                <a:latin typeface="Times New Roman" pitchFamily="18" charset="0"/>
                <a:cs typeface="Times New Roman" pitchFamily="18" charset="0"/>
              </a:rPr>
              <a:t>lão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nghèo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sống</a:t>
            </a:r>
            <a:r>
              <a:rPr lang="en-US" dirty="0">
                <a:solidFill>
                  <a:srgbClr val="FF0000"/>
                </a:solidFill>
                <a:latin typeface="Times New Roman" pitchFamily="18" charset="0"/>
                <a:cs typeface="Times New Roman" pitchFamily="18" charset="0"/>
              </a:rPr>
              <a:t>?</a:t>
            </a:r>
          </a:p>
          <a:p>
            <a:pPr marL="0" indent="0">
              <a:buNone/>
            </a:pP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nghèo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ốc</a:t>
            </a:r>
            <a:r>
              <a:rPr lang="en-US" dirty="0">
                <a:latin typeface="Times New Roman" pitchFamily="18" charset="0"/>
                <a:cs typeface="Times New Roman" pitchFamily="18" charset="0"/>
              </a:rPr>
              <a:t>.</a:t>
            </a:r>
          </a:p>
          <a:p>
            <a:pPr marL="0" indent="0">
              <a:buNone/>
            </a:pPr>
            <a:r>
              <a:rPr lang="en-US" dirty="0">
                <a:solidFill>
                  <a:srgbClr val="FF0000"/>
                </a:solidFill>
                <a:latin typeface="Times New Roman" pitchFamily="18" charset="0"/>
                <a:cs typeface="Times New Roman" pitchFamily="18" charset="0"/>
              </a:rPr>
              <a:t>2.Con </a:t>
            </a:r>
            <a:r>
              <a:rPr lang="en-US" dirty="0" err="1">
                <a:solidFill>
                  <a:srgbClr val="FF0000"/>
                </a:solidFill>
                <a:latin typeface="Times New Roman" pitchFamily="18" charset="0"/>
                <a:cs typeface="Times New Roman" pitchFamily="18" charset="0"/>
              </a:rPr>
              <a:t>ốc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bắt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lạ</a:t>
            </a:r>
            <a:r>
              <a:rPr lang="en-US" dirty="0">
                <a:solidFill>
                  <a:srgbClr val="FF0000"/>
                </a:solidFill>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Con </a:t>
            </a:r>
            <a:r>
              <a:rPr lang="en-US" dirty="0" err="1">
                <a:latin typeface="Times New Roman" pitchFamily="18" charset="0"/>
                <a:cs typeface="Times New Roman" pitchFamily="18" charset="0"/>
              </a:rPr>
              <a: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a:t>
            </a:r>
          </a:p>
          <a:p>
            <a:pPr marL="0" indent="0">
              <a:buNone/>
            </a:pPr>
            <a:r>
              <a:rPr lang="en-US" dirty="0">
                <a:solidFill>
                  <a:srgbClr val="FF0000"/>
                </a:solidFill>
                <a:latin typeface="Times New Roman" pitchFamily="18" charset="0"/>
                <a:cs typeface="Times New Roman" pitchFamily="18" charset="0"/>
              </a:rPr>
              <a:t>3.Bà </a:t>
            </a:r>
            <a:r>
              <a:rPr lang="en-US" dirty="0" err="1">
                <a:solidFill>
                  <a:srgbClr val="FF0000"/>
                </a:solidFill>
                <a:latin typeface="Times New Roman" pitchFamily="18" charset="0"/>
                <a:cs typeface="Times New Roman" pitchFamily="18" charset="0"/>
              </a:rPr>
              <a:t>lão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đã</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bắt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con </a:t>
            </a:r>
            <a:r>
              <a:rPr lang="en-US" dirty="0" err="1">
                <a:solidFill>
                  <a:srgbClr val="FF0000"/>
                </a:solidFill>
                <a:latin typeface="Times New Roman" pitchFamily="18" charset="0"/>
                <a:cs typeface="Times New Roman" pitchFamily="18" charset="0"/>
              </a:rPr>
              <a:t>ốc</a:t>
            </a:r>
            <a:r>
              <a:rPr lang="en-US" dirty="0">
                <a:solidFill>
                  <a:srgbClr val="FF0000"/>
                </a:solidFill>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chum.</a:t>
            </a:r>
          </a:p>
          <a:p>
            <a:pPr marL="0" indent="0">
              <a:buNone/>
            </a:pPr>
            <a:r>
              <a:rPr lang="en-US" dirty="0">
                <a:solidFill>
                  <a:srgbClr val="FF0000"/>
                </a:solidFill>
                <a:latin typeface="Times New Roman" pitchFamily="18" charset="0"/>
                <a:cs typeface="Times New Roman" pitchFamily="18" charset="0"/>
              </a:rPr>
              <a:t>4.Vì </a:t>
            </a:r>
            <a:r>
              <a:rPr lang="en-US" dirty="0" err="1">
                <a:solidFill>
                  <a:srgbClr val="FF0000"/>
                </a:solidFill>
                <a:latin typeface="Times New Roman" pitchFamily="18" charset="0"/>
                <a:cs typeface="Times New Roman" pitchFamily="18" charset="0"/>
              </a:rPr>
              <a:t>sao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lại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vào</a:t>
            </a:r>
            <a:r>
              <a:rPr lang="en-US" dirty="0">
                <a:solidFill>
                  <a:srgbClr val="FF0000"/>
                </a:solidFill>
                <a:latin typeface="Times New Roman" pitchFamily="18" charset="0"/>
                <a:cs typeface="Times New Roman" pitchFamily="18" charset="0"/>
              </a:rPr>
              <a:t> chum </a:t>
            </a:r>
            <a:r>
              <a:rPr lang="en-US" dirty="0" err="1">
                <a:solidFill>
                  <a:srgbClr val="FF0000"/>
                </a:solidFill>
                <a:latin typeface="Times New Roman" pitchFamily="18" charset="0"/>
                <a:cs typeface="Times New Roman" pitchFamily="18" charset="0"/>
              </a:rPr>
              <a:t>mà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ốc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đi</a:t>
            </a:r>
            <a:r>
              <a:rPr lang="en-US" dirty="0">
                <a:solidFill>
                  <a:srgbClr val="FF0000"/>
                </a:solidFill>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xanh</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369125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8312DB7-1238-4BD5-99D1-DA1FB670A1E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107323" y="0"/>
            <a:ext cx="8199550" cy="6823364"/>
          </a:xfrm>
        </p:spPr>
        <p:txBody>
          <a:bodyPr>
            <a:noAutofit/>
          </a:bodyPr>
          <a:lstStyle/>
          <a:p>
            <a:pPr marL="0" indent="0">
              <a:buNone/>
            </a:pPr>
            <a:endParaRPr lang="en-US" sz="2800" dirty="0" smtClean="0">
              <a:solidFill>
                <a:srgbClr val="FF0000"/>
              </a:solidFill>
              <a:latin typeface="Times New Roman" pitchFamily="18" charset="0"/>
              <a:cs typeface="Times New Roman" pitchFamily="18" charset="0"/>
            </a:endParaRPr>
          </a:p>
          <a:p>
            <a:pPr marL="0" indent="0">
              <a:buNone/>
            </a:pPr>
            <a:r>
              <a:rPr lang="en-US" sz="2800" dirty="0" smtClean="0">
                <a:solidFill>
                  <a:srgbClr val="FF0000"/>
                </a:solidFill>
                <a:latin typeface="Times New Roman" pitchFamily="18" charset="0"/>
                <a:cs typeface="Times New Roman" pitchFamily="18" charset="0"/>
              </a:rPr>
              <a:t>5.Từ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ốc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a:t>
            </a:r>
            <a:r>
              <a:rPr lang="en-US" sz="2800" dirty="0">
                <a:solidFill>
                  <a:srgbClr val="FF0000"/>
                </a:solidFill>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no, </a:t>
            </a:r>
            <a:r>
              <a:rPr lang="en-US" sz="2800" dirty="0" err="1">
                <a:latin typeface="Times New Roman" pitchFamily="18" charset="0"/>
                <a:cs typeface="Times New Roman" pitchFamily="18" charset="0"/>
              </a:rPr>
              <a:t>cơm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a:t>
            </a:r>
            <a:r>
              <a:rPr lang="en-US" sz="28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buNone/>
            </a:pPr>
            <a:r>
              <a:rPr lang="en-US" sz="2800" dirty="0">
                <a:solidFill>
                  <a:srgbClr val="FF0000"/>
                </a:solidFill>
                <a:latin typeface="Times New Roman" pitchFamily="18" charset="0"/>
                <a:cs typeface="Times New Roman" pitchFamily="18" charset="0"/>
              </a:rPr>
              <a:t>6.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lão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chum </a:t>
            </a:r>
            <a:r>
              <a:rPr lang="en-US" sz="2800" dirty="0" err="1">
                <a:latin typeface="Times New Roman" pitchFamily="18" charset="0"/>
                <a:cs typeface="Times New Roman" pitchFamily="18" charset="0"/>
              </a:rPr>
              <a:t>nước</a:t>
            </a:r>
            <a:r>
              <a:rPr lang="en-US" sz="28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buNone/>
            </a:pPr>
            <a:r>
              <a:rPr lang="en-US" sz="2800" dirty="0">
                <a:solidFill>
                  <a:srgbClr val="FF0000"/>
                </a:solidFill>
                <a:latin typeface="Times New Roman" pitchFamily="18" charset="0"/>
                <a:cs typeface="Times New Roman" pitchFamily="18" charset="0"/>
              </a:rPr>
              <a:t>7.Bà </a:t>
            </a:r>
            <a:r>
              <a:rPr lang="en-US" sz="2800" dirty="0" err="1">
                <a:solidFill>
                  <a:srgbClr val="FF0000"/>
                </a:solidFill>
                <a:latin typeface="Times New Roman" pitchFamily="18" charset="0"/>
                <a:cs typeface="Times New Roman" pitchFamily="18" charset="0"/>
              </a:rPr>
              <a:t>lão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nhìn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a:t>
            </a:r>
          </a:p>
          <a:p>
            <a:pPr marL="0" indent="0">
              <a:buNone/>
            </a:pPr>
            <a:r>
              <a:rPr lang="en-US" sz="2800" dirty="0">
                <a:solidFill>
                  <a:srgbClr val="FF0000"/>
                </a:solidFill>
                <a:latin typeface="Times New Roman" pitchFamily="18" charset="0"/>
                <a:cs typeface="Times New Roman" pitchFamily="18" charset="0"/>
              </a:rPr>
              <a:t>8.Câu </a:t>
            </a:r>
            <a:r>
              <a:rPr lang="en-US" sz="2800" dirty="0" err="1">
                <a:solidFill>
                  <a:srgbClr val="FF0000"/>
                </a:solidFill>
                <a:latin typeface="Times New Roman" pitchFamily="18" charset="0"/>
                <a:cs typeface="Times New Roman" pitchFamily="18" charset="0"/>
              </a:rPr>
              <a:t>chuyện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thúc</a:t>
            </a:r>
            <a:r>
              <a:rPr lang="en-US" sz="2800" dirty="0">
                <a:solidFill>
                  <a:srgbClr val="FF0000"/>
                </a:solidFill>
                <a:latin typeface="Times New Roman" pitchFamily="18" charset="0"/>
                <a:cs typeface="Times New Roman" pitchFamily="18" charset="0"/>
              </a:rPr>
              <a:t> ra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con.</a:t>
            </a:r>
          </a:p>
        </p:txBody>
      </p:sp>
    </p:spTree>
    <p:extLst>
      <p:ext uri="{BB962C8B-B14F-4D97-AF65-F5344CB8AC3E}">
        <p14:creationId xmlns:p14="http://schemas.microsoft.com/office/powerpoint/2010/main" val="13458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ounded Rectangle 4"/>
          <p:cNvSpPr/>
          <p:nvPr/>
        </p:nvSpPr>
        <p:spPr>
          <a:xfrm>
            <a:off x="2733003" y="863958"/>
            <a:ext cx="6153419" cy="1219200"/>
          </a:xfrm>
          <a:prstGeom prst="roundRect">
            <a:avLst/>
          </a:prstGeom>
          <a:solidFill>
            <a:srgbClr val="FF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chuyện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hiểu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6" name="Horizontal Scroll 5"/>
          <p:cNvSpPr/>
          <p:nvPr/>
        </p:nvSpPr>
        <p:spPr>
          <a:xfrm>
            <a:off x="1687131" y="2590800"/>
            <a:ext cx="8564451" cy="2590800"/>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Times New Roman" pitchFamily="18" charset="0"/>
                <a:cs typeface="Times New Roman" pitchFamily="18" charset="0"/>
              </a:rPr>
              <a:t>Con </a:t>
            </a:r>
            <a:r>
              <a:rPr lang="en-US" sz="3200" dirty="0" err="1">
                <a:solidFill>
                  <a:prstClr val="white"/>
                </a:solidFill>
                <a:latin typeface="Times New Roman" pitchFamily="18" charset="0"/>
                <a:cs typeface="Times New Roman" pitchFamily="18" charset="0"/>
              </a:rPr>
              <a:t>người</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phải</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biết</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yêu</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thương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nhau</a:t>
            </a:r>
            <a:r>
              <a:rPr lang="en-US" sz="3200" dirty="0">
                <a:solidFill>
                  <a:prstClr val="white"/>
                </a:solidFill>
                <a:latin typeface="Times New Roman" pitchFamily="18" charset="0"/>
                <a:cs typeface="Times New Roman" pitchFamily="18" charset="0"/>
              </a:rPr>
              <a:t>. Ai </a:t>
            </a:r>
            <a:r>
              <a:rPr lang="en-US" sz="3200" dirty="0" err="1">
                <a:solidFill>
                  <a:prstClr val="white"/>
                </a:solidFill>
                <a:latin typeface="Times New Roman" pitchFamily="18" charset="0"/>
                <a:cs typeface="Times New Roman" pitchFamily="18" charset="0"/>
              </a:rPr>
              <a:t>sống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nhân</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hậu</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thương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yêu</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mọi</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người</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sẽ</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có</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cuộc</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sống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hạnh</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phúc</a:t>
            </a:r>
            <a:r>
              <a:rPr lang="en-US" sz="3200" dirty="0">
                <a:solidFill>
                  <a:prstClr val="white"/>
                </a:solidFill>
                <a:latin typeface="Times New Roman" pitchFamily="18" charset="0"/>
                <a:cs typeface="Times New Roman" pitchFamily="18" charset="0"/>
              </a:rPr>
              <a:t>.</a:t>
            </a:r>
          </a:p>
        </p:txBody>
      </p:sp>
    </p:spTree>
    <p:extLst>
      <p:ext uri="{BB962C8B-B14F-4D97-AF65-F5344CB8AC3E}">
        <p14:creationId xmlns:p14="http://schemas.microsoft.com/office/powerpoint/2010/main" val="2498815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2857500"/>
            <a:ext cx="5486400" cy="1143000"/>
          </a:xfrm>
        </p:spPr>
        <p:txBody>
          <a:bodyPr>
            <a:normAutofit/>
          </a:bodyPr>
          <a:lstStyle/>
          <a:p>
            <a:r>
              <a:rPr lang="en-US" sz="6000" b="1" dirty="0" err="1">
                <a:solidFill>
                  <a:srgbClr val="FF0000"/>
                </a:solidFill>
                <a:latin typeface="Times New Roman" pitchFamily="18" charset="0"/>
                <a:cs typeface="Times New Roman" pitchFamily="18" charset="0"/>
              </a:rPr>
              <a:t>Kể</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chuyện</a:t>
            </a:r>
            <a:endParaRPr lang="en-US" sz="6000" b="1" dirty="0">
              <a:solidFill>
                <a:srgbClr val="FF0000"/>
              </a:solidFill>
              <a:latin typeface="Times New Roman" pitchFamily="18" charset="0"/>
              <a:cs typeface="Times New Roman" pitchFamily="18" charset="0"/>
            </a:endParaRPr>
          </a:p>
        </p:txBody>
      </p:sp>
      <p:sp>
        <p:nvSpPr>
          <p:cNvPr id="6" name="Smiley Face 5">
            <a:hlinkClick r:id="rId3" action="ppaction://hlinkfile"/>
          </p:cNvPr>
          <p:cNvSpPr/>
          <p:nvPr/>
        </p:nvSpPr>
        <p:spPr>
          <a:xfrm>
            <a:off x="10028734" y="6580910"/>
            <a:ext cx="410666" cy="228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0432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 xmlns:a16="http://schemas.microsoft.com/office/drawing/2014/main" id="{3A1178AB-DCC3-4EDC-821C-47C9F432D6A7}"/>
              </a:ext>
            </a:extLst>
          </p:cNvPr>
          <p:cNvPicPr>
            <a:picLocks noChangeAspect="1"/>
          </p:cNvPicPr>
          <p:nvPr/>
        </p:nvPicPr>
        <p:blipFill>
          <a:blip r:embed="rId2" cstate="print"/>
          <a:srcRect/>
          <a:stretch>
            <a:fillRect/>
          </a:stretch>
        </p:blipFill>
        <p:spPr bwMode="auto">
          <a:xfrm>
            <a:off x="-1" y="0"/>
            <a:ext cx="3761741" cy="3438770"/>
          </a:xfrm>
          <a:prstGeom prst="rect">
            <a:avLst/>
          </a:prstGeom>
          <a:noFill/>
          <a:ln w="9525">
            <a:noFill/>
            <a:miter lim="800000"/>
            <a:headEnd/>
            <a:tailEnd/>
          </a:ln>
        </p:spPr>
      </p:pic>
      <p:pic>
        <p:nvPicPr>
          <p:cNvPr id="3" name="Picture 5" descr="1">
            <a:extLst>
              <a:ext uri="{FF2B5EF4-FFF2-40B4-BE49-F238E27FC236}">
                <a16:creationId xmlns="" xmlns:a16="http://schemas.microsoft.com/office/drawing/2014/main" id="{264B5BEF-F206-411C-98D9-6582A5E2AF66}"/>
              </a:ext>
            </a:extLst>
          </p:cNvPr>
          <p:cNvPicPr>
            <a:picLocks noChangeAspect="1" noChangeArrowheads="1"/>
          </p:cNvPicPr>
          <p:nvPr/>
        </p:nvPicPr>
        <p:blipFill rotWithShape="1">
          <a:blip r:embed="rId3" cstate="print"/>
          <a:srcRect t="16038"/>
          <a:stretch/>
        </p:blipFill>
        <p:spPr bwMode="auto">
          <a:xfrm>
            <a:off x="8058150" y="-22453"/>
            <a:ext cx="4057651" cy="3467085"/>
          </a:xfrm>
          <a:prstGeom prst="rect">
            <a:avLst/>
          </a:prstGeom>
          <a:noFill/>
          <a:ln w="9525">
            <a:noFill/>
            <a:miter lim="800000"/>
            <a:headEnd/>
            <a:tailEnd/>
          </a:ln>
        </p:spPr>
      </p:pic>
      <p:pic>
        <p:nvPicPr>
          <p:cNvPr id="4" name="Picture 6" descr="3">
            <a:extLst>
              <a:ext uri="{FF2B5EF4-FFF2-40B4-BE49-F238E27FC236}">
                <a16:creationId xmlns="" xmlns:a16="http://schemas.microsoft.com/office/drawing/2014/main" id="{5845CD19-6920-490A-8D78-4E436A3CF6C0}"/>
              </a:ext>
            </a:extLst>
          </p:cNvPr>
          <p:cNvPicPr>
            <a:picLocks noChangeAspect="1" noChangeArrowheads="1"/>
          </p:cNvPicPr>
          <p:nvPr/>
        </p:nvPicPr>
        <p:blipFill>
          <a:blip r:embed="rId4" cstate="print"/>
          <a:srcRect/>
          <a:stretch>
            <a:fillRect/>
          </a:stretch>
        </p:blipFill>
        <p:spPr bwMode="auto">
          <a:xfrm>
            <a:off x="3829052" y="15"/>
            <a:ext cx="4107496" cy="3467085"/>
          </a:xfrm>
          <a:prstGeom prst="rect">
            <a:avLst/>
          </a:prstGeom>
          <a:noFill/>
          <a:ln w="9525">
            <a:noFill/>
            <a:miter lim="800000"/>
            <a:headEnd/>
            <a:tailEnd/>
          </a:ln>
        </p:spPr>
      </p:pic>
      <p:pic>
        <p:nvPicPr>
          <p:cNvPr id="5" name="Picture 7" descr="4">
            <a:extLst>
              <a:ext uri="{FF2B5EF4-FFF2-40B4-BE49-F238E27FC236}">
                <a16:creationId xmlns="" xmlns:a16="http://schemas.microsoft.com/office/drawing/2014/main" id="{96CA8B0B-2B9F-4E96-96F7-722D6A6EA5D4}"/>
              </a:ext>
            </a:extLst>
          </p:cNvPr>
          <p:cNvPicPr>
            <a:picLocks noChangeAspect="1" noChangeArrowheads="1"/>
          </p:cNvPicPr>
          <p:nvPr/>
        </p:nvPicPr>
        <p:blipFill rotWithShape="1">
          <a:blip r:embed="rId5" cstate="print"/>
          <a:srcRect t="11932"/>
          <a:stretch/>
        </p:blipFill>
        <p:spPr bwMode="auto">
          <a:xfrm>
            <a:off x="0" y="3556856"/>
            <a:ext cx="5857238" cy="3301144"/>
          </a:xfrm>
          <a:prstGeom prst="rect">
            <a:avLst/>
          </a:prstGeom>
          <a:noFill/>
          <a:ln w="9525">
            <a:noFill/>
            <a:miter lim="800000"/>
            <a:headEnd/>
            <a:tailEnd/>
          </a:ln>
        </p:spPr>
      </p:pic>
      <p:pic>
        <p:nvPicPr>
          <p:cNvPr id="6" name="Picture 8" descr="5">
            <a:extLst>
              <a:ext uri="{FF2B5EF4-FFF2-40B4-BE49-F238E27FC236}">
                <a16:creationId xmlns="" xmlns:a16="http://schemas.microsoft.com/office/drawing/2014/main" id="{1C68457D-E29E-426B-BADC-52650E33E5BB}"/>
              </a:ext>
            </a:extLst>
          </p:cNvPr>
          <p:cNvPicPr>
            <a:picLocks noChangeAspect="1" noChangeArrowheads="1"/>
          </p:cNvPicPr>
          <p:nvPr/>
        </p:nvPicPr>
        <p:blipFill rotWithShape="1">
          <a:blip r:embed="rId6" cstate="print"/>
          <a:srcRect t="6425" r="13807"/>
          <a:stretch/>
        </p:blipFill>
        <p:spPr bwMode="auto">
          <a:xfrm>
            <a:off x="5983288" y="3566707"/>
            <a:ext cx="6208712" cy="3291294"/>
          </a:xfrm>
          <a:prstGeom prst="rect">
            <a:avLst/>
          </a:prstGeom>
          <a:noFill/>
          <a:ln w="9525">
            <a:noFill/>
            <a:miter lim="800000"/>
            <a:headEnd/>
            <a:tailEnd/>
          </a:ln>
        </p:spPr>
      </p:pic>
      <p:sp>
        <p:nvSpPr>
          <p:cNvPr id="7" name="AutoShape 10">
            <a:extLst>
              <a:ext uri="{FF2B5EF4-FFF2-40B4-BE49-F238E27FC236}">
                <a16:creationId xmlns="" xmlns:a16="http://schemas.microsoft.com/office/drawing/2014/main" id="{A4FC0EB3-0984-4F0E-B860-F43379767FC8}"/>
              </a:ext>
            </a:extLst>
          </p:cNvPr>
          <p:cNvSpPr>
            <a:spLocks noChangeArrowheads="1"/>
          </p:cNvSpPr>
          <p:nvPr/>
        </p:nvSpPr>
        <p:spPr bwMode="auto">
          <a:xfrm>
            <a:off x="2590800" y="0"/>
            <a:ext cx="344488" cy="381000"/>
          </a:xfrm>
          <a:prstGeom prst="star8">
            <a:avLst>
              <a:gd name="adj" fmla="val 3825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8" name="AutoShape 11">
            <a:extLst>
              <a:ext uri="{FF2B5EF4-FFF2-40B4-BE49-F238E27FC236}">
                <a16:creationId xmlns="" xmlns:a16="http://schemas.microsoft.com/office/drawing/2014/main" id="{5240C964-582C-435C-BC3D-99E922C930E4}"/>
              </a:ext>
            </a:extLst>
          </p:cNvPr>
          <p:cNvSpPr>
            <a:spLocks noChangeArrowheads="1"/>
          </p:cNvSpPr>
          <p:nvPr/>
        </p:nvSpPr>
        <p:spPr bwMode="auto">
          <a:xfrm>
            <a:off x="7301228" y="0"/>
            <a:ext cx="344488" cy="381000"/>
          </a:xfrm>
          <a:prstGeom prst="star8">
            <a:avLst>
              <a:gd name="adj" fmla="val 3825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9" name="AutoShape 12">
            <a:extLst>
              <a:ext uri="{FF2B5EF4-FFF2-40B4-BE49-F238E27FC236}">
                <a16:creationId xmlns="" xmlns:a16="http://schemas.microsoft.com/office/drawing/2014/main" id="{9B9B4AF8-C34F-46FD-BDE0-8595048116E3}"/>
              </a:ext>
            </a:extLst>
          </p:cNvPr>
          <p:cNvSpPr>
            <a:spLocks noChangeArrowheads="1"/>
          </p:cNvSpPr>
          <p:nvPr/>
        </p:nvSpPr>
        <p:spPr bwMode="auto">
          <a:xfrm>
            <a:off x="11690665" y="0"/>
            <a:ext cx="275590" cy="381000"/>
          </a:xfrm>
          <a:prstGeom prst="star8">
            <a:avLst>
              <a:gd name="adj" fmla="val 3825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0" name="AutoShape 13">
            <a:extLst>
              <a:ext uri="{FF2B5EF4-FFF2-40B4-BE49-F238E27FC236}">
                <a16:creationId xmlns="" xmlns:a16="http://schemas.microsoft.com/office/drawing/2014/main" id="{E46C6A4E-4388-4495-AA5B-6FB0A519734B}"/>
              </a:ext>
            </a:extLst>
          </p:cNvPr>
          <p:cNvSpPr>
            <a:spLocks noChangeArrowheads="1"/>
          </p:cNvSpPr>
          <p:nvPr/>
        </p:nvSpPr>
        <p:spPr bwMode="auto">
          <a:xfrm>
            <a:off x="4972050" y="3685930"/>
            <a:ext cx="275590" cy="381000"/>
          </a:xfrm>
          <a:prstGeom prst="star8">
            <a:avLst>
              <a:gd name="adj" fmla="val 3825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1" name="AutoShape 14">
            <a:extLst>
              <a:ext uri="{FF2B5EF4-FFF2-40B4-BE49-F238E27FC236}">
                <a16:creationId xmlns="" xmlns:a16="http://schemas.microsoft.com/office/drawing/2014/main" id="{C95A63B4-EA25-49B5-93E5-30A0A1970797}"/>
              </a:ext>
            </a:extLst>
          </p:cNvPr>
          <p:cNvSpPr>
            <a:spLocks noChangeArrowheads="1"/>
          </p:cNvSpPr>
          <p:nvPr/>
        </p:nvSpPr>
        <p:spPr bwMode="auto">
          <a:xfrm>
            <a:off x="11721462" y="3724030"/>
            <a:ext cx="344488" cy="304800"/>
          </a:xfrm>
          <a:prstGeom prst="star8">
            <a:avLst>
              <a:gd name="adj" fmla="val 3825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605717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
          <p:cNvPicPr>
            <a:picLocks noChangeAspect="1" noChangeArrowheads="1"/>
          </p:cNvPicPr>
          <p:nvPr/>
        </p:nvPicPr>
        <p:blipFill>
          <a:blip r:embed="rId2"/>
          <a:srcRect/>
          <a:stretch>
            <a:fillRect/>
          </a:stretch>
        </p:blipFill>
        <p:spPr bwMode="auto">
          <a:xfrm>
            <a:off x="0" y="0"/>
            <a:ext cx="12192000" cy="7010400"/>
          </a:xfrm>
          <a:prstGeom prst="rect">
            <a:avLst/>
          </a:prstGeom>
          <a:noFill/>
          <a:ln w="9525">
            <a:noFill/>
            <a:miter lim="800000"/>
            <a:headEnd/>
            <a:tailEnd/>
          </a:ln>
        </p:spPr>
      </p:pic>
      <p:sp>
        <p:nvSpPr>
          <p:cNvPr id="8195" name="WordArt 3"/>
          <p:cNvSpPr>
            <a:spLocks noChangeArrowheads="1" noChangeShapeType="1" noTextEdit="1"/>
          </p:cNvSpPr>
          <p:nvPr/>
        </p:nvSpPr>
        <p:spPr bwMode="auto">
          <a:xfrm>
            <a:off x="2667000" y="1828800"/>
            <a:ext cx="6477000" cy="289560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3600" kern="10">
                <a:ln w="9525">
                  <a:solidFill>
                    <a:srgbClr val="FF0000"/>
                  </a:solidFill>
                  <a:round/>
                  <a:headEnd/>
                  <a:tailEnd/>
                </a:ln>
                <a:solidFill>
                  <a:srgbClr val="FF00FF"/>
                </a:solidFill>
                <a:latin typeface="Arial"/>
                <a:cs typeface="Arial"/>
              </a:rPr>
              <a:t>Trò chơi </a:t>
            </a:r>
          </a:p>
          <a:p>
            <a:pPr algn="ctr" fontAlgn="base">
              <a:spcBef>
                <a:spcPct val="0"/>
              </a:spcBef>
              <a:spcAft>
                <a:spcPct val="0"/>
              </a:spcAft>
            </a:pPr>
            <a:r>
              <a:rPr lang="vi-VN" sz="3600" kern="10">
                <a:ln w="9525">
                  <a:solidFill>
                    <a:srgbClr val="FF0000"/>
                  </a:solidFill>
                  <a:round/>
                  <a:headEnd/>
                  <a:tailEnd/>
                </a:ln>
                <a:solidFill>
                  <a:srgbClr val="FF00FF"/>
                </a:solidFill>
                <a:latin typeface="Arial"/>
                <a:cs typeface="Arial"/>
              </a:rPr>
              <a:t>Rung chuông vàng</a:t>
            </a:r>
            <a:endParaRPr lang="en-US" sz="3600" kern="10">
              <a:ln w="9525">
                <a:solidFill>
                  <a:srgbClr val="FF0000"/>
                </a:solidFill>
                <a:round/>
                <a:headEnd/>
                <a:tailEnd/>
              </a:ln>
              <a:solidFill>
                <a:srgbClr val="FF00FF"/>
              </a:solidFill>
              <a:latin typeface="Arial"/>
              <a:cs typeface="Arial"/>
            </a:endParaRPr>
          </a:p>
        </p:txBody>
      </p:sp>
      <p:pic>
        <p:nvPicPr>
          <p:cNvPr id="35844" name="Picture 4" descr="Bellcoll"/>
          <p:cNvPicPr>
            <a:picLocks noChangeAspect="1" noChangeArrowheads="1" noCrop="1"/>
          </p:cNvPicPr>
          <p:nvPr/>
        </p:nvPicPr>
        <p:blipFill>
          <a:blip r:embed="rId3"/>
          <a:srcRect/>
          <a:stretch>
            <a:fillRect/>
          </a:stretch>
        </p:blipFill>
        <p:spPr bwMode="auto">
          <a:xfrm>
            <a:off x="4953000" y="4267200"/>
            <a:ext cx="2590800" cy="2286000"/>
          </a:xfrm>
          <a:prstGeom prst="rect">
            <a:avLst/>
          </a:prstGeom>
          <a:noFill/>
          <a:ln w="9525">
            <a:noFill/>
            <a:miter lim="800000"/>
            <a:headEnd/>
            <a:tailEnd/>
          </a:ln>
        </p:spPr>
      </p:pic>
      <p:pic>
        <p:nvPicPr>
          <p:cNvPr id="8197" name="Picture 5" descr="Bellcoll"/>
          <p:cNvPicPr>
            <a:picLocks noChangeAspect="1" noChangeArrowheads="1" noCrop="1"/>
          </p:cNvPicPr>
          <p:nvPr/>
        </p:nvPicPr>
        <p:blipFill>
          <a:blip r:embed="rId3"/>
          <a:srcRect/>
          <a:stretch>
            <a:fillRect/>
          </a:stretch>
        </p:blipFill>
        <p:spPr bwMode="auto">
          <a:xfrm>
            <a:off x="9144000" y="152400"/>
            <a:ext cx="1524000" cy="1371600"/>
          </a:xfrm>
          <a:prstGeom prst="rect">
            <a:avLst/>
          </a:prstGeom>
          <a:noFill/>
          <a:ln w="9525">
            <a:noFill/>
            <a:miter lim="800000"/>
            <a:headEnd/>
            <a:tailEnd/>
          </a:ln>
        </p:spPr>
      </p:pic>
      <p:pic>
        <p:nvPicPr>
          <p:cNvPr id="8198" name="Picture 6" descr="Bellcoll"/>
          <p:cNvPicPr>
            <a:picLocks noChangeAspect="1" noChangeArrowheads="1" noCrop="1"/>
          </p:cNvPicPr>
          <p:nvPr/>
        </p:nvPicPr>
        <p:blipFill>
          <a:blip r:embed="rId3"/>
          <a:srcRect/>
          <a:stretch>
            <a:fillRect/>
          </a:stretch>
        </p:blipFill>
        <p:spPr bwMode="auto">
          <a:xfrm>
            <a:off x="1524000" y="228600"/>
            <a:ext cx="1524000" cy="1371600"/>
          </a:xfrm>
          <a:prstGeom prst="rect">
            <a:avLst/>
          </a:prstGeom>
          <a:noFill/>
          <a:ln w="9525">
            <a:noFill/>
            <a:miter lim="800000"/>
            <a:headEnd/>
            <a:tailEnd/>
          </a:ln>
        </p:spPr>
      </p:pic>
      <p:pic>
        <p:nvPicPr>
          <p:cNvPr id="8199" name="Picture 7" descr="Bellcoll"/>
          <p:cNvPicPr>
            <a:picLocks noChangeAspect="1" noChangeArrowheads="1" noCrop="1"/>
          </p:cNvPicPr>
          <p:nvPr/>
        </p:nvPicPr>
        <p:blipFill>
          <a:blip r:embed="rId3"/>
          <a:srcRect/>
          <a:stretch>
            <a:fillRect/>
          </a:stretch>
        </p:blipFill>
        <p:spPr bwMode="auto">
          <a:xfrm>
            <a:off x="1828800" y="5486400"/>
            <a:ext cx="1524000" cy="1371600"/>
          </a:xfrm>
          <a:prstGeom prst="rect">
            <a:avLst/>
          </a:prstGeom>
          <a:noFill/>
          <a:ln w="9525">
            <a:noFill/>
            <a:miter lim="800000"/>
            <a:headEnd/>
            <a:tailEnd/>
          </a:ln>
        </p:spPr>
      </p:pic>
      <p:pic>
        <p:nvPicPr>
          <p:cNvPr id="8200" name="Picture 8" descr="Bellcoll"/>
          <p:cNvPicPr>
            <a:picLocks noChangeAspect="1" noChangeArrowheads="1" noCrop="1"/>
          </p:cNvPicPr>
          <p:nvPr/>
        </p:nvPicPr>
        <p:blipFill>
          <a:blip r:embed="rId3"/>
          <a:srcRect/>
          <a:stretch>
            <a:fillRect/>
          </a:stretch>
        </p:blipFill>
        <p:spPr bwMode="auto">
          <a:xfrm>
            <a:off x="9144000" y="5486400"/>
            <a:ext cx="1524000" cy="1371600"/>
          </a:xfrm>
          <a:prstGeom prst="rect">
            <a:avLst/>
          </a:prstGeom>
          <a:noFill/>
          <a:ln w="9525">
            <a:noFill/>
            <a:miter lim="800000"/>
            <a:headEnd/>
            <a:tailEnd/>
          </a:ln>
        </p:spPr>
      </p:pic>
      <p:pic>
        <p:nvPicPr>
          <p:cNvPr id="8201" name="Picture 9" descr="Bellcoll"/>
          <p:cNvPicPr>
            <a:picLocks noChangeAspect="1" noChangeArrowheads="1" noCrop="1"/>
          </p:cNvPicPr>
          <p:nvPr/>
        </p:nvPicPr>
        <p:blipFill>
          <a:blip r:embed="rId3"/>
          <a:srcRect/>
          <a:stretch>
            <a:fillRect/>
          </a:stretch>
        </p:blipFill>
        <p:spPr bwMode="auto">
          <a:xfrm>
            <a:off x="4800600" y="0"/>
            <a:ext cx="2743200" cy="1752600"/>
          </a:xfrm>
          <a:prstGeom prst="rect">
            <a:avLst/>
          </a:prstGeom>
          <a:noFill/>
          <a:ln w="9525">
            <a:noFill/>
            <a:miter lim="800000"/>
            <a:headEnd/>
            <a:tailEnd/>
          </a:ln>
        </p:spPr>
      </p:pic>
    </p:spTree>
    <p:extLst>
      <p:ext uri="{BB962C8B-B14F-4D97-AF65-F5344CB8AC3E}">
        <p14:creationId xmlns:p14="http://schemas.microsoft.com/office/powerpoint/2010/main" val="2997603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anim calcmode="lin" valueType="num">
                                      <p:cBhvr>
                                        <p:cTn id="9" dur="1000" fill="hold"/>
                                        <p:tgtEl>
                                          <p:spTgt spid="35844"/>
                                        </p:tgtEl>
                                        <p:attrNameLst>
                                          <p:attrName>style.rotation</p:attrName>
                                        </p:attrNameLst>
                                      </p:cBhvr>
                                      <p:tavLst>
                                        <p:tav tm="0">
                                          <p:val>
                                            <p:fltVal val="90"/>
                                          </p:val>
                                        </p:tav>
                                        <p:tav tm="100000">
                                          <p:val>
                                            <p:fltVal val="0"/>
                                          </p:val>
                                        </p:tav>
                                      </p:tavLst>
                                    </p:anim>
                                    <p:animEffect transition="in" filter="fade">
                                      <p:cBhvr>
                                        <p:cTn id="10"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4ED4B3F5-1F14-481C-9780-70ED1F5956CB}"/>
              </a:ext>
            </a:extLst>
          </p:cNvPr>
          <p:cNvSpPr txBox="1">
            <a:spLocks noChangeArrowheads="1"/>
          </p:cNvSpPr>
          <p:nvPr/>
        </p:nvSpPr>
        <p:spPr bwMode="auto">
          <a:xfrm>
            <a:off x="1643063" y="600075"/>
            <a:ext cx="8991600" cy="1066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err="1">
                <a:solidFill>
                  <a:srgbClr val="7030A0"/>
                </a:solidFill>
                <a:latin typeface="Arial" charset="0"/>
              </a:rPr>
              <a:t>Câu</a:t>
            </a:r>
            <a:r>
              <a:rPr lang="en-US" sz="3200" b="1" dirty="0">
                <a:solidFill>
                  <a:srgbClr val="7030A0"/>
                </a:solidFill>
                <a:latin typeface="Arial" charset="0"/>
              </a:rPr>
              <a:t> 1: </a:t>
            </a:r>
            <a:r>
              <a:rPr lang="en-US" sz="3200" b="1" dirty="0" err="1">
                <a:solidFill>
                  <a:srgbClr val="7030A0"/>
                </a:solidFill>
                <a:latin typeface="Arial" charset="0"/>
              </a:rPr>
              <a:t>Để</a:t>
            </a:r>
            <a:r>
              <a:rPr lang="en-US" sz="3200" b="1" dirty="0">
                <a:solidFill>
                  <a:srgbClr val="7030A0"/>
                </a:solidFill>
                <a:latin typeface="Arial" charset="0"/>
              </a:rPr>
              <a:t> </a:t>
            </a:r>
            <a:r>
              <a:rPr lang="en-US" sz="3200" b="1" dirty="0" err="1">
                <a:solidFill>
                  <a:srgbClr val="7030A0"/>
                </a:solidFill>
                <a:latin typeface="Arial" charset="0"/>
              </a:rPr>
              <a:t>bài</a:t>
            </a:r>
            <a:r>
              <a:rPr lang="en-US" sz="3200" b="1" dirty="0">
                <a:solidFill>
                  <a:srgbClr val="7030A0"/>
                </a:solidFill>
                <a:latin typeface="Arial" charset="0"/>
              </a:rPr>
              <a:t> </a:t>
            </a:r>
            <a:r>
              <a:rPr lang="en-US" sz="3200" b="1" dirty="0" err="1">
                <a:solidFill>
                  <a:srgbClr val="7030A0"/>
                </a:solidFill>
                <a:latin typeface="Arial" charset="0"/>
              </a:rPr>
              <a:t>văn</a:t>
            </a:r>
            <a:r>
              <a:rPr lang="en-US" sz="3200" b="1" dirty="0">
                <a:solidFill>
                  <a:srgbClr val="7030A0"/>
                </a:solidFill>
                <a:latin typeface="Arial" charset="0"/>
              </a:rPr>
              <a:t> </a:t>
            </a:r>
            <a:r>
              <a:rPr lang="en-US" sz="3200" b="1" dirty="0" err="1">
                <a:solidFill>
                  <a:srgbClr val="7030A0"/>
                </a:solidFill>
                <a:latin typeface="Arial" charset="0"/>
              </a:rPr>
              <a:t>kể</a:t>
            </a:r>
            <a:r>
              <a:rPr lang="en-US" sz="3200" b="1" dirty="0">
                <a:solidFill>
                  <a:srgbClr val="7030A0"/>
                </a:solidFill>
                <a:latin typeface="Arial" charset="0"/>
              </a:rPr>
              <a:t> </a:t>
            </a:r>
            <a:r>
              <a:rPr lang="en-US" sz="3200" b="1" dirty="0" err="1">
                <a:solidFill>
                  <a:srgbClr val="7030A0"/>
                </a:solidFill>
                <a:latin typeface="Arial" charset="0"/>
              </a:rPr>
              <a:t>chuyện</a:t>
            </a:r>
            <a:r>
              <a:rPr lang="en-US" sz="3200" b="1" dirty="0">
                <a:solidFill>
                  <a:srgbClr val="7030A0"/>
                </a:solidFill>
                <a:latin typeface="Arial" charset="0"/>
              </a:rPr>
              <a:t> </a:t>
            </a:r>
            <a:r>
              <a:rPr lang="en-US" sz="3200" b="1" dirty="0" err="1">
                <a:solidFill>
                  <a:srgbClr val="7030A0"/>
                </a:solidFill>
                <a:latin typeface="Arial" charset="0"/>
              </a:rPr>
              <a:t>thêm</a:t>
            </a:r>
            <a:r>
              <a:rPr lang="en-US" sz="3200" b="1" dirty="0">
                <a:solidFill>
                  <a:srgbClr val="7030A0"/>
                </a:solidFill>
                <a:latin typeface="Arial" charset="0"/>
              </a:rPr>
              <a:t> </a:t>
            </a:r>
            <a:r>
              <a:rPr lang="en-US" sz="3200" b="1" dirty="0" err="1">
                <a:solidFill>
                  <a:srgbClr val="7030A0"/>
                </a:solidFill>
                <a:latin typeface="Arial" charset="0"/>
              </a:rPr>
              <a:t>sinh</a:t>
            </a:r>
            <a:r>
              <a:rPr lang="en-US" sz="3200" b="1" dirty="0">
                <a:solidFill>
                  <a:srgbClr val="7030A0"/>
                </a:solidFill>
                <a:latin typeface="Arial" charset="0"/>
              </a:rPr>
              <a:t> </a:t>
            </a:r>
            <a:r>
              <a:rPr lang="en-US" sz="3200" b="1" dirty="0" err="1">
                <a:solidFill>
                  <a:srgbClr val="7030A0"/>
                </a:solidFill>
                <a:latin typeface="Arial" charset="0"/>
              </a:rPr>
              <a:t>động</a:t>
            </a:r>
            <a:r>
              <a:rPr lang="en-US" sz="3200" b="1" dirty="0">
                <a:solidFill>
                  <a:srgbClr val="7030A0"/>
                </a:solidFill>
                <a:latin typeface="Arial" charset="0"/>
              </a:rPr>
              <a:t> </a:t>
            </a:r>
            <a:r>
              <a:rPr lang="en-US" sz="3200" b="1" dirty="0" err="1">
                <a:solidFill>
                  <a:srgbClr val="7030A0"/>
                </a:solidFill>
                <a:latin typeface="Arial" charset="0"/>
              </a:rPr>
              <a:t>chúng</a:t>
            </a:r>
            <a:r>
              <a:rPr lang="en-US" sz="3200" b="1" dirty="0">
                <a:solidFill>
                  <a:srgbClr val="7030A0"/>
                </a:solidFill>
                <a:latin typeface="Arial" charset="0"/>
              </a:rPr>
              <a:t> ta </a:t>
            </a:r>
            <a:r>
              <a:rPr lang="en-US" sz="3200" b="1" dirty="0" err="1">
                <a:solidFill>
                  <a:srgbClr val="7030A0"/>
                </a:solidFill>
                <a:latin typeface="Arial" charset="0"/>
              </a:rPr>
              <a:t>cần</a:t>
            </a:r>
            <a:r>
              <a:rPr lang="en-US" sz="3200" b="1" dirty="0">
                <a:solidFill>
                  <a:srgbClr val="7030A0"/>
                </a:solidFill>
                <a:latin typeface="Arial" charset="0"/>
              </a:rPr>
              <a:t> </a:t>
            </a:r>
            <a:r>
              <a:rPr lang="en-US" sz="3200" b="1" dirty="0" err="1">
                <a:solidFill>
                  <a:srgbClr val="7030A0"/>
                </a:solidFill>
                <a:latin typeface="Arial" charset="0"/>
              </a:rPr>
              <a:t>chú</a:t>
            </a:r>
            <a:r>
              <a:rPr lang="en-US" sz="3200" b="1" dirty="0">
                <a:solidFill>
                  <a:srgbClr val="7030A0"/>
                </a:solidFill>
                <a:latin typeface="Arial" charset="0"/>
              </a:rPr>
              <a:t> ý </a:t>
            </a:r>
            <a:r>
              <a:rPr lang="en-US" sz="3200" b="1" dirty="0" err="1">
                <a:solidFill>
                  <a:srgbClr val="7030A0"/>
                </a:solidFill>
                <a:latin typeface="Arial" charset="0"/>
              </a:rPr>
              <a:t>những</a:t>
            </a:r>
            <a:r>
              <a:rPr lang="en-US" sz="3200" b="1" dirty="0">
                <a:solidFill>
                  <a:srgbClr val="7030A0"/>
                </a:solidFill>
                <a:latin typeface="Arial" charset="0"/>
              </a:rPr>
              <a:t> </a:t>
            </a:r>
            <a:r>
              <a:rPr lang="en-US" sz="3200" b="1" dirty="0" err="1">
                <a:solidFill>
                  <a:srgbClr val="7030A0"/>
                </a:solidFill>
                <a:latin typeface="Arial" charset="0"/>
              </a:rPr>
              <a:t>gì</a:t>
            </a:r>
            <a:r>
              <a:rPr lang="en-US" sz="3200" b="1" dirty="0">
                <a:solidFill>
                  <a:srgbClr val="7030A0"/>
                </a:solidFill>
                <a:latin typeface="Arial" charset="0"/>
              </a:rPr>
              <a:t> ?</a:t>
            </a:r>
          </a:p>
        </p:txBody>
      </p:sp>
      <p:sp>
        <p:nvSpPr>
          <p:cNvPr id="3" name="Text Box 3">
            <a:extLst>
              <a:ext uri="{FF2B5EF4-FFF2-40B4-BE49-F238E27FC236}">
                <a16:creationId xmlns="" xmlns:a16="http://schemas.microsoft.com/office/drawing/2014/main" id="{C2E4B004-BA0F-4F73-8FE2-8A1D705335DC}"/>
              </a:ext>
            </a:extLst>
          </p:cNvPr>
          <p:cNvSpPr txBox="1">
            <a:spLocks noChangeArrowheads="1"/>
          </p:cNvSpPr>
          <p:nvPr/>
        </p:nvSpPr>
        <p:spPr bwMode="auto">
          <a:xfrm>
            <a:off x="2633663" y="2247900"/>
            <a:ext cx="73152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A. Kết hợp tả ngoại hình nhân vật. </a:t>
            </a:r>
          </a:p>
        </p:txBody>
      </p:sp>
      <p:sp>
        <p:nvSpPr>
          <p:cNvPr id="4" name="Text Box 4">
            <a:extLst>
              <a:ext uri="{FF2B5EF4-FFF2-40B4-BE49-F238E27FC236}">
                <a16:creationId xmlns="" xmlns:a16="http://schemas.microsoft.com/office/drawing/2014/main" id="{6456A552-29A8-4B19-AD21-7B653ED4B667}"/>
              </a:ext>
            </a:extLst>
          </p:cNvPr>
          <p:cNvSpPr txBox="1">
            <a:spLocks noChangeArrowheads="1"/>
          </p:cNvSpPr>
          <p:nvPr/>
        </p:nvSpPr>
        <p:spPr bwMode="auto">
          <a:xfrm>
            <a:off x="2667000" y="4724400"/>
            <a:ext cx="71628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C. Cả hai ý trên.</a:t>
            </a:r>
            <a:r>
              <a:rPr lang="en-US" sz="3600" b="1">
                <a:solidFill>
                  <a:srgbClr val="000000"/>
                </a:solidFill>
                <a:latin typeface="Arial" charset="0"/>
              </a:rPr>
              <a:t> </a:t>
            </a:r>
          </a:p>
        </p:txBody>
      </p:sp>
      <p:sp>
        <p:nvSpPr>
          <p:cNvPr id="5" name="Text Box 5">
            <a:extLst>
              <a:ext uri="{FF2B5EF4-FFF2-40B4-BE49-F238E27FC236}">
                <a16:creationId xmlns="" xmlns:a16="http://schemas.microsoft.com/office/drawing/2014/main" id="{430E3B6A-451D-4179-A2AE-D12EE043D274}"/>
              </a:ext>
            </a:extLst>
          </p:cNvPr>
          <p:cNvSpPr txBox="1">
            <a:spLocks noChangeArrowheads="1"/>
          </p:cNvSpPr>
          <p:nvPr/>
        </p:nvSpPr>
        <p:spPr bwMode="auto">
          <a:xfrm>
            <a:off x="2600325" y="3438526"/>
            <a:ext cx="7924800" cy="10779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B. Tả những đặc điểm ngoại hình tiêu biểu.</a:t>
            </a:r>
          </a:p>
        </p:txBody>
      </p:sp>
      <p:sp>
        <p:nvSpPr>
          <p:cNvPr id="6" name="Oval 6">
            <a:extLst>
              <a:ext uri="{FF2B5EF4-FFF2-40B4-BE49-F238E27FC236}">
                <a16:creationId xmlns="" xmlns:a16="http://schemas.microsoft.com/office/drawing/2014/main" id="{705D506B-1016-485C-B590-5DC1DF09FC0A}"/>
              </a:ext>
            </a:extLst>
          </p:cNvPr>
          <p:cNvSpPr>
            <a:spLocks noChangeArrowheads="1"/>
          </p:cNvSpPr>
          <p:nvPr/>
        </p:nvSpPr>
        <p:spPr bwMode="auto">
          <a:xfrm>
            <a:off x="2474913" y="4695825"/>
            <a:ext cx="762000" cy="762000"/>
          </a:xfrm>
          <a:prstGeom prst="ellipse">
            <a:avLst/>
          </a:prstGeom>
          <a:solidFill>
            <a:srgbClr val="00FFFF"/>
          </a:solidFill>
          <a:ln w="9525" algn="ctr">
            <a:solidFill>
              <a:srgbClr val="000000"/>
            </a:solidFill>
            <a:round/>
            <a:headEnd/>
            <a:tailEnd/>
          </a:ln>
        </p:spPr>
        <p:txBody>
          <a:bodyPr wrap="none" anchor="ctr"/>
          <a:lstStyle/>
          <a:p>
            <a:pPr algn="ctr" fontAlgn="base">
              <a:spcBef>
                <a:spcPct val="0"/>
              </a:spcBef>
              <a:spcAft>
                <a:spcPct val="0"/>
              </a:spcAft>
            </a:pPr>
            <a:r>
              <a:rPr lang="en-US" sz="3200" b="1">
                <a:solidFill>
                  <a:srgbClr val="FF0000"/>
                </a:solidFill>
                <a:latin typeface="Arial" charset="0"/>
              </a:rPr>
              <a:t>C</a:t>
            </a:r>
          </a:p>
        </p:txBody>
      </p:sp>
      <p:pic>
        <p:nvPicPr>
          <p:cNvPr id="7" name="Picture 7" descr="1">
            <a:extLst>
              <a:ext uri="{FF2B5EF4-FFF2-40B4-BE49-F238E27FC236}">
                <a16:creationId xmlns="" xmlns:a16="http://schemas.microsoft.com/office/drawing/2014/main" id="{AFE7C7EB-323E-4929-B059-B66B85A93649}"/>
              </a:ext>
            </a:extLst>
          </p:cNvPr>
          <p:cNvPicPr>
            <a:picLocks noChangeAspect="1" noChangeArrowheads="1" noCrop="1"/>
          </p:cNvPicPr>
          <p:nvPr/>
        </p:nvPicPr>
        <p:blipFill>
          <a:blip r:embed="rId3"/>
          <a:srcRect/>
          <a:stretch>
            <a:fillRect/>
          </a:stretch>
        </p:blipFill>
        <p:spPr bwMode="auto">
          <a:xfrm>
            <a:off x="1509713" y="4581526"/>
            <a:ext cx="1066801" cy="1050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4677" y="-399710"/>
            <a:ext cx="4937323" cy="5124826"/>
          </a:xfrm>
          <a:prstGeom prst="rect">
            <a:avLst/>
          </a:prstGeom>
        </p:spPr>
      </p:pic>
      <p:pic>
        <p:nvPicPr>
          <p:cNvPr id="6"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961" y="5154799"/>
            <a:ext cx="1615227" cy="1511604"/>
          </a:xfrm>
          <a:prstGeom prst="rect">
            <a:avLst/>
          </a:prstGeom>
        </p:spPr>
      </p:pic>
      <p:sp>
        <p:nvSpPr>
          <p:cNvPr id="3" name="Thought Bubble: Cloud 2">
            <a:extLst>
              <a:ext uri="{FF2B5EF4-FFF2-40B4-BE49-F238E27FC236}">
                <a16:creationId xmlns="" xmlns:a16="http://schemas.microsoft.com/office/drawing/2014/main" id="{A8F297EB-C332-4AD6-B52C-9212652DBCE1}"/>
              </a:ext>
            </a:extLst>
          </p:cNvPr>
          <p:cNvSpPr/>
          <p:nvPr/>
        </p:nvSpPr>
        <p:spPr>
          <a:xfrm>
            <a:off x="1349905" y="1703201"/>
            <a:ext cx="7127890" cy="2228719"/>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Trong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kể</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chuyện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hành</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động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nhân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vật</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nói</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lên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điều</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gì</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4" name="TextBox 3">
            <a:extLst>
              <a:ext uri="{FF2B5EF4-FFF2-40B4-BE49-F238E27FC236}">
                <a16:creationId xmlns="" xmlns:a16="http://schemas.microsoft.com/office/drawing/2014/main" id="{13A1D801-B3FA-4533-A803-1F920FBFAD80}"/>
              </a:ext>
            </a:extLst>
          </p:cNvPr>
          <p:cNvSpPr txBox="1"/>
          <p:nvPr/>
        </p:nvSpPr>
        <p:spPr>
          <a:xfrm>
            <a:off x="2564533" y="935880"/>
            <a:ext cx="3209250" cy="767321"/>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noProof="0" dirty="0" err="1">
                <a:ln w="0"/>
                <a:solidFill>
                  <a:srgbClr val="4472C4"/>
                </a:solidFill>
                <a:effectLst>
                  <a:outerShdw blurRad="38100" dist="25400" dir="5400000" algn="ctr" rotWithShape="0">
                    <a:srgbClr val="6E747A">
                      <a:alpha val="43000"/>
                    </a:srgbClr>
                  </a:outerShdw>
                </a:effectLst>
                <a:latin typeface="Calibri" panose="020F0502020204030204"/>
              </a:rPr>
              <a:t>Ôn</a:t>
            </a:r>
            <a:r>
              <a:rPr lang="en-US" sz="6600" b="1" noProof="0" dirty="0">
                <a:ln w="0"/>
                <a:solidFill>
                  <a:srgbClr val="4472C4"/>
                </a:solidFill>
                <a:effectLst>
                  <a:outerShdw blurRad="38100" dist="25400" dir="5400000" algn="ctr" rotWithShape="0">
                    <a:srgbClr val="6E747A">
                      <a:alpha val="43000"/>
                    </a:srgbClr>
                  </a:outerShdw>
                </a:effectLst>
                <a:latin typeface="Calibri" panose="020F0502020204030204"/>
              </a:rPr>
              <a:t> </a:t>
            </a:r>
            <a:r>
              <a:rPr kumimoji="0" lang="en-US" sz="6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Calibri" panose="020F0502020204030204"/>
              </a:rPr>
              <a:t>bài</a:t>
            </a:r>
            <a:r>
              <a:rPr kumimoji="0" lang="en-US" sz="6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rPr>
              <a:t> </a:t>
            </a:r>
            <a:r>
              <a:rPr kumimoji="0" lang="en-US" sz="6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Calibri" panose="020F0502020204030204"/>
              </a:rPr>
              <a:t>cũ</a:t>
            </a:r>
            <a:endParaRPr kumimoji="0" lang="en-US" sz="6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ndParaRPr>
          </a:p>
        </p:txBody>
      </p:sp>
    </p:spTree>
    <p:extLst>
      <p:ext uri="{BB962C8B-B14F-4D97-AF65-F5344CB8AC3E}">
        <p14:creationId xmlns:p14="http://schemas.microsoft.com/office/powerpoint/2010/main" val="403754471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E40D74F3-87DF-4270-A73A-0DE598E62791}"/>
              </a:ext>
            </a:extLst>
          </p:cNvPr>
          <p:cNvSpPr txBox="1">
            <a:spLocks noChangeArrowheads="1"/>
          </p:cNvSpPr>
          <p:nvPr/>
        </p:nvSpPr>
        <p:spPr bwMode="auto">
          <a:xfrm>
            <a:off x="1192696" y="766762"/>
            <a:ext cx="9806608" cy="523220"/>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800" b="1" dirty="0" err="1">
                <a:solidFill>
                  <a:srgbClr val="7030A0"/>
                </a:solidFill>
                <a:latin typeface="Arial" charset="0"/>
              </a:rPr>
              <a:t>Câu</a:t>
            </a:r>
            <a:r>
              <a:rPr lang="en-US" sz="2800" b="1" dirty="0">
                <a:solidFill>
                  <a:srgbClr val="7030A0"/>
                </a:solidFill>
                <a:latin typeface="Arial" charset="0"/>
              </a:rPr>
              <a:t> 2 :</a:t>
            </a:r>
            <a:r>
              <a:rPr lang="en-US" sz="2800" b="1" dirty="0" err="1">
                <a:solidFill>
                  <a:srgbClr val="7030A0"/>
                </a:solidFill>
                <a:latin typeface="Arial" charset="0"/>
              </a:rPr>
              <a:t>Dòng</a:t>
            </a:r>
            <a:r>
              <a:rPr lang="en-US" sz="2800" b="1" dirty="0">
                <a:solidFill>
                  <a:srgbClr val="7030A0"/>
                </a:solidFill>
                <a:latin typeface="Arial" charset="0"/>
              </a:rPr>
              <a:t> </a:t>
            </a:r>
            <a:r>
              <a:rPr lang="en-US" sz="2800" b="1" dirty="0" err="1">
                <a:solidFill>
                  <a:srgbClr val="7030A0"/>
                </a:solidFill>
                <a:latin typeface="Arial" charset="0"/>
              </a:rPr>
              <a:t>nào</a:t>
            </a:r>
            <a:r>
              <a:rPr lang="en-US" sz="2800" b="1" dirty="0">
                <a:solidFill>
                  <a:srgbClr val="7030A0"/>
                </a:solidFill>
                <a:latin typeface="Arial" charset="0"/>
              </a:rPr>
              <a:t> </a:t>
            </a:r>
            <a:r>
              <a:rPr lang="en-US" sz="2800" b="1" dirty="0" err="1">
                <a:solidFill>
                  <a:srgbClr val="7030A0"/>
                </a:solidFill>
                <a:latin typeface="Arial" charset="0"/>
              </a:rPr>
              <a:t>dưới</a:t>
            </a:r>
            <a:r>
              <a:rPr lang="en-US" sz="2800" b="1" dirty="0">
                <a:solidFill>
                  <a:srgbClr val="7030A0"/>
                </a:solidFill>
                <a:latin typeface="Arial" charset="0"/>
              </a:rPr>
              <a:t> </a:t>
            </a:r>
            <a:r>
              <a:rPr lang="en-US" sz="2800" b="1" dirty="0" err="1">
                <a:solidFill>
                  <a:srgbClr val="7030A0"/>
                </a:solidFill>
                <a:latin typeface="Arial" charset="0"/>
              </a:rPr>
              <a:t>đây</a:t>
            </a:r>
            <a:r>
              <a:rPr lang="en-US" sz="2800" b="1" dirty="0">
                <a:solidFill>
                  <a:srgbClr val="7030A0"/>
                </a:solidFill>
                <a:latin typeface="Arial" charset="0"/>
              </a:rPr>
              <a:t> </a:t>
            </a:r>
            <a:r>
              <a:rPr lang="en-US" sz="2800" b="1" dirty="0" err="1">
                <a:solidFill>
                  <a:srgbClr val="7030A0"/>
                </a:solidFill>
                <a:latin typeface="Arial" charset="0"/>
              </a:rPr>
              <a:t>tả</a:t>
            </a:r>
            <a:r>
              <a:rPr lang="en-US" sz="2800" b="1" dirty="0">
                <a:solidFill>
                  <a:srgbClr val="7030A0"/>
                </a:solidFill>
                <a:latin typeface="Arial" charset="0"/>
              </a:rPr>
              <a:t> </a:t>
            </a:r>
            <a:r>
              <a:rPr lang="en-US" sz="2800" b="1" dirty="0" err="1">
                <a:solidFill>
                  <a:srgbClr val="7030A0"/>
                </a:solidFill>
                <a:latin typeface="Arial" charset="0"/>
              </a:rPr>
              <a:t>ngoại</a:t>
            </a:r>
            <a:r>
              <a:rPr lang="en-US" sz="2800" b="1" dirty="0">
                <a:solidFill>
                  <a:srgbClr val="7030A0"/>
                </a:solidFill>
                <a:latin typeface="Arial" charset="0"/>
              </a:rPr>
              <a:t> </a:t>
            </a:r>
            <a:r>
              <a:rPr lang="en-US" sz="2800" b="1" dirty="0" err="1">
                <a:solidFill>
                  <a:srgbClr val="7030A0"/>
                </a:solidFill>
                <a:latin typeface="Arial" charset="0"/>
              </a:rPr>
              <a:t>hình</a:t>
            </a:r>
            <a:r>
              <a:rPr lang="en-US" sz="2800" b="1" dirty="0">
                <a:solidFill>
                  <a:srgbClr val="7030A0"/>
                </a:solidFill>
                <a:latin typeface="Arial" charset="0"/>
              </a:rPr>
              <a:t> </a:t>
            </a:r>
            <a:r>
              <a:rPr lang="en-US" sz="2800" b="1" dirty="0" err="1">
                <a:solidFill>
                  <a:srgbClr val="7030A0"/>
                </a:solidFill>
                <a:latin typeface="Arial" charset="0"/>
              </a:rPr>
              <a:t>của</a:t>
            </a:r>
            <a:r>
              <a:rPr lang="en-US" sz="2800" b="1" dirty="0">
                <a:solidFill>
                  <a:srgbClr val="7030A0"/>
                </a:solidFill>
                <a:latin typeface="Arial" charset="0"/>
              </a:rPr>
              <a:t> </a:t>
            </a:r>
            <a:r>
              <a:rPr lang="en-US" sz="2800" b="1" dirty="0" err="1">
                <a:solidFill>
                  <a:srgbClr val="7030A0"/>
                </a:solidFill>
                <a:latin typeface="Arial" charset="0"/>
              </a:rPr>
              <a:t>nhân</a:t>
            </a:r>
            <a:r>
              <a:rPr lang="en-US" sz="2800" b="1" dirty="0">
                <a:solidFill>
                  <a:srgbClr val="7030A0"/>
                </a:solidFill>
                <a:latin typeface="Arial" charset="0"/>
              </a:rPr>
              <a:t> </a:t>
            </a:r>
            <a:r>
              <a:rPr lang="en-US" sz="2800" b="1" dirty="0" err="1">
                <a:solidFill>
                  <a:srgbClr val="7030A0"/>
                </a:solidFill>
                <a:latin typeface="Arial" charset="0"/>
              </a:rPr>
              <a:t>vật</a:t>
            </a:r>
            <a:r>
              <a:rPr lang="en-US" sz="2800" b="1" dirty="0">
                <a:solidFill>
                  <a:srgbClr val="7030A0"/>
                </a:solidFill>
                <a:latin typeface="Arial" charset="0"/>
              </a:rPr>
              <a:t> ?</a:t>
            </a:r>
          </a:p>
        </p:txBody>
      </p:sp>
      <p:sp>
        <p:nvSpPr>
          <p:cNvPr id="3" name="Text Box 4">
            <a:extLst>
              <a:ext uri="{FF2B5EF4-FFF2-40B4-BE49-F238E27FC236}">
                <a16:creationId xmlns="" xmlns:a16="http://schemas.microsoft.com/office/drawing/2014/main" id="{575CFE0F-5175-4952-8E49-0BE4B09B45CE}"/>
              </a:ext>
            </a:extLst>
          </p:cNvPr>
          <p:cNvSpPr txBox="1">
            <a:spLocks noChangeArrowheads="1"/>
          </p:cNvSpPr>
          <p:nvPr/>
        </p:nvSpPr>
        <p:spPr bwMode="auto">
          <a:xfrm>
            <a:off x="2057400" y="3886200"/>
            <a:ext cx="8245699" cy="1138238"/>
          </a:xfrm>
          <a:prstGeom prst="rect">
            <a:avLst/>
          </a:prstGeom>
          <a:solidFill>
            <a:srgbClr val="FFFFFF"/>
          </a:solidFill>
          <a:ln w="9525">
            <a:noFill/>
            <a:miter lim="800000"/>
            <a:headEnd/>
            <a:tailEnd/>
          </a:ln>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a:ln>
                  <a:noFill/>
                </a:ln>
                <a:solidFill>
                  <a:srgbClr val="000000"/>
                </a:solidFill>
                <a:effectLst/>
                <a:uLnTx/>
                <a:uFillTx/>
                <a:latin typeface="Arial" charset="0"/>
              </a:rPr>
              <a:t>B.  </a:t>
            </a:r>
            <a:r>
              <a:rPr kumimoji="0" lang="en-US" sz="3200" b="1" i="0" u="none" strike="noStrike" kern="0" cap="none" spc="0" normalizeH="0" baseline="0" noProof="0" dirty="0" err="1">
                <a:ln>
                  <a:noFill/>
                </a:ln>
                <a:solidFill>
                  <a:srgbClr val="000000"/>
                </a:solidFill>
                <a:effectLst/>
                <a:uLnTx/>
                <a:uFillTx/>
                <a:latin typeface="Arial" charset="0"/>
              </a:rPr>
              <a:t>Bằng</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giọng</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khản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đặc</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ông</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lão</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cảm</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ơn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tôi</a:t>
            </a:r>
            <a:r>
              <a:rPr kumimoji="0" lang="en-US" sz="3200" b="1" i="0" u="none" strike="noStrike" kern="0" cap="none" spc="0" normalizeH="0" baseline="0" noProof="0" dirty="0">
                <a:ln>
                  <a:noFill/>
                </a:ln>
                <a:solidFill>
                  <a:srgbClr val="000000"/>
                </a:solidFill>
                <a:effectLst/>
                <a:uLnTx/>
                <a:uFillTx/>
                <a:latin typeface="Arial" charset="0"/>
              </a:rPr>
              <a:t>.</a:t>
            </a:r>
          </a:p>
        </p:txBody>
      </p:sp>
      <p:sp>
        <p:nvSpPr>
          <p:cNvPr id="4" name="Text Box 5">
            <a:extLst>
              <a:ext uri="{FF2B5EF4-FFF2-40B4-BE49-F238E27FC236}">
                <a16:creationId xmlns="" xmlns:a16="http://schemas.microsoft.com/office/drawing/2014/main" id="{02520887-5017-4319-8556-763731DF56B3}"/>
              </a:ext>
            </a:extLst>
          </p:cNvPr>
          <p:cNvSpPr txBox="1">
            <a:spLocks noChangeArrowheads="1"/>
          </p:cNvSpPr>
          <p:nvPr/>
        </p:nvSpPr>
        <p:spPr bwMode="auto">
          <a:xfrm>
            <a:off x="2057400" y="5210578"/>
            <a:ext cx="8245699" cy="1138773"/>
          </a:xfrm>
          <a:prstGeom prst="rect">
            <a:avLst/>
          </a:prstGeom>
          <a:solidFill>
            <a:srgbClr val="FFFFFF"/>
          </a:solidFill>
          <a:ln w="9525">
            <a:noFill/>
            <a:miter lim="800000"/>
            <a:headEnd/>
            <a:tailEnd/>
          </a:ln>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a:ln>
                  <a:noFill/>
                </a:ln>
                <a:solidFill>
                  <a:srgbClr val="000000"/>
                </a:solidFill>
                <a:effectLst/>
                <a:uLnTx/>
                <a:uFillTx/>
                <a:latin typeface="Arial" charset="0"/>
              </a:rPr>
              <a:t>C.  </a:t>
            </a:r>
            <a:r>
              <a:rPr kumimoji="0" lang="en-US" sz="3200" b="1" i="0" u="none" strike="noStrike" kern="0" cap="none" spc="0" normalizeH="0" baseline="0" noProof="0" dirty="0" err="1">
                <a:ln>
                  <a:noFill/>
                </a:ln>
                <a:solidFill>
                  <a:srgbClr val="000000"/>
                </a:solidFill>
                <a:effectLst/>
                <a:uLnTx/>
                <a:uFillTx/>
                <a:latin typeface="Arial" charset="0"/>
              </a:rPr>
              <a:t>Tôi</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smtClean="0">
                <a:ln>
                  <a:noFill/>
                </a:ln>
                <a:solidFill>
                  <a:srgbClr val="000000"/>
                </a:solidFill>
                <a:effectLst/>
                <a:uLnTx/>
                <a:uFillTx/>
                <a:latin typeface="Arial" charset="0"/>
              </a:rPr>
              <a:t>bèn</a:t>
            </a:r>
            <a:r>
              <a:rPr kumimoji="0" lang="en-US" sz="3200" b="1" i="0" u="none" strike="noStrike" kern="0" cap="none" spc="0" normalizeH="0" noProof="0" dirty="0" smtClean="0">
                <a:ln>
                  <a:noFill/>
                </a:ln>
                <a:solidFill>
                  <a:srgbClr val="000000"/>
                </a:solidFill>
                <a:effectLst/>
                <a:uLnTx/>
                <a:uFillTx/>
                <a:latin typeface="Arial" charset="0"/>
              </a:rPr>
              <a:t> </a:t>
            </a:r>
            <a:r>
              <a:rPr kumimoji="0" lang="en-US" sz="3200" b="1" i="0" u="none" strike="noStrike" kern="0" cap="none" spc="0" normalizeH="0" baseline="0" noProof="0" dirty="0" err="1" smtClean="0">
                <a:ln>
                  <a:noFill/>
                </a:ln>
                <a:solidFill>
                  <a:srgbClr val="000000"/>
                </a:solidFill>
                <a:effectLst/>
                <a:uLnTx/>
                <a:uFillTx/>
                <a:latin typeface="Arial" charset="0"/>
              </a:rPr>
              <a:t>nắm</a:t>
            </a:r>
            <a:r>
              <a:rPr kumimoji="0" lang="en-US" sz="3200" b="1" i="0" u="none" strike="noStrike" kern="0" cap="none" spc="0" normalizeH="0" baseline="0" noProof="0" dirty="0" smtClean="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chặt</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lấy</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bàn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tay</a:t>
            </a:r>
            <a:r>
              <a:rPr kumimoji="0" lang="en-US" sz="3200" b="1" i="0" u="none" strike="noStrike" kern="0" cap="none" spc="0" normalizeH="0" baseline="0" noProof="0" dirty="0">
                <a:ln>
                  <a:noFill/>
                </a:ln>
                <a:solidFill>
                  <a:srgbClr val="000000"/>
                </a:solidFill>
                <a:effectLst/>
                <a:uLnTx/>
                <a:uFillTx/>
                <a:latin typeface="Arial" charset="0"/>
              </a:rPr>
              <a:t> run </a:t>
            </a:r>
            <a:r>
              <a:rPr kumimoji="0" lang="en-US" sz="3200" b="1" i="0" u="none" strike="noStrike" kern="0" cap="none" spc="0" normalizeH="0" baseline="0" noProof="0" dirty="0" err="1" smtClean="0">
                <a:ln>
                  <a:noFill/>
                </a:ln>
                <a:solidFill>
                  <a:srgbClr val="000000"/>
                </a:solidFill>
                <a:effectLst/>
                <a:uLnTx/>
                <a:uFillTx/>
                <a:latin typeface="Arial" charset="0"/>
              </a:rPr>
              <a:t>rẩy</a:t>
            </a:r>
            <a:r>
              <a:rPr kumimoji="0" lang="en-US" sz="3200" b="1" i="0" u="none" strike="noStrike" kern="0" cap="none" spc="0" normalizeH="0" baseline="0" noProof="0" dirty="0" smtClean="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kia</a:t>
            </a:r>
            <a:r>
              <a:rPr kumimoji="0" lang="en-US" sz="3200" b="1" i="0" u="none" strike="noStrike" kern="0" cap="none" spc="0" normalizeH="0" baseline="0" noProof="0" dirty="0" smtClean="0">
                <a:ln>
                  <a:noFill/>
                </a:ln>
                <a:solidFill>
                  <a:srgbClr val="000000"/>
                </a:solidFill>
                <a:effectLst/>
                <a:uLnTx/>
                <a:uFillTx/>
                <a:latin typeface="Arial" charset="0"/>
              </a:rPr>
              <a:t>.</a:t>
            </a:r>
          </a:p>
        </p:txBody>
      </p:sp>
      <p:sp>
        <p:nvSpPr>
          <p:cNvPr id="5" name="Text Box 8">
            <a:extLst>
              <a:ext uri="{FF2B5EF4-FFF2-40B4-BE49-F238E27FC236}">
                <a16:creationId xmlns="" xmlns:a16="http://schemas.microsoft.com/office/drawing/2014/main" id="{0E1F7B26-5E29-40D8-993E-C057B001064C}"/>
              </a:ext>
            </a:extLst>
          </p:cNvPr>
          <p:cNvSpPr txBox="1">
            <a:spLocks noChangeArrowheads="1"/>
          </p:cNvSpPr>
          <p:nvPr/>
        </p:nvSpPr>
        <p:spPr bwMode="auto">
          <a:xfrm>
            <a:off x="2057400" y="2362201"/>
            <a:ext cx="8245699" cy="1128713"/>
          </a:xfrm>
          <a:prstGeom prst="rect">
            <a:avLst/>
          </a:prstGeom>
          <a:solidFill>
            <a:srgbClr val="FFFFFF"/>
          </a:solidFill>
          <a:ln w="9525">
            <a:noFill/>
            <a:miter lim="800000"/>
            <a:headEnd/>
            <a:tailEnd/>
          </a:ln>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a:ln>
                  <a:noFill/>
                </a:ln>
                <a:solidFill>
                  <a:srgbClr val="000000"/>
                </a:solidFill>
                <a:effectLst/>
                <a:uLnTx/>
                <a:uFillTx/>
                <a:latin typeface="Arial" charset="0"/>
              </a:rPr>
              <a:t>A.  </a:t>
            </a:r>
            <a:r>
              <a:rPr kumimoji="0" lang="en-US" sz="3200" b="1" i="0" u="none" strike="noStrike" kern="0" cap="none" spc="0" normalizeH="0" baseline="0" noProof="0" dirty="0" err="1">
                <a:ln>
                  <a:noFill/>
                </a:ln>
                <a:solidFill>
                  <a:srgbClr val="000000"/>
                </a:solidFill>
                <a:effectLst/>
                <a:uLnTx/>
                <a:uFillTx/>
                <a:latin typeface="Arial" charset="0"/>
              </a:rPr>
              <a:t>Thân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hình</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cân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đối</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khỏe</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khoắn</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nước</a:t>
            </a:r>
            <a:r>
              <a:rPr kumimoji="0" lang="en-US" sz="3200" b="1" i="0" u="none" strike="noStrike" kern="0" cap="none" spc="0" normalizeH="0" baseline="0" noProof="0" dirty="0">
                <a:ln>
                  <a:noFill/>
                </a:ln>
                <a:solidFill>
                  <a:srgbClr val="000000"/>
                </a:solidFill>
                <a:effectLst/>
                <a:uLnTx/>
                <a:uFillTx/>
                <a:latin typeface="Arial" charset="0"/>
              </a:rPr>
              <a:t> da </a:t>
            </a:r>
            <a:r>
              <a:rPr kumimoji="0" lang="en-US" sz="3200" b="1" i="0" u="none" strike="noStrike" kern="0" cap="none" spc="0" normalizeH="0" baseline="0" noProof="0" dirty="0" err="1">
                <a:ln>
                  <a:noFill/>
                </a:ln>
                <a:solidFill>
                  <a:srgbClr val="000000"/>
                </a:solidFill>
                <a:effectLst/>
                <a:uLnTx/>
                <a:uFillTx/>
                <a:latin typeface="Arial" charset="0"/>
              </a:rPr>
              <a:t>ngăm</a:t>
            </a:r>
            <a:r>
              <a:rPr kumimoji="0" lang="en-US" sz="3200" b="1" i="0" u="none" strike="noStrike" kern="0" cap="none" spc="0" normalizeH="0" baseline="0" noProof="0" dirty="0">
                <a:ln>
                  <a:noFill/>
                </a:ln>
                <a:solidFill>
                  <a:srgbClr val="000000"/>
                </a:solidFill>
                <a:effectLst/>
                <a:uLnTx/>
                <a:uFillTx/>
                <a:latin typeface="Arial" charset="0"/>
              </a:rPr>
              <a:t> </a:t>
            </a:r>
            <a:r>
              <a:rPr kumimoji="0" lang="en-US" sz="3200" b="1" i="0" u="none" strike="noStrike" kern="0" cap="none" spc="0" normalizeH="0" baseline="0" noProof="0" dirty="0" err="1">
                <a:ln>
                  <a:noFill/>
                </a:ln>
                <a:solidFill>
                  <a:srgbClr val="000000"/>
                </a:solidFill>
                <a:effectLst/>
                <a:uLnTx/>
                <a:uFillTx/>
                <a:latin typeface="Arial" charset="0"/>
              </a:rPr>
              <a:t>đen</a:t>
            </a:r>
            <a:r>
              <a:rPr kumimoji="0" lang="en-US" sz="3200" b="1" i="0" u="none" strike="noStrike" kern="0" cap="none" spc="0" normalizeH="0" baseline="0" noProof="0" dirty="0">
                <a:ln>
                  <a:noFill/>
                </a:ln>
                <a:solidFill>
                  <a:srgbClr val="000000"/>
                </a:solidFill>
                <a:effectLst/>
                <a:uLnTx/>
                <a:uFillTx/>
                <a:latin typeface="Arial" charset="0"/>
              </a:rPr>
              <a:t>.</a:t>
            </a:r>
          </a:p>
        </p:txBody>
      </p:sp>
      <p:pic>
        <p:nvPicPr>
          <p:cNvPr id="6" name="Picture 21" descr="3DBUTT~1">
            <a:extLst>
              <a:ext uri="{FF2B5EF4-FFF2-40B4-BE49-F238E27FC236}">
                <a16:creationId xmlns="" xmlns:a16="http://schemas.microsoft.com/office/drawing/2014/main" id="{EBB87899-2599-4D72-BFE9-41B37010FA8E}"/>
              </a:ext>
            </a:extLst>
          </p:cNvPr>
          <p:cNvPicPr>
            <a:picLocks noChangeAspect="1" noChangeArrowheads="1" noCrop="1"/>
          </p:cNvPicPr>
          <p:nvPr/>
        </p:nvPicPr>
        <p:blipFill>
          <a:blip r:embed="rId3"/>
          <a:srcRect/>
          <a:stretch>
            <a:fillRect/>
          </a:stretch>
        </p:blipFill>
        <p:spPr bwMode="auto">
          <a:xfrm>
            <a:off x="1914525" y="1376363"/>
            <a:ext cx="1295400" cy="990600"/>
          </a:xfrm>
          <a:prstGeom prst="rect">
            <a:avLst/>
          </a:prstGeom>
          <a:noFill/>
          <a:ln w="9525">
            <a:noFill/>
            <a:miter lim="800000"/>
            <a:headEnd/>
            <a:tailEnd/>
          </a:ln>
        </p:spPr>
      </p:pic>
      <p:sp>
        <p:nvSpPr>
          <p:cNvPr id="7" name="AutoShape 22">
            <a:extLst>
              <a:ext uri="{FF2B5EF4-FFF2-40B4-BE49-F238E27FC236}">
                <a16:creationId xmlns="" xmlns:a16="http://schemas.microsoft.com/office/drawing/2014/main" id="{7F5445BF-F0AF-4C33-A8CD-1CCE32669010}"/>
              </a:ext>
            </a:extLst>
          </p:cNvPr>
          <p:cNvSpPr>
            <a:spLocks noChangeArrowheads="1"/>
          </p:cNvSpPr>
          <p:nvPr/>
        </p:nvSpPr>
        <p:spPr bwMode="auto">
          <a:xfrm>
            <a:off x="1990725" y="2366963"/>
            <a:ext cx="838200" cy="609600"/>
          </a:xfrm>
          <a:prstGeom prst="wedgeEllipseCallout">
            <a:avLst>
              <a:gd name="adj1" fmla="val -10037"/>
              <a:gd name="adj2" fmla="val -151565"/>
            </a:avLst>
          </a:prstGeom>
          <a:solidFill>
            <a:srgbClr val="00FFFF"/>
          </a:solidFill>
          <a:ln w="9525">
            <a:solidFill>
              <a:srgbClr val="000000"/>
            </a:solidFill>
            <a:miter lim="800000"/>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FF0000"/>
                </a:solidFill>
                <a:effectLst/>
                <a:uLnTx/>
                <a:uFillTx/>
                <a:latin typeface="Arial" charset="0"/>
              </a:rPr>
              <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0DAE7C54-06F7-4688-875F-1080D40B44AC}"/>
              </a:ext>
            </a:extLst>
          </p:cNvPr>
          <p:cNvSpPr txBox="1">
            <a:spLocks noChangeArrowheads="1"/>
          </p:cNvSpPr>
          <p:nvPr/>
        </p:nvSpPr>
        <p:spPr bwMode="auto">
          <a:xfrm>
            <a:off x="2057400" y="425450"/>
            <a:ext cx="8153400" cy="1066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err="1">
                <a:solidFill>
                  <a:srgbClr val="0000FF"/>
                </a:solidFill>
                <a:latin typeface="Arial" charset="0"/>
              </a:rPr>
              <a:t>Câu</a:t>
            </a:r>
            <a:r>
              <a:rPr lang="en-US" sz="3200" b="1" dirty="0">
                <a:solidFill>
                  <a:srgbClr val="0000FF"/>
                </a:solidFill>
                <a:latin typeface="Arial" charset="0"/>
              </a:rPr>
              <a:t> 3: Chi </a:t>
            </a:r>
            <a:r>
              <a:rPr lang="en-US" sz="3200" b="1" dirty="0" err="1">
                <a:solidFill>
                  <a:srgbClr val="0000FF"/>
                </a:solidFill>
                <a:latin typeface="Arial" charset="0"/>
              </a:rPr>
              <a:t>tiết</a:t>
            </a:r>
            <a:r>
              <a:rPr lang="en-US" sz="3200" b="1" dirty="0">
                <a:solidFill>
                  <a:srgbClr val="0000FF"/>
                </a:solidFill>
                <a:latin typeface="Arial" charset="0"/>
              </a:rPr>
              <a:t> </a:t>
            </a:r>
            <a:r>
              <a:rPr lang="en-US" sz="3200" b="1" dirty="0" err="1">
                <a:solidFill>
                  <a:srgbClr val="0000FF"/>
                </a:solidFill>
                <a:latin typeface="Arial" charset="0"/>
              </a:rPr>
              <a:t>sau</a:t>
            </a:r>
            <a:r>
              <a:rPr lang="en-US" sz="3200" b="1" dirty="0">
                <a:solidFill>
                  <a:srgbClr val="0000FF"/>
                </a:solidFill>
                <a:latin typeface="Arial" charset="0"/>
              </a:rPr>
              <a:t> </a:t>
            </a:r>
            <a:r>
              <a:rPr lang="en-US" sz="3200" b="1" dirty="0" err="1">
                <a:solidFill>
                  <a:srgbClr val="0000FF"/>
                </a:solidFill>
                <a:latin typeface="Arial" charset="0"/>
              </a:rPr>
              <a:t>đây</a:t>
            </a:r>
            <a:r>
              <a:rPr lang="en-US" sz="3200" b="1" dirty="0">
                <a:solidFill>
                  <a:srgbClr val="0000FF"/>
                </a:solidFill>
                <a:latin typeface="Arial" charset="0"/>
              </a:rPr>
              <a:t> </a:t>
            </a:r>
            <a:r>
              <a:rPr lang="en-US" sz="3200" b="1" dirty="0" err="1">
                <a:solidFill>
                  <a:srgbClr val="0000FF"/>
                </a:solidFill>
                <a:latin typeface="Arial" charset="0"/>
              </a:rPr>
              <a:t>tả</a:t>
            </a:r>
            <a:r>
              <a:rPr lang="en-US" sz="3200" b="1" dirty="0">
                <a:solidFill>
                  <a:srgbClr val="0000FF"/>
                </a:solidFill>
                <a:latin typeface="Arial" charset="0"/>
              </a:rPr>
              <a:t> </a:t>
            </a:r>
            <a:r>
              <a:rPr lang="en-US" sz="3200" b="1" dirty="0" err="1">
                <a:solidFill>
                  <a:srgbClr val="0000FF"/>
                </a:solidFill>
                <a:latin typeface="Arial" charset="0"/>
              </a:rPr>
              <a:t>ngoại</a:t>
            </a:r>
            <a:r>
              <a:rPr lang="en-US" sz="3200" b="1" dirty="0">
                <a:solidFill>
                  <a:srgbClr val="0000FF"/>
                </a:solidFill>
                <a:latin typeface="Arial" charset="0"/>
              </a:rPr>
              <a:t> </a:t>
            </a:r>
            <a:r>
              <a:rPr lang="en-US" sz="3200" b="1" dirty="0" err="1">
                <a:solidFill>
                  <a:srgbClr val="0000FF"/>
                </a:solidFill>
                <a:latin typeface="Arial" charset="0"/>
              </a:rPr>
              <a:t>hình</a:t>
            </a:r>
            <a:r>
              <a:rPr lang="en-US" sz="3200" b="1" dirty="0">
                <a:solidFill>
                  <a:srgbClr val="0000FF"/>
                </a:solidFill>
                <a:latin typeface="Arial" charset="0"/>
              </a:rPr>
              <a:t> </a:t>
            </a:r>
            <a:r>
              <a:rPr lang="en-US" sz="3200" b="1" dirty="0" err="1">
                <a:solidFill>
                  <a:srgbClr val="0000FF"/>
                </a:solidFill>
                <a:latin typeface="Arial" charset="0"/>
              </a:rPr>
              <a:t>của</a:t>
            </a:r>
            <a:r>
              <a:rPr lang="en-US" sz="3200" b="1" dirty="0">
                <a:solidFill>
                  <a:srgbClr val="0000FF"/>
                </a:solidFill>
                <a:latin typeface="Arial" charset="0"/>
              </a:rPr>
              <a:t> </a:t>
            </a:r>
            <a:r>
              <a:rPr lang="en-US" sz="3200" b="1" dirty="0" err="1">
                <a:solidFill>
                  <a:srgbClr val="0000FF"/>
                </a:solidFill>
                <a:latin typeface="Arial" charset="0"/>
              </a:rPr>
              <a:t>nhân</a:t>
            </a:r>
            <a:r>
              <a:rPr lang="en-US" sz="3200" b="1" dirty="0">
                <a:solidFill>
                  <a:srgbClr val="0000FF"/>
                </a:solidFill>
                <a:latin typeface="Arial" charset="0"/>
              </a:rPr>
              <a:t> </a:t>
            </a:r>
            <a:r>
              <a:rPr lang="en-US" sz="3200" b="1" dirty="0" err="1">
                <a:solidFill>
                  <a:srgbClr val="0000FF"/>
                </a:solidFill>
                <a:latin typeface="Arial" charset="0"/>
              </a:rPr>
              <a:t>vật</a:t>
            </a:r>
            <a:r>
              <a:rPr lang="en-US" sz="3200" b="1" dirty="0">
                <a:solidFill>
                  <a:srgbClr val="0000FF"/>
                </a:solidFill>
                <a:latin typeface="Arial" charset="0"/>
              </a:rPr>
              <a:t> </a:t>
            </a:r>
            <a:r>
              <a:rPr lang="en-US" sz="3200" b="1" dirty="0" err="1">
                <a:solidFill>
                  <a:srgbClr val="0000FF"/>
                </a:solidFill>
                <a:latin typeface="Arial" charset="0"/>
              </a:rPr>
              <a:t>nào</a:t>
            </a:r>
            <a:r>
              <a:rPr lang="en-US" sz="3200" b="1" dirty="0">
                <a:solidFill>
                  <a:srgbClr val="0000FF"/>
                </a:solidFill>
                <a:latin typeface="Arial" charset="0"/>
              </a:rPr>
              <a:t> ?</a:t>
            </a:r>
          </a:p>
        </p:txBody>
      </p:sp>
      <p:sp>
        <p:nvSpPr>
          <p:cNvPr id="3" name="Text Box 4">
            <a:extLst>
              <a:ext uri="{FF2B5EF4-FFF2-40B4-BE49-F238E27FC236}">
                <a16:creationId xmlns="" xmlns:a16="http://schemas.microsoft.com/office/drawing/2014/main" id="{911F7B2B-4CFE-40C7-A02D-303BB75A9703}"/>
              </a:ext>
            </a:extLst>
          </p:cNvPr>
          <p:cNvSpPr txBox="1">
            <a:spLocks noChangeArrowheads="1"/>
          </p:cNvSpPr>
          <p:nvPr/>
        </p:nvSpPr>
        <p:spPr bwMode="auto">
          <a:xfrm>
            <a:off x="3124200" y="3200400"/>
            <a:ext cx="38354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A. Một em bé.</a:t>
            </a:r>
          </a:p>
        </p:txBody>
      </p:sp>
      <p:sp>
        <p:nvSpPr>
          <p:cNvPr id="4" name="Text Box 5">
            <a:extLst>
              <a:ext uri="{FF2B5EF4-FFF2-40B4-BE49-F238E27FC236}">
                <a16:creationId xmlns="" xmlns:a16="http://schemas.microsoft.com/office/drawing/2014/main" id="{7734C1E1-9C5A-4C93-A1CE-6CF1C16614CB}"/>
              </a:ext>
            </a:extLst>
          </p:cNvPr>
          <p:cNvSpPr txBox="1">
            <a:spLocks noChangeArrowheads="1"/>
          </p:cNvSpPr>
          <p:nvPr/>
        </p:nvSpPr>
        <p:spPr bwMode="auto">
          <a:xfrm>
            <a:off x="3133725" y="5105400"/>
            <a:ext cx="38862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C. Một cô gái.</a:t>
            </a:r>
            <a:r>
              <a:rPr lang="en-US" sz="3600" b="1">
                <a:solidFill>
                  <a:srgbClr val="000000"/>
                </a:solidFill>
                <a:latin typeface="Arial" charset="0"/>
              </a:rPr>
              <a:t> </a:t>
            </a:r>
          </a:p>
        </p:txBody>
      </p:sp>
      <p:sp>
        <p:nvSpPr>
          <p:cNvPr id="5" name="Text Box 6">
            <a:extLst>
              <a:ext uri="{FF2B5EF4-FFF2-40B4-BE49-F238E27FC236}">
                <a16:creationId xmlns="" xmlns:a16="http://schemas.microsoft.com/office/drawing/2014/main" id="{30413F2B-469D-438B-89FD-E9EC3D231059}"/>
              </a:ext>
            </a:extLst>
          </p:cNvPr>
          <p:cNvSpPr txBox="1">
            <a:spLocks noChangeArrowheads="1"/>
          </p:cNvSpPr>
          <p:nvPr/>
        </p:nvSpPr>
        <p:spPr bwMode="auto">
          <a:xfrm>
            <a:off x="3124200" y="4267200"/>
            <a:ext cx="32004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a:solidFill>
                  <a:srgbClr val="000000"/>
                </a:solidFill>
                <a:latin typeface="Arial" charset="0"/>
              </a:rPr>
              <a:t>B. Một cụ già.</a:t>
            </a:r>
          </a:p>
        </p:txBody>
      </p:sp>
      <p:pic>
        <p:nvPicPr>
          <p:cNvPr id="6" name="Picture 19" descr="bunny_thumping_foot_md_clr">
            <a:extLst>
              <a:ext uri="{FF2B5EF4-FFF2-40B4-BE49-F238E27FC236}">
                <a16:creationId xmlns="" xmlns:a16="http://schemas.microsoft.com/office/drawing/2014/main" id="{CE0C5BCB-E389-4710-B642-2B033941A0D2}"/>
              </a:ext>
            </a:extLst>
          </p:cNvPr>
          <p:cNvPicPr>
            <a:picLocks noChangeAspect="1" noChangeArrowheads="1" noCrop="1"/>
          </p:cNvPicPr>
          <p:nvPr/>
        </p:nvPicPr>
        <p:blipFill>
          <a:blip r:embed="rId3">
            <a:lum contrast="12000"/>
          </a:blip>
          <a:srcRect/>
          <a:stretch>
            <a:fillRect/>
          </a:stretch>
        </p:blipFill>
        <p:spPr bwMode="auto">
          <a:xfrm>
            <a:off x="2073275" y="4298950"/>
            <a:ext cx="762000" cy="1295400"/>
          </a:xfrm>
          <a:prstGeom prst="rect">
            <a:avLst/>
          </a:prstGeom>
          <a:noFill/>
          <a:ln w="9525">
            <a:noFill/>
            <a:miter lim="800000"/>
            <a:headEnd/>
            <a:tailEnd/>
          </a:ln>
        </p:spPr>
      </p:pic>
      <p:sp>
        <p:nvSpPr>
          <p:cNvPr id="7" name="AutoShape 20">
            <a:extLst>
              <a:ext uri="{FF2B5EF4-FFF2-40B4-BE49-F238E27FC236}">
                <a16:creationId xmlns="" xmlns:a16="http://schemas.microsoft.com/office/drawing/2014/main" id="{461273F5-C3CE-4A41-9985-AC8BE0574E1E}"/>
              </a:ext>
            </a:extLst>
          </p:cNvPr>
          <p:cNvSpPr>
            <a:spLocks noChangeArrowheads="1"/>
          </p:cNvSpPr>
          <p:nvPr/>
        </p:nvSpPr>
        <p:spPr bwMode="auto">
          <a:xfrm>
            <a:off x="2914650" y="4210051"/>
            <a:ext cx="742950" cy="790575"/>
          </a:xfrm>
          <a:prstGeom prst="wedgeEllipseCallout">
            <a:avLst>
              <a:gd name="adj1" fmla="val -78634"/>
              <a:gd name="adj2" fmla="val 74699"/>
            </a:avLst>
          </a:prstGeom>
          <a:solidFill>
            <a:srgbClr val="00FFFF"/>
          </a:solidFill>
          <a:ln w="9525">
            <a:solidFill>
              <a:srgbClr val="000000"/>
            </a:solidFill>
            <a:miter lim="800000"/>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000000"/>
                </a:solidFill>
                <a:effectLst/>
                <a:uLnTx/>
                <a:uFillTx/>
                <a:latin typeface="Arial" charset="0"/>
              </a:rPr>
              <a:t>B</a:t>
            </a:r>
          </a:p>
        </p:txBody>
      </p:sp>
      <p:sp>
        <p:nvSpPr>
          <p:cNvPr id="8" name="Text Box 21">
            <a:extLst>
              <a:ext uri="{FF2B5EF4-FFF2-40B4-BE49-F238E27FC236}">
                <a16:creationId xmlns="" xmlns:a16="http://schemas.microsoft.com/office/drawing/2014/main" id="{21604C85-C902-4829-9D2B-E9DE9815C539}"/>
              </a:ext>
            </a:extLst>
          </p:cNvPr>
          <p:cNvSpPr txBox="1">
            <a:spLocks noChangeArrowheads="1"/>
          </p:cNvSpPr>
          <p:nvPr/>
        </p:nvSpPr>
        <p:spPr bwMode="auto">
          <a:xfrm>
            <a:off x="1981200" y="1524000"/>
            <a:ext cx="8686800" cy="1066800"/>
          </a:xfrm>
          <a:prstGeom prst="rect">
            <a:avLst/>
          </a:prstGeom>
          <a:noFill/>
          <a:ln w="9525">
            <a:noFill/>
            <a:miter lim="800000"/>
            <a:headEnd/>
            <a:tailEnd/>
          </a:ln>
        </p:spPr>
        <p:txBody>
          <a:bodyPr>
            <a:spAutoFit/>
          </a:bodyPr>
          <a:lstStyle/>
          <a:p>
            <a:pPr fontAlgn="base">
              <a:spcBef>
                <a:spcPct val="50000"/>
              </a:spcBef>
              <a:spcAft>
                <a:spcPct val="0"/>
              </a:spcAft>
            </a:pPr>
            <a:r>
              <a:rPr lang="en-US" sz="3200" b="1">
                <a:solidFill>
                  <a:srgbClr val="000000"/>
                </a:solidFill>
                <a:latin typeface="Arial" charset="0"/>
              </a:rPr>
              <a:t>- Lưng còng. Da nhăn nheo.Tóc bạc trắng. Hàm răng móm mém.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7DAC838-4A29-4E06-A2D0-1ED1950081AE}"/>
              </a:ext>
            </a:extLst>
          </p:cNvPr>
          <p:cNvGrpSpPr/>
          <p:nvPr/>
        </p:nvGrpSpPr>
        <p:grpSpPr>
          <a:xfrm>
            <a:off x="2012164" y="819221"/>
            <a:ext cx="7818301" cy="4891731"/>
            <a:chOff x="1972572" y="316857"/>
            <a:chExt cx="7818301" cy="4891731"/>
          </a:xfrm>
          <a:solidFill>
            <a:srgbClr val="002060"/>
          </a:solidFill>
        </p:grpSpPr>
        <p:sp>
          <p:nvSpPr>
            <p:cNvPr id="3" name="Freeform 11">
              <a:extLst>
                <a:ext uri="{FF2B5EF4-FFF2-40B4-BE49-F238E27FC236}">
                  <a16:creationId xmlns="" xmlns:a16="http://schemas.microsoft.com/office/drawing/2014/main" id="{C61CD233-93EA-445D-8E61-5B9792784D32}"/>
                </a:ext>
              </a:extLst>
            </p:cNvPr>
            <p:cNvSpPr/>
            <p:nvPr/>
          </p:nvSpPr>
          <p:spPr>
            <a:xfrm>
              <a:off x="4588320" y="2699307"/>
              <a:ext cx="2648205" cy="1454219"/>
            </a:xfrm>
            <a:custGeom>
              <a:avLst/>
              <a:gdLst>
                <a:gd name="connsiteX0" fmla="*/ 0 w 1824091"/>
                <a:gd name="connsiteY0" fmla="*/ 242375 h 1454219"/>
                <a:gd name="connsiteX1" fmla="*/ 242375 w 1824091"/>
                <a:gd name="connsiteY1" fmla="*/ 0 h 1454219"/>
                <a:gd name="connsiteX2" fmla="*/ 1581716 w 1824091"/>
                <a:gd name="connsiteY2" fmla="*/ 0 h 1454219"/>
                <a:gd name="connsiteX3" fmla="*/ 1824091 w 1824091"/>
                <a:gd name="connsiteY3" fmla="*/ 242375 h 1454219"/>
                <a:gd name="connsiteX4" fmla="*/ 1824091 w 1824091"/>
                <a:gd name="connsiteY4" fmla="*/ 1211844 h 1454219"/>
                <a:gd name="connsiteX5" fmla="*/ 1581716 w 1824091"/>
                <a:gd name="connsiteY5" fmla="*/ 1454219 h 1454219"/>
                <a:gd name="connsiteX6" fmla="*/ 242375 w 1824091"/>
                <a:gd name="connsiteY6" fmla="*/ 1454219 h 1454219"/>
                <a:gd name="connsiteX7" fmla="*/ 0 w 1824091"/>
                <a:gd name="connsiteY7" fmla="*/ 1211844 h 1454219"/>
                <a:gd name="connsiteX8" fmla="*/ 0 w 1824091"/>
                <a:gd name="connsiteY8" fmla="*/ 242375 h 145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091" h="1454219">
                  <a:moveTo>
                    <a:pt x="0" y="242375"/>
                  </a:moveTo>
                  <a:cubicBezTo>
                    <a:pt x="0" y="108515"/>
                    <a:pt x="108515" y="0"/>
                    <a:pt x="242375" y="0"/>
                  </a:cubicBezTo>
                  <a:lnTo>
                    <a:pt x="1581716" y="0"/>
                  </a:lnTo>
                  <a:cubicBezTo>
                    <a:pt x="1715576" y="0"/>
                    <a:pt x="1824091" y="108515"/>
                    <a:pt x="1824091" y="242375"/>
                  </a:cubicBezTo>
                  <a:lnTo>
                    <a:pt x="1824091" y="1211844"/>
                  </a:lnTo>
                  <a:cubicBezTo>
                    <a:pt x="1824091" y="1345704"/>
                    <a:pt x="1715576" y="1454219"/>
                    <a:pt x="1581716" y="1454219"/>
                  </a:cubicBezTo>
                  <a:lnTo>
                    <a:pt x="242375" y="1454219"/>
                  </a:lnTo>
                  <a:cubicBezTo>
                    <a:pt x="108515" y="1454219"/>
                    <a:pt x="0" y="1345704"/>
                    <a:pt x="0" y="1211844"/>
                  </a:cubicBezTo>
                  <a:lnTo>
                    <a:pt x="0" y="242375"/>
                  </a:lnTo>
                  <a:close/>
                </a:path>
              </a:pathLst>
            </a:cu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42109" tIns="142109" rIns="142109" bIns="142109"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endParaRPr kumimoji="0" lang="en-US" sz="2800" b="1" i="1"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4" name="Freeform 12">
              <a:extLst>
                <a:ext uri="{FF2B5EF4-FFF2-40B4-BE49-F238E27FC236}">
                  <a16:creationId xmlns="" xmlns:a16="http://schemas.microsoft.com/office/drawing/2014/main" id="{E85B0EB0-4713-43E0-98E9-622D65348E90}"/>
                </a:ext>
              </a:extLst>
            </p:cNvPr>
            <p:cNvSpPr/>
            <p:nvPr/>
          </p:nvSpPr>
          <p:spPr>
            <a:xfrm rot="16200000">
              <a:off x="5431285" y="2272185"/>
              <a:ext cx="900876" cy="0"/>
            </a:xfrm>
            <a:custGeom>
              <a:avLst/>
              <a:gdLst/>
              <a:ahLst/>
              <a:cxnLst/>
              <a:rect l="0" t="0" r="0" b="0"/>
              <a:pathLst>
                <a:path>
                  <a:moveTo>
                    <a:pt x="0" y="0"/>
                  </a:moveTo>
                  <a:lnTo>
                    <a:pt x="900876" y="0"/>
                  </a:lnTo>
                </a:path>
              </a:pathLst>
            </a:custGeom>
            <a:grpFill/>
            <a:ln w="12700" cap="flat" cmpd="sng" algn="ctr">
              <a:solidFill>
                <a:srgbClr val="4472C4">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p:spPr>
        </p:sp>
        <p:sp>
          <p:nvSpPr>
            <p:cNvPr id="5" name="Freeform 13">
              <a:extLst>
                <a:ext uri="{FF2B5EF4-FFF2-40B4-BE49-F238E27FC236}">
                  <a16:creationId xmlns="" xmlns:a16="http://schemas.microsoft.com/office/drawing/2014/main" id="{73E6D4F9-1C7F-475D-8DBD-B92A31EDE8B7}"/>
                </a:ext>
              </a:extLst>
            </p:cNvPr>
            <p:cNvSpPr/>
            <p:nvPr/>
          </p:nvSpPr>
          <p:spPr>
            <a:xfrm>
              <a:off x="3060650" y="316857"/>
              <a:ext cx="5355267" cy="1521300"/>
            </a:xfrm>
            <a:custGeom>
              <a:avLst/>
              <a:gdLst>
                <a:gd name="connsiteX0" fmla="*/ 0 w 2712360"/>
                <a:gd name="connsiteY0" fmla="*/ 215915 h 1295467"/>
                <a:gd name="connsiteX1" fmla="*/ 215915 w 2712360"/>
                <a:gd name="connsiteY1" fmla="*/ 0 h 1295467"/>
                <a:gd name="connsiteX2" fmla="*/ 2496445 w 2712360"/>
                <a:gd name="connsiteY2" fmla="*/ 0 h 1295467"/>
                <a:gd name="connsiteX3" fmla="*/ 2712360 w 2712360"/>
                <a:gd name="connsiteY3" fmla="*/ 215915 h 1295467"/>
                <a:gd name="connsiteX4" fmla="*/ 2712360 w 2712360"/>
                <a:gd name="connsiteY4" fmla="*/ 1079552 h 1295467"/>
                <a:gd name="connsiteX5" fmla="*/ 2496445 w 2712360"/>
                <a:gd name="connsiteY5" fmla="*/ 1295467 h 1295467"/>
                <a:gd name="connsiteX6" fmla="*/ 215915 w 2712360"/>
                <a:gd name="connsiteY6" fmla="*/ 1295467 h 1295467"/>
                <a:gd name="connsiteX7" fmla="*/ 0 w 2712360"/>
                <a:gd name="connsiteY7" fmla="*/ 1079552 h 1295467"/>
                <a:gd name="connsiteX8" fmla="*/ 0 w 2712360"/>
                <a:gd name="connsiteY8" fmla="*/ 215915 h 129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2360" h="1295467">
                  <a:moveTo>
                    <a:pt x="0" y="215915"/>
                  </a:moveTo>
                  <a:cubicBezTo>
                    <a:pt x="0" y="96668"/>
                    <a:pt x="96668" y="0"/>
                    <a:pt x="215915" y="0"/>
                  </a:cubicBezTo>
                  <a:lnTo>
                    <a:pt x="2496445" y="0"/>
                  </a:lnTo>
                  <a:cubicBezTo>
                    <a:pt x="2615692" y="0"/>
                    <a:pt x="2712360" y="96668"/>
                    <a:pt x="2712360" y="215915"/>
                  </a:cubicBezTo>
                  <a:lnTo>
                    <a:pt x="2712360" y="1079552"/>
                  </a:lnTo>
                  <a:cubicBezTo>
                    <a:pt x="2712360" y="1198799"/>
                    <a:pt x="2615692" y="1295467"/>
                    <a:pt x="2496445" y="1295467"/>
                  </a:cubicBezTo>
                  <a:lnTo>
                    <a:pt x="215915" y="1295467"/>
                  </a:lnTo>
                  <a:cubicBezTo>
                    <a:pt x="96668" y="1295467"/>
                    <a:pt x="0" y="1198799"/>
                    <a:pt x="0" y="1079552"/>
                  </a:cubicBezTo>
                  <a:lnTo>
                    <a:pt x="0" y="215915"/>
                  </a:lnTo>
                  <a:close/>
                </a:path>
              </a:pathLst>
            </a:cu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34359" tIns="134359" rIns="134359" bIns="134359"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Tả</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ngoại</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hình</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nhân</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vật</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kể</a:t>
              </a:r>
              <a:r>
                <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chuyện</a:t>
              </a:r>
              <a:endParaRPr kumimoji="0" lang="en-US" sz="3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6" name="Freeform 14">
              <a:extLst>
                <a:ext uri="{FF2B5EF4-FFF2-40B4-BE49-F238E27FC236}">
                  <a16:creationId xmlns="" xmlns:a16="http://schemas.microsoft.com/office/drawing/2014/main" id="{68FEB210-3159-4601-A10E-1A7E59E6AB81}"/>
                </a:ext>
              </a:extLst>
            </p:cNvPr>
            <p:cNvSpPr/>
            <p:nvPr/>
          </p:nvSpPr>
          <p:spPr>
            <a:xfrm rot="1403820">
              <a:off x="6954512" y="4038361"/>
              <a:ext cx="954070" cy="0"/>
            </a:xfrm>
            <a:custGeom>
              <a:avLst/>
              <a:gdLst/>
              <a:ahLst/>
              <a:cxnLst/>
              <a:rect l="0" t="0" r="0" b="0"/>
              <a:pathLst>
                <a:path>
                  <a:moveTo>
                    <a:pt x="0" y="0"/>
                  </a:moveTo>
                  <a:lnTo>
                    <a:pt x="954070" y="0"/>
                  </a:lnTo>
                </a:path>
              </a:pathLst>
            </a:custGeom>
            <a:grpFill/>
            <a:ln w="12700" cap="flat" cmpd="sng" algn="ctr">
              <a:solidFill>
                <a:srgbClr val="4472C4">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p:spPr>
        </p:sp>
        <p:sp>
          <p:nvSpPr>
            <p:cNvPr id="7" name="Freeform 15">
              <a:extLst>
                <a:ext uri="{FF2B5EF4-FFF2-40B4-BE49-F238E27FC236}">
                  <a16:creationId xmlns="" xmlns:a16="http://schemas.microsoft.com/office/drawing/2014/main" id="{D9972D14-658F-4032-8425-EFEE58D98B3E}"/>
                </a:ext>
              </a:extLst>
            </p:cNvPr>
            <p:cNvSpPr/>
            <p:nvPr/>
          </p:nvSpPr>
          <p:spPr>
            <a:xfrm>
              <a:off x="7804728" y="4096561"/>
              <a:ext cx="1986145" cy="1112027"/>
            </a:xfrm>
            <a:custGeom>
              <a:avLst/>
              <a:gdLst>
                <a:gd name="connsiteX0" fmla="*/ 0 w 1986145"/>
                <a:gd name="connsiteY0" fmla="*/ 185342 h 1112027"/>
                <a:gd name="connsiteX1" fmla="*/ 185342 w 1986145"/>
                <a:gd name="connsiteY1" fmla="*/ 0 h 1112027"/>
                <a:gd name="connsiteX2" fmla="*/ 1800803 w 1986145"/>
                <a:gd name="connsiteY2" fmla="*/ 0 h 1112027"/>
                <a:gd name="connsiteX3" fmla="*/ 1986145 w 1986145"/>
                <a:gd name="connsiteY3" fmla="*/ 185342 h 1112027"/>
                <a:gd name="connsiteX4" fmla="*/ 1986145 w 1986145"/>
                <a:gd name="connsiteY4" fmla="*/ 926685 h 1112027"/>
                <a:gd name="connsiteX5" fmla="*/ 1800803 w 1986145"/>
                <a:gd name="connsiteY5" fmla="*/ 1112027 h 1112027"/>
                <a:gd name="connsiteX6" fmla="*/ 185342 w 1986145"/>
                <a:gd name="connsiteY6" fmla="*/ 1112027 h 1112027"/>
                <a:gd name="connsiteX7" fmla="*/ 0 w 1986145"/>
                <a:gd name="connsiteY7" fmla="*/ 926685 h 1112027"/>
                <a:gd name="connsiteX8" fmla="*/ 0 w 1986145"/>
                <a:gd name="connsiteY8" fmla="*/ 185342 h 1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145" h="1112027">
                  <a:moveTo>
                    <a:pt x="0" y="185342"/>
                  </a:moveTo>
                  <a:cubicBezTo>
                    <a:pt x="0" y="82980"/>
                    <a:pt x="82980" y="0"/>
                    <a:pt x="185342" y="0"/>
                  </a:cubicBezTo>
                  <a:lnTo>
                    <a:pt x="1800803" y="0"/>
                  </a:lnTo>
                  <a:cubicBezTo>
                    <a:pt x="1903165" y="0"/>
                    <a:pt x="1986145" y="82980"/>
                    <a:pt x="1986145" y="185342"/>
                  </a:cubicBezTo>
                  <a:lnTo>
                    <a:pt x="1986145" y="926685"/>
                  </a:lnTo>
                  <a:cubicBezTo>
                    <a:pt x="1986145" y="1029047"/>
                    <a:pt x="1903165" y="1112027"/>
                    <a:pt x="1800803" y="1112027"/>
                  </a:cubicBezTo>
                  <a:lnTo>
                    <a:pt x="185342" y="1112027"/>
                  </a:lnTo>
                  <a:cubicBezTo>
                    <a:pt x="82980" y="1112027"/>
                    <a:pt x="0" y="1029047"/>
                    <a:pt x="0" y="926685"/>
                  </a:cubicBezTo>
                  <a:lnTo>
                    <a:pt x="0" y="185342"/>
                  </a:lnTo>
                  <a:close/>
                </a:path>
              </a:pathLst>
            </a:cu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25405" tIns="125405" rIns="125405" bIns="125405"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8" name="Freeform 16">
              <a:extLst>
                <a:ext uri="{FF2B5EF4-FFF2-40B4-BE49-F238E27FC236}">
                  <a16:creationId xmlns="" xmlns:a16="http://schemas.microsoft.com/office/drawing/2014/main" id="{2ACF8B0B-B550-4796-A329-8412AC166555}"/>
                </a:ext>
              </a:extLst>
            </p:cNvPr>
            <p:cNvSpPr/>
            <p:nvPr/>
          </p:nvSpPr>
          <p:spPr>
            <a:xfrm rot="9381672">
              <a:off x="4103331" y="4001228"/>
              <a:ext cx="759647" cy="0"/>
            </a:xfrm>
            <a:custGeom>
              <a:avLst/>
              <a:gdLst/>
              <a:ahLst/>
              <a:cxnLst/>
              <a:rect l="0" t="0" r="0" b="0"/>
              <a:pathLst>
                <a:path>
                  <a:moveTo>
                    <a:pt x="0" y="0"/>
                  </a:moveTo>
                  <a:lnTo>
                    <a:pt x="759647" y="0"/>
                  </a:lnTo>
                </a:path>
              </a:pathLst>
            </a:custGeom>
            <a:grpFill/>
            <a:ln w="12700" cap="flat" cmpd="sng" algn="ctr">
              <a:solidFill>
                <a:srgbClr val="4472C4">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p:spPr>
        </p:sp>
        <p:sp>
          <p:nvSpPr>
            <p:cNvPr id="9" name="Freeform 17">
              <a:extLst>
                <a:ext uri="{FF2B5EF4-FFF2-40B4-BE49-F238E27FC236}">
                  <a16:creationId xmlns="" xmlns:a16="http://schemas.microsoft.com/office/drawing/2014/main" id="{57AD541F-773D-49D4-AB6F-B2E19051BA69}"/>
                </a:ext>
              </a:extLst>
            </p:cNvPr>
            <p:cNvSpPr/>
            <p:nvPr/>
          </p:nvSpPr>
          <p:spPr>
            <a:xfrm>
              <a:off x="1972572" y="4096561"/>
              <a:ext cx="2197701" cy="1060504"/>
            </a:xfrm>
            <a:custGeom>
              <a:avLst/>
              <a:gdLst>
                <a:gd name="connsiteX0" fmla="*/ 0 w 2162628"/>
                <a:gd name="connsiteY0" fmla="*/ 176754 h 1060504"/>
                <a:gd name="connsiteX1" fmla="*/ 176754 w 2162628"/>
                <a:gd name="connsiteY1" fmla="*/ 0 h 1060504"/>
                <a:gd name="connsiteX2" fmla="*/ 1985874 w 2162628"/>
                <a:gd name="connsiteY2" fmla="*/ 0 h 1060504"/>
                <a:gd name="connsiteX3" fmla="*/ 2162628 w 2162628"/>
                <a:gd name="connsiteY3" fmla="*/ 176754 h 1060504"/>
                <a:gd name="connsiteX4" fmla="*/ 2162628 w 2162628"/>
                <a:gd name="connsiteY4" fmla="*/ 883750 h 1060504"/>
                <a:gd name="connsiteX5" fmla="*/ 1985874 w 2162628"/>
                <a:gd name="connsiteY5" fmla="*/ 1060504 h 1060504"/>
                <a:gd name="connsiteX6" fmla="*/ 176754 w 2162628"/>
                <a:gd name="connsiteY6" fmla="*/ 1060504 h 1060504"/>
                <a:gd name="connsiteX7" fmla="*/ 0 w 2162628"/>
                <a:gd name="connsiteY7" fmla="*/ 883750 h 1060504"/>
                <a:gd name="connsiteX8" fmla="*/ 0 w 2162628"/>
                <a:gd name="connsiteY8" fmla="*/ 176754 h 106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628" h="1060504">
                  <a:moveTo>
                    <a:pt x="0" y="176754"/>
                  </a:moveTo>
                  <a:cubicBezTo>
                    <a:pt x="0" y="79135"/>
                    <a:pt x="79135" y="0"/>
                    <a:pt x="176754" y="0"/>
                  </a:cubicBezTo>
                  <a:lnTo>
                    <a:pt x="1985874" y="0"/>
                  </a:lnTo>
                  <a:cubicBezTo>
                    <a:pt x="2083493" y="0"/>
                    <a:pt x="2162628" y="79135"/>
                    <a:pt x="2162628" y="176754"/>
                  </a:cubicBezTo>
                  <a:lnTo>
                    <a:pt x="2162628" y="883750"/>
                  </a:lnTo>
                  <a:cubicBezTo>
                    <a:pt x="2162628" y="981369"/>
                    <a:pt x="2083493" y="1060504"/>
                    <a:pt x="1985874" y="1060504"/>
                  </a:cubicBezTo>
                  <a:lnTo>
                    <a:pt x="176754" y="1060504"/>
                  </a:lnTo>
                  <a:cubicBezTo>
                    <a:pt x="79135" y="1060504"/>
                    <a:pt x="0" y="981369"/>
                    <a:pt x="0" y="883750"/>
                  </a:cubicBezTo>
                  <a:lnTo>
                    <a:pt x="0" y="176754"/>
                  </a:lnTo>
                  <a:close/>
                </a:path>
              </a:pathLst>
            </a:cu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22890" tIns="122890" rIns="122890" bIns="12289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0" name="Rounded Rectangle 1">
            <a:extLst>
              <a:ext uri="{FF2B5EF4-FFF2-40B4-BE49-F238E27FC236}">
                <a16:creationId xmlns="" xmlns:a16="http://schemas.microsoft.com/office/drawing/2014/main" id="{2D7DA33F-005E-4EA4-8777-1911D54BC06F}"/>
              </a:ext>
            </a:extLst>
          </p:cNvPr>
          <p:cNvSpPr/>
          <p:nvPr/>
        </p:nvSpPr>
        <p:spPr>
          <a:xfrm>
            <a:off x="4529625" y="3347755"/>
            <a:ext cx="2875720" cy="1175094"/>
          </a:xfrm>
          <a:prstGeom prst="roundRect">
            <a:avLst/>
          </a:prstGeom>
          <a:noFill/>
          <a:ln w="12700" cap="flat" cmpd="sng" algn="ctr">
            <a:noFill/>
            <a:prstDash val="solid"/>
            <a:miter lim="800000"/>
          </a:ln>
          <a:effectLst/>
        </p:spPr>
        <p:txBody>
          <a:bodyPr rtlCol="0" anchor="ct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Đặc</a:t>
            </a:r>
            <a:r>
              <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điểm</a:t>
            </a:r>
            <a:r>
              <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ngoại</a:t>
            </a:r>
            <a:r>
              <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hình</a:t>
            </a:r>
            <a:r>
              <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tiêu</a:t>
            </a:r>
            <a:r>
              <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rPr>
              <a:t> </a:t>
            </a:r>
            <a:r>
              <a:rPr kumimoji="0" lang="en-US" sz="2800" b="1" i="1" u="none" strike="noStrike" kern="0" cap="none" spc="0" normalizeH="0" baseline="0" noProof="0" dirty="0" err="1">
                <a:ln>
                  <a:noFill/>
                </a:ln>
                <a:solidFill>
                  <a:schemeClr val="bg1"/>
                </a:solidFill>
                <a:effectLst/>
                <a:uLnTx/>
                <a:uFillTx/>
                <a:latin typeface="Calibri" panose="020F0502020204030204"/>
                <a:ea typeface="+mn-ea"/>
                <a:cs typeface="+mn-cs"/>
              </a:rPr>
              <a:t>biểu</a:t>
            </a:r>
            <a:endParaRPr kumimoji="0" lang="en-US" sz="2800" b="1" i="1"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11" name="Rounded Rectangle 20">
            <a:extLst>
              <a:ext uri="{FF2B5EF4-FFF2-40B4-BE49-F238E27FC236}">
                <a16:creationId xmlns="" xmlns:a16="http://schemas.microsoft.com/office/drawing/2014/main" id="{87A7FEC4-3A1A-46D0-A335-9A0A8A972499}"/>
              </a:ext>
            </a:extLst>
          </p:cNvPr>
          <p:cNvSpPr/>
          <p:nvPr/>
        </p:nvSpPr>
        <p:spPr>
          <a:xfrm>
            <a:off x="1996870" y="4501846"/>
            <a:ext cx="2448502" cy="1175094"/>
          </a:xfrm>
          <a:prstGeom prst="roundRect">
            <a:avLst/>
          </a:prstGeom>
          <a:noFill/>
          <a:ln w="12700" cap="flat" cmpd="sng" algn="ctr">
            <a:noFill/>
            <a:prstDash val="solid"/>
            <a:miter lim="800000"/>
          </a:ln>
          <a:effectLst/>
        </p:spPr>
        <p:txBody>
          <a:bodyPr rtlCol="0" anchor="ct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Tính</a:t>
            </a: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cách</a:t>
            </a: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thân</a:t>
            </a:r>
            <a:r>
              <a:rPr kumimoji="0" lang="en-US" sz="2800" b="1" i="0" u="none" strike="noStrike" kern="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phân</a:t>
            </a:r>
            <a:endPar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2" name="Rounded Rectangle 21">
            <a:extLst>
              <a:ext uri="{FF2B5EF4-FFF2-40B4-BE49-F238E27FC236}">
                <a16:creationId xmlns="" xmlns:a16="http://schemas.microsoft.com/office/drawing/2014/main" id="{25E7987B-9B24-491E-A510-DACCC77EBAD5}"/>
              </a:ext>
            </a:extLst>
          </p:cNvPr>
          <p:cNvSpPr/>
          <p:nvPr/>
        </p:nvSpPr>
        <p:spPr>
          <a:xfrm>
            <a:off x="7746629" y="4535858"/>
            <a:ext cx="2197701" cy="1175094"/>
          </a:xfrm>
          <a:prstGeom prst="roundRect">
            <a:avLst/>
          </a:prstGeom>
          <a:noFill/>
          <a:ln w="12700" cap="flat" cmpd="sng" algn="ctr">
            <a:noFill/>
            <a:prstDash val="solid"/>
            <a:miter lim="800000"/>
          </a:ln>
          <a:effectLst/>
        </p:spPr>
        <p:txBody>
          <a:bodyPr rtlCol="0" anchor="ct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Sinh</a:t>
            </a: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hấp</a:t>
            </a: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dẫn</a:t>
            </a:r>
            <a:endPar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powerpoint">
            <a:extLst>
              <a:ext uri="{FF2B5EF4-FFF2-40B4-BE49-F238E27FC236}">
                <a16:creationId xmlns="" xmlns:a16="http://schemas.microsoft.com/office/drawing/2014/main" id="{1036C4A8-92F1-4472-B429-DB9EECDCF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0" b="167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246CE01A-65EB-4E1F-B26B-ECD70B21B818}"/>
              </a:ext>
            </a:extLst>
          </p:cNvPr>
          <p:cNvSpPr txBox="1"/>
          <p:nvPr/>
        </p:nvSpPr>
        <p:spPr>
          <a:xfrm>
            <a:off x="1409700" y="1518831"/>
            <a:ext cx="8687889" cy="3066234"/>
          </a:xfrm>
          <a:prstGeom prst="rect">
            <a:avLst/>
          </a:prstGeom>
          <a:noFill/>
        </p:spPr>
        <p:txBody>
          <a:bodyPr wrap="square" rtlCol="0">
            <a:prstTxWarp prst="textInflateTop">
              <a:avLst/>
            </a:prstTxWarp>
            <a:spAutoFit/>
          </a:bodyPr>
          <a:lstStyle/>
          <a:p>
            <a:pPr algn="ct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rPr>
              <a:t>Chúc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rPr>
              <a:t>các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rPr>
              <a:t> con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rPr>
              <a:t>học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rPr>
              <a:t>tốt</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rPr>
              <a:t>!</a:t>
            </a:r>
          </a:p>
        </p:txBody>
      </p:sp>
    </p:spTree>
    <p:extLst>
      <p:ext uri="{BB962C8B-B14F-4D97-AF65-F5344CB8AC3E}">
        <p14:creationId xmlns:p14="http://schemas.microsoft.com/office/powerpoint/2010/main" val="6552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 xmlns:a16="http://schemas.microsoft.com/office/drawing/2014/main" id="{1D2C394B-0994-445B-A95F-0CFC5277B7A6}"/>
              </a:ext>
            </a:extLst>
          </p:cNvPr>
          <p:cNvSpPr txBox="1"/>
          <p:nvPr/>
        </p:nvSpPr>
        <p:spPr>
          <a:xfrm>
            <a:off x="2539035" y="1905506"/>
            <a:ext cx="7696200" cy="2905411"/>
          </a:xfrm>
          <a:prstGeom prst="rect">
            <a:avLst/>
          </a:prstGeom>
          <a:noFill/>
        </p:spPr>
        <p:txBody>
          <a:bodyPr wrap="square" rtlCol="0">
            <a:spAutoFit/>
          </a:bodyPr>
          <a:lstStyle/>
          <a:p>
            <a:pPr algn="just">
              <a:lnSpc>
                <a:spcPct val="115000"/>
              </a:lnSpc>
            </a:pP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135A58D7-8F31-4A2C-8FAD-69411913A306}"/>
              </a:ext>
            </a:extLst>
          </p:cNvPr>
          <p:cNvSpPr txBox="1">
            <a:spLocks noChangeArrowheads="1"/>
          </p:cNvSpPr>
          <p:nvPr/>
        </p:nvSpPr>
        <p:spPr bwMode="gray">
          <a:xfrm>
            <a:off x="0" y="470452"/>
            <a:ext cx="11228294" cy="670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12800" indent="-812800" fontAlgn="base">
              <a:spcBef>
                <a:spcPct val="20000"/>
              </a:spcBef>
              <a:spcAft>
                <a:spcPct val="0"/>
              </a:spcAft>
              <a:buFontTx/>
              <a:buAutoNum type="romanUcPeriod"/>
              <a:defRPr/>
            </a:pPr>
            <a:r>
              <a:rPr lang="en-US" sz="3600" b="1" kern="0" dirty="0">
                <a:solidFill>
                  <a:srgbClr val="FF0000"/>
                </a:solidFill>
                <a:latin typeface="Times New Roman" pitchFamily="18" charset="0"/>
                <a:cs typeface="Arial" charset="0"/>
              </a:rPr>
              <a:t>Nhận xét:</a:t>
            </a:r>
          </a:p>
          <a:p>
            <a:pPr marL="812800" indent="-812800" algn="just" fontAlgn="base">
              <a:spcBef>
                <a:spcPct val="20000"/>
              </a:spcBef>
              <a:spcAft>
                <a:spcPct val="0"/>
              </a:spcAft>
              <a:defRPr/>
            </a:pPr>
            <a:r>
              <a:rPr lang="en-US" sz="3600" kern="0" dirty="0">
                <a:solidFill>
                  <a:srgbClr val="CC3300"/>
                </a:solidFill>
                <a:latin typeface="Times New Roman" pitchFamily="18" charset="0"/>
                <a:cs typeface="Arial" charset="0"/>
              </a:rPr>
              <a:t>        </a:t>
            </a:r>
            <a:r>
              <a:rPr lang="en-US" sz="3600" kern="0" dirty="0">
                <a:solidFill>
                  <a:srgbClr val="3160AD">
                    <a:lumMod val="50000"/>
                  </a:srgbClr>
                </a:solidFill>
                <a:latin typeface="Times New Roman" pitchFamily="18" charset="0"/>
                <a:cs typeface="Arial" charset="0"/>
              </a:rPr>
              <a:t>Đọc đoạn văn sau và trả lời câu hỏi:</a:t>
            </a:r>
          </a:p>
          <a:p>
            <a:pPr marL="812800" indent="-812800" algn="just" fontAlgn="base">
              <a:spcBef>
                <a:spcPct val="20000"/>
              </a:spcBef>
              <a:spcAft>
                <a:spcPct val="0"/>
              </a:spcAft>
              <a:defRPr/>
            </a:pPr>
            <a:r>
              <a:rPr lang="en-US" sz="3600" kern="0" dirty="0">
                <a:solidFill>
                  <a:srgbClr val="3160AD">
                    <a:lumMod val="50000"/>
                  </a:srgbClr>
                </a:solidFill>
                <a:latin typeface="Times New Roman" pitchFamily="18" charset="0"/>
                <a:cs typeface="Arial" charset="0"/>
              </a:rPr>
              <a:t>               </a:t>
            </a:r>
            <a:r>
              <a:rPr lang="en-US" sz="3600" b="1" kern="0" dirty="0">
                <a:solidFill>
                  <a:srgbClr val="000000"/>
                </a:solidFill>
                <a:latin typeface="Times New Roman" pitchFamily="18" charset="0"/>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khoẻ cũng chẳng bay được xa. Tôi đến gần, chị Nhà Trò vẫn khóc.</a:t>
            </a:r>
          </a:p>
          <a:p>
            <a:pPr marL="812800" indent="-812800" algn="just" fontAlgn="base">
              <a:spcBef>
                <a:spcPct val="20000"/>
              </a:spcBef>
              <a:spcAft>
                <a:spcPct val="0"/>
              </a:spcAft>
              <a:defRPr/>
            </a:pPr>
            <a:r>
              <a:rPr lang="en-US" sz="3600" b="1" kern="0" dirty="0">
                <a:solidFill>
                  <a:srgbClr val="000000"/>
                </a:solidFill>
                <a:latin typeface="Times New Roman" pitchFamily="18" charset="0"/>
                <a:cs typeface="Arial" charset="0"/>
              </a:rPr>
              <a:t>                                                            </a:t>
            </a:r>
            <a:r>
              <a:rPr lang="en-US" sz="3600" b="1" i="1" kern="0" dirty="0">
                <a:solidFill>
                  <a:srgbClr val="000000"/>
                </a:solidFill>
                <a:latin typeface="Times New Roman" pitchFamily="18" charset="0"/>
                <a:cs typeface="Arial" charset="0"/>
              </a:rPr>
              <a:t>Theo Tô Hoài</a:t>
            </a:r>
          </a:p>
          <a:p>
            <a:pPr marL="812800" indent="-812800" algn="ctr" fontAlgn="base">
              <a:spcBef>
                <a:spcPct val="20000"/>
              </a:spcBef>
              <a:spcAft>
                <a:spcPct val="0"/>
              </a:spcAft>
              <a:defRPr/>
            </a:pPr>
            <a:endParaRPr lang="en-US" sz="3600" kern="0" dirty="0">
              <a:solidFill>
                <a:srgbClr val="6600CC"/>
              </a:solidFill>
              <a:latin typeface="Times New Roman" pitchFamily="18"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bwMode="auto">
          <a:xfrm>
            <a:off x="2755901" y="4429125"/>
            <a:ext cx="2511425" cy="461665"/>
          </a:xfrm>
          <a:prstGeom prst="rect">
            <a:avLst/>
          </a:prstGeom>
          <a:noFill/>
        </p:spPr>
        <p:txBody>
          <a:bodyPr>
            <a:spAutoFit/>
          </a:bodyPr>
          <a:lstStyle/>
          <a:p>
            <a:pPr eaLnBrk="0" fontAlgn="base" hangingPunct="0">
              <a:spcBef>
                <a:spcPct val="0"/>
              </a:spcBef>
              <a:spcAft>
                <a:spcPct val="0"/>
              </a:spcAft>
              <a:buSzPct val="80000"/>
              <a:buFont typeface="Arial" pitchFamily="34" charset="0"/>
              <a:buChar char="•"/>
              <a:defRPr/>
            </a:pPr>
            <a:r>
              <a:rPr lang="en-US" sz="2400" kern="0" dirty="0">
                <a:solidFill>
                  <a:prstClr val="black"/>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744975245"/>
              </p:ext>
            </p:extLst>
          </p:nvPr>
        </p:nvGraphicFramePr>
        <p:xfrm>
          <a:off x="1226730" y="1166013"/>
          <a:ext cx="9123218" cy="4413261"/>
        </p:xfrm>
        <a:graphic>
          <a:graphicData uri="http://schemas.openxmlformats.org/drawingml/2006/table">
            <a:tbl>
              <a:tblPr firstRow="1" bandRow="1">
                <a:tableStyleId>{5DA37D80-6434-44D0-A028-1B22A696006F}</a:tableStyleId>
              </a:tblPr>
              <a:tblGrid>
                <a:gridCol w="9123218">
                  <a:extLst>
                    <a:ext uri="{9D8B030D-6E8A-4147-A177-3AD203B41FA5}">
                      <a16:colId xmlns="" xmlns:a16="http://schemas.microsoft.com/office/drawing/2014/main" val="20000"/>
                    </a:ext>
                  </a:extLst>
                </a:gridCol>
              </a:tblGrid>
              <a:tr h="2677117">
                <a:tc>
                  <a:txBody>
                    <a:bodyPr/>
                    <a:lstStyle/>
                    <a:p>
                      <a:pPr>
                        <a:lnSpc>
                          <a:spcPct val="150000"/>
                        </a:lnSpc>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Đặc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ngoại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Trò</a:t>
                      </a:r>
                      <a:r>
                        <a:rPr lang="en-US" sz="2400" baseline="0" dirty="0">
                          <a:latin typeface="Times New Roman" panose="02020603050405020304" pitchFamily="18" charset="0"/>
                          <a:cs typeface="Times New Roman" panose="02020603050405020304" pitchFamily="18" charset="0"/>
                        </a:rPr>
                        <a:t>:</a:t>
                      </a: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Sức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vóc</a:t>
                      </a:r>
                      <a:r>
                        <a:rPr lang="en-US" sz="2400" baseline="0" dirty="0">
                          <a:latin typeface="Times New Roman" panose="02020603050405020304" pitchFamily="18" charset="0"/>
                          <a:cs typeface="Times New Roman" panose="02020603050405020304" pitchFamily="18" charset="0"/>
                        </a:rPr>
                        <a:t>:………………………………………………….</a:t>
                      </a: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Cánh</a:t>
                      </a:r>
                      <a:r>
                        <a:rPr lang="en-US" sz="2400" baseline="0" dirty="0">
                          <a:latin typeface="Times New Roman" panose="02020603050405020304" pitchFamily="18" charset="0"/>
                          <a:cs typeface="Times New Roman" panose="02020603050405020304" pitchFamily="18" charset="0"/>
                        </a:rPr>
                        <a:t>:…………………………………………………….</a:t>
                      </a:r>
                    </a:p>
                    <a:p>
                      <a:pPr>
                        <a:lnSpc>
                          <a:spcPct val="150000"/>
                        </a:lnSpc>
                      </a:pP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Trang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phục</a:t>
                      </a:r>
                      <a:r>
                        <a:rPr lang="en-US" sz="2400" baseline="0" dirty="0">
                          <a:latin typeface="Times New Roman" panose="02020603050405020304" pitchFamily="18" charset="0"/>
                          <a:cs typeface="Times New Roman" panose="02020603050405020304" pitchFamily="18" charset="0"/>
                        </a:rPr>
                        <a:t>”:……………………………………………</a:t>
                      </a:r>
                    </a:p>
                  </a:txBody>
                  <a:tcPr marT="45112" marB="45112">
                    <a:lnL w="12700" cmpd="sng">
                      <a:noFill/>
                    </a:lnL>
                    <a:lnT w="12700" cmpd="sng">
                      <a:noFill/>
                    </a:lnT>
                  </a:tcPr>
                </a:tc>
                <a:extLst>
                  <a:ext uri="{0D108BD9-81ED-4DB2-BD59-A6C34878D82A}">
                    <a16:rowId xmlns="" xmlns:a16="http://schemas.microsoft.com/office/drawing/2014/main" val="10000"/>
                  </a:ext>
                </a:extLst>
              </a:tr>
              <a:tr h="1430613">
                <a:tc>
                  <a:txBody>
                    <a:bodyPr/>
                    <a:lstStyle/>
                    <a:p>
                      <a:pPr>
                        <a:lnSpc>
                          <a:spcPct val="150000"/>
                        </a:lnSpc>
                      </a:pPr>
                      <a:r>
                        <a:rPr lang="en-US" sz="2000"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2. </a:t>
                      </a:r>
                      <a:r>
                        <a:rPr lang="en-US" sz="2400" b="1" dirty="0" err="1">
                          <a:solidFill>
                            <a:schemeClr val="tx1"/>
                          </a:solidFill>
                          <a:latin typeface="Times New Roman" panose="02020603050405020304" pitchFamily="18" charset="0"/>
                          <a:cs typeface="Times New Roman" panose="02020603050405020304" pitchFamily="18" charset="0"/>
                        </a:rPr>
                        <a:t>Ngoại</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hình</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của</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chị</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Nhà</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Trò</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nói</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lên</a:t>
                      </a:r>
                      <a:r>
                        <a:rPr lang="en-US" sz="2400" b="1" baseline="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b="1" baseline="0" dirty="0">
                          <a:solidFill>
                            <a:schemeClr val="tx1"/>
                          </a:solidFill>
                          <a:latin typeface="Times New Roman" panose="02020603050405020304" pitchFamily="18" charset="0"/>
                          <a:cs typeface="Times New Roman" panose="02020603050405020304" pitchFamily="18" charset="0"/>
                        </a:rPr>
                        <a:t>  - </a:t>
                      </a:r>
                      <a:r>
                        <a:rPr lang="en-US" sz="2400" b="1" baseline="0" dirty="0" err="1">
                          <a:solidFill>
                            <a:schemeClr val="tx1"/>
                          </a:solidFill>
                          <a:latin typeface="Times New Roman" panose="02020603050405020304" pitchFamily="18" charset="0"/>
                          <a:cs typeface="Times New Roman" panose="02020603050405020304" pitchFamily="18" charset="0"/>
                        </a:rPr>
                        <a:t>Tính</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cách</a:t>
                      </a:r>
                      <a:r>
                        <a:rPr lang="en-US" sz="2400" b="1" baseline="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b="1" baseline="0" dirty="0">
                          <a:solidFill>
                            <a:schemeClr val="tx1"/>
                          </a:solidFill>
                          <a:latin typeface="Times New Roman" panose="02020603050405020304" pitchFamily="18" charset="0"/>
                          <a:cs typeface="Times New Roman" panose="02020603050405020304" pitchFamily="18" charset="0"/>
                        </a:rPr>
                        <a:t>  - </a:t>
                      </a:r>
                      <a:r>
                        <a:rPr lang="en-US" sz="2400" b="1" baseline="0" dirty="0" err="1">
                          <a:solidFill>
                            <a:schemeClr val="tx1"/>
                          </a:solidFill>
                          <a:latin typeface="Times New Roman" panose="02020603050405020304" pitchFamily="18" charset="0"/>
                          <a:cs typeface="Times New Roman" panose="02020603050405020304" pitchFamily="18" charset="0"/>
                        </a:rPr>
                        <a:t>Thân</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baseline="0" dirty="0" err="1">
                          <a:solidFill>
                            <a:schemeClr val="tx1"/>
                          </a:solidFill>
                          <a:latin typeface="Times New Roman" panose="02020603050405020304" pitchFamily="18" charset="0"/>
                          <a:cs typeface="Times New Roman" panose="02020603050405020304" pitchFamily="18" charset="0"/>
                        </a:rPr>
                        <a:t>phận</a:t>
                      </a:r>
                      <a:r>
                        <a:rPr lang="en-US" sz="2400" b="1" baseline="0" dirty="0">
                          <a:solidFill>
                            <a:schemeClr val="tx1"/>
                          </a:solidFill>
                          <a:latin typeface="Times New Roman" panose="02020603050405020304" pitchFamily="18" charset="0"/>
                          <a:cs typeface="Times New Roman" panose="02020603050405020304" pitchFamily="18" charset="0"/>
                        </a:rPr>
                        <a:t>:………………………………………………..</a:t>
                      </a:r>
                    </a:p>
                  </a:txBody>
                  <a:tcPr marT="45112" marB="45112">
                    <a:lnL w="12700" cmpd="sng">
                      <a:noFill/>
                    </a:lnL>
                    <a:lnB w="12700" cmpd="sng">
                      <a:noFill/>
                    </a:lnB>
                    <a:noFill/>
                  </a:tcPr>
                </a:tc>
                <a:extLst>
                  <a:ext uri="{0D108BD9-81ED-4DB2-BD59-A6C34878D82A}">
                    <a16:rowId xmlns="" xmlns:a16="http://schemas.microsoft.com/office/drawing/2014/main" val="10001"/>
                  </a:ext>
                </a:extLst>
              </a:tr>
            </a:tbl>
          </a:graphicData>
        </a:graphic>
      </p:graphicFrame>
      <p:sp>
        <p:nvSpPr>
          <p:cNvPr id="8" name="Title 1"/>
          <p:cNvSpPr txBox="1">
            <a:spLocks/>
          </p:cNvSpPr>
          <p:nvPr/>
        </p:nvSpPr>
        <p:spPr bwMode="black">
          <a:xfrm>
            <a:off x="1752601" y="228601"/>
            <a:ext cx="5819775" cy="944563"/>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sz="2400" u="sng" kern="0">
                <a:solidFill>
                  <a:srgbClr val="0070C0"/>
                </a:solidFill>
                <a:latin typeface="Times New Roman" panose="02020603050405020304" pitchFamily="18" charset="0"/>
                <a:cs typeface="Times New Roman" panose="02020603050405020304" pitchFamily="18" charset="0"/>
              </a:rPr>
              <a:t>I.NHẬN XÉT</a:t>
            </a:r>
            <a:endParaRPr lang="en-US" sz="2400" u="sng" kern="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95704" y="1729621"/>
            <a:ext cx="2438400" cy="830997"/>
          </a:xfrm>
          <a:prstGeom prst="rect">
            <a:avLst/>
          </a:prstGeom>
          <a:noFill/>
        </p:spPr>
        <p:txBody>
          <a:bodyPr>
            <a:spAutoFit/>
          </a:bodyPr>
          <a:lstStyle/>
          <a:p>
            <a:pPr eaLnBrk="0" fontAlgn="base" hangingPunct="0">
              <a:spcBef>
                <a:spcPct val="0"/>
              </a:spcBef>
              <a:spcAft>
                <a:spcPct val="0"/>
              </a:spcAft>
              <a:defRPr/>
            </a:pPr>
            <a:r>
              <a:rPr lang="en-US" sz="2400" b="1" dirty="0" err="1">
                <a:solidFill>
                  <a:srgbClr val="7030A0"/>
                </a:solidFill>
                <a:latin typeface="Times New Roman" panose="02020603050405020304" pitchFamily="18" charset="0"/>
                <a:cs typeface="Times New Roman" panose="02020603050405020304" pitchFamily="18" charset="0"/>
              </a:rPr>
              <a:t>gầy</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yếu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quá</a:t>
            </a:r>
            <a:r>
              <a:rPr lang="en-US" sz="2400" b="1" dirty="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x-none"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673527" y="2322330"/>
            <a:ext cx="7928212" cy="830997"/>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7030A0"/>
                </a:solidFill>
                <a:latin typeface="Times New Roman" panose="02020603050405020304" pitchFamily="18" charset="0"/>
                <a:cs typeface="Times New Roman" panose="02020603050405020304" pitchFamily="18" charset="0"/>
              </a:rPr>
              <a:t>hai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cánh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mỏng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như</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cánh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bướm</a:t>
            </a:r>
            <a:r>
              <a:rPr lang="en-US" sz="2400" b="1" dirty="0">
                <a:solidFill>
                  <a:srgbClr val="7030A0"/>
                </a:solidFill>
                <a:latin typeface="Times New Roman" panose="02020603050405020304" pitchFamily="18" charset="0"/>
                <a:cs typeface="Times New Roman" panose="02020603050405020304" pitchFamily="18" charset="0"/>
              </a:rPr>
              <a:t> non, </a:t>
            </a:r>
            <a:r>
              <a:rPr lang="en-US" sz="2400" b="1" dirty="0" err="1">
                <a:solidFill>
                  <a:srgbClr val="7030A0"/>
                </a:solidFill>
                <a:latin typeface="Times New Roman" panose="02020603050405020304" pitchFamily="18" charset="0"/>
                <a:cs typeface="Times New Roman" panose="02020603050405020304" pitchFamily="18" charset="0"/>
              </a:rPr>
              <a:t>lại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ngắn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chùn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chùn</a:t>
            </a:r>
            <a:r>
              <a:rPr lang="en-US" sz="2400" b="1" dirty="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x-none" sz="24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667991" y="2847038"/>
            <a:ext cx="6088992" cy="830997"/>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7030A0"/>
                </a:solidFill>
                <a:latin typeface="Times New Roman" panose="02020603050405020304" pitchFamily="18" charset="0"/>
                <a:cs typeface="Times New Roman" panose="02020603050405020304" pitchFamily="18" charset="0"/>
              </a:rPr>
              <a:t>mặc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thâm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dài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đôi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chỗ</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chấm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điểm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vàng</a:t>
            </a:r>
            <a:r>
              <a:rPr lang="en-US" sz="2400" b="1" dirty="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x-none" sz="2400" dirty="0">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51156" y="4461142"/>
            <a:ext cx="2438400" cy="830997"/>
          </a:xfrm>
          <a:prstGeom prst="rect">
            <a:avLst/>
          </a:prstGeom>
          <a:noFill/>
        </p:spPr>
        <p:txBody>
          <a:bodyPr>
            <a:spAutoFit/>
          </a:bodyPr>
          <a:lstStyle/>
          <a:p>
            <a:pPr eaLnBrk="0" fontAlgn="base" hangingPunct="0">
              <a:spcBef>
                <a:spcPct val="0"/>
              </a:spcBef>
              <a:spcAft>
                <a:spcPct val="0"/>
              </a:spcAft>
              <a:defRPr/>
            </a:pPr>
            <a:r>
              <a:rPr lang="en-US" sz="2400" b="1" dirty="0" err="1">
                <a:solidFill>
                  <a:srgbClr val="7030A0"/>
                </a:solidFill>
                <a:latin typeface="Times New Roman" panose="02020603050405020304" pitchFamily="18" charset="0"/>
                <a:cs typeface="Times New Roman" panose="02020603050405020304" pitchFamily="18" charset="0"/>
              </a:rPr>
              <a:t>yếu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đuối</a:t>
            </a:r>
            <a:r>
              <a:rPr lang="en-US" sz="2400" b="1" dirty="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x-none" sz="2400"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151156" y="4993936"/>
            <a:ext cx="5507037" cy="830997"/>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7030A0"/>
                </a:solidFill>
                <a:latin typeface="Times New Roman" panose="02020603050405020304" pitchFamily="18" charset="0"/>
                <a:cs typeface="Times New Roman" panose="02020603050405020304" pitchFamily="18" charset="0"/>
              </a:rPr>
              <a:t>tội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nghiệp</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đáng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thương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dễ</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bị</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bắt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nạt</a:t>
            </a:r>
            <a:r>
              <a:rPr lang="en-US" sz="2400" b="1" dirty="0">
                <a:solidFill>
                  <a:srgbClr val="7030A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x-none"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1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8F19957-144D-40A4-9F55-B78C2BCED4EF}"/>
              </a:ext>
            </a:extLst>
          </p:cNvPr>
          <p:cNvGraphicFramePr>
            <a:graphicFrameLocks noGrp="1"/>
          </p:cNvGraphicFramePr>
          <p:nvPr>
            <p:extLst>
              <p:ext uri="{D42A27DB-BD31-4B8C-83A1-F6EECF244321}">
                <p14:modId xmlns:p14="http://schemas.microsoft.com/office/powerpoint/2010/main" val="3044786469"/>
              </p:ext>
            </p:extLst>
          </p:nvPr>
        </p:nvGraphicFramePr>
        <p:xfrm>
          <a:off x="442085" y="412474"/>
          <a:ext cx="11652068" cy="5715090"/>
        </p:xfrm>
        <a:graphic>
          <a:graphicData uri="http://schemas.openxmlformats.org/drawingml/2006/table">
            <a:tbl>
              <a:tblPr/>
              <a:tblGrid>
                <a:gridCol w="11652068">
                  <a:extLst>
                    <a:ext uri="{9D8B030D-6E8A-4147-A177-3AD203B41FA5}">
                      <a16:colId xmlns="" xmlns:a16="http://schemas.microsoft.com/office/drawing/2014/main" val="2569801999"/>
                    </a:ext>
                  </a:extLst>
                </a:gridCol>
              </a:tblGrid>
              <a:tr h="3409406">
                <a:tc>
                  <a:txBody>
                    <a:bodyPr/>
                    <a:lstStyle>
                      <a:lvl1pPr marL="0" algn="l" defTabSz="914400" rtl="0" eaLnBrk="1" latinLnBrk="0" hangingPunct="1">
                        <a:defRPr lang="vi-VN" sz="1800" kern="1200">
                          <a:solidFill>
                            <a:schemeClr val="tx1"/>
                          </a:solidFill>
                          <a:latin typeface="Arial"/>
                        </a:defRPr>
                      </a:lvl1pPr>
                      <a:lvl2pPr marL="457200" algn="l" defTabSz="914400" rtl="0" eaLnBrk="1" latinLnBrk="0" hangingPunct="1">
                        <a:defRPr lang="vi-VN" sz="1800" kern="1200">
                          <a:solidFill>
                            <a:schemeClr val="tx1"/>
                          </a:solidFill>
                          <a:latin typeface="Arial"/>
                        </a:defRPr>
                      </a:lvl2pPr>
                      <a:lvl3pPr marL="914400" algn="l" defTabSz="914400" rtl="0" eaLnBrk="1" latinLnBrk="0" hangingPunct="1">
                        <a:defRPr lang="vi-VN" sz="1800" kern="1200">
                          <a:solidFill>
                            <a:schemeClr val="tx1"/>
                          </a:solidFill>
                          <a:latin typeface="Arial"/>
                        </a:defRPr>
                      </a:lvl3pPr>
                      <a:lvl4pPr marL="1371600" algn="l" defTabSz="914400" rtl="0" eaLnBrk="1" latinLnBrk="0" hangingPunct="1">
                        <a:defRPr lang="vi-VN" sz="1800" kern="1200">
                          <a:solidFill>
                            <a:schemeClr val="tx1"/>
                          </a:solidFill>
                          <a:latin typeface="Arial"/>
                        </a:defRPr>
                      </a:lvl4pPr>
                      <a:lvl5pPr marL="1828800" algn="l" defTabSz="914400" rtl="0" eaLnBrk="1" latinLnBrk="0" hangingPunct="1">
                        <a:defRPr lang="vi-VN" sz="1800" kern="1200">
                          <a:solidFill>
                            <a:schemeClr val="tx1"/>
                          </a:solidFill>
                          <a:latin typeface="Arial"/>
                        </a:defRPr>
                      </a:lvl5pPr>
                      <a:lvl6pPr marL="2286000" algn="l" defTabSz="914400" rtl="0" eaLnBrk="1" latinLnBrk="0" hangingPunct="1">
                        <a:defRPr lang="vi-VN" sz="1800" kern="1200">
                          <a:solidFill>
                            <a:schemeClr val="tx1"/>
                          </a:solidFill>
                          <a:latin typeface="Arial"/>
                        </a:defRPr>
                      </a:lvl6pPr>
                      <a:lvl7pPr marL="2743200" algn="l" defTabSz="914400" rtl="0" eaLnBrk="1" latinLnBrk="0" hangingPunct="1">
                        <a:defRPr lang="vi-VN" sz="1800" kern="1200">
                          <a:solidFill>
                            <a:schemeClr val="tx1"/>
                          </a:solidFill>
                          <a:latin typeface="Arial"/>
                        </a:defRPr>
                      </a:lvl7pPr>
                      <a:lvl8pPr marL="3200400" algn="l" defTabSz="914400" rtl="0" eaLnBrk="1" latinLnBrk="0" hangingPunct="1">
                        <a:defRPr lang="vi-VN" sz="1800" kern="1200">
                          <a:solidFill>
                            <a:schemeClr val="tx1"/>
                          </a:solidFill>
                          <a:latin typeface="Arial"/>
                        </a:defRPr>
                      </a:lvl8pPr>
                      <a:lvl9pPr marL="3657600" algn="l" defTabSz="914400" rtl="0" eaLnBrk="1" latinLnBrk="0" hangingPunct="1">
                        <a:defRPr lang="vi-VN" sz="1800" kern="1200">
                          <a:solidFill>
                            <a:schemeClr val="tx1"/>
                          </a:solidFill>
                          <a:latin typeface="Arial"/>
                        </a:defRPr>
                      </a:lvl9pPr>
                    </a:lstStyle>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dirty="0">
                          <a:ln>
                            <a:noFill/>
                          </a:ln>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Đặc điểm ngoại hình chị Nhà Trò về:</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Sức vóc:</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gầy yếu quá</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-Thân mình: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bé nhỏ, người bự những phấn như mới lột</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Cánh: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hai cánh mỏng như cánh bướm non, lại ngắn chùn chùn</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1"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-Trang phục:</a:t>
                      </a:r>
                      <a:r>
                        <a:rPr kumimoji="0" 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mặc áo thâm dài, đôi chỗ chấm điểm vàng</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04302703"/>
                  </a:ext>
                </a:extLst>
              </a:tr>
              <a:tr h="2305684">
                <a:tc>
                  <a:txBody>
                    <a:bodyPr/>
                    <a:lstStyle>
                      <a:lvl1pPr marL="0" algn="l" defTabSz="914400" rtl="0" eaLnBrk="1" latinLnBrk="0" hangingPunct="1">
                        <a:defRPr lang="vi-VN" sz="1800" kern="1200">
                          <a:solidFill>
                            <a:schemeClr val="tx1"/>
                          </a:solidFill>
                          <a:latin typeface="Arial"/>
                        </a:defRPr>
                      </a:lvl1pPr>
                      <a:lvl2pPr marL="457200" algn="l" defTabSz="914400" rtl="0" eaLnBrk="1" latinLnBrk="0" hangingPunct="1">
                        <a:defRPr lang="vi-VN" sz="1800" kern="1200">
                          <a:solidFill>
                            <a:schemeClr val="tx1"/>
                          </a:solidFill>
                          <a:latin typeface="Arial"/>
                        </a:defRPr>
                      </a:lvl2pPr>
                      <a:lvl3pPr marL="914400" algn="l" defTabSz="914400" rtl="0" eaLnBrk="1" latinLnBrk="0" hangingPunct="1">
                        <a:defRPr lang="vi-VN" sz="1800" kern="1200">
                          <a:solidFill>
                            <a:schemeClr val="tx1"/>
                          </a:solidFill>
                          <a:latin typeface="Arial"/>
                        </a:defRPr>
                      </a:lvl3pPr>
                      <a:lvl4pPr marL="1371600" algn="l" defTabSz="914400" rtl="0" eaLnBrk="1" latinLnBrk="0" hangingPunct="1">
                        <a:defRPr lang="vi-VN" sz="1800" kern="1200">
                          <a:solidFill>
                            <a:schemeClr val="tx1"/>
                          </a:solidFill>
                          <a:latin typeface="Arial"/>
                        </a:defRPr>
                      </a:lvl4pPr>
                      <a:lvl5pPr marL="1828800" algn="l" defTabSz="914400" rtl="0" eaLnBrk="1" latinLnBrk="0" hangingPunct="1">
                        <a:defRPr lang="vi-VN" sz="1800" kern="1200">
                          <a:solidFill>
                            <a:schemeClr val="tx1"/>
                          </a:solidFill>
                          <a:latin typeface="Arial"/>
                        </a:defRPr>
                      </a:lvl5pPr>
                      <a:lvl6pPr marL="2286000" algn="l" defTabSz="914400" rtl="0" eaLnBrk="1" latinLnBrk="0" hangingPunct="1">
                        <a:defRPr lang="vi-VN" sz="1800" kern="1200">
                          <a:solidFill>
                            <a:schemeClr val="tx1"/>
                          </a:solidFill>
                          <a:latin typeface="Arial"/>
                        </a:defRPr>
                      </a:lvl6pPr>
                      <a:lvl7pPr marL="2743200" algn="l" defTabSz="914400" rtl="0" eaLnBrk="1" latinLnBrk="0" hangingPunct="1">
                        <a:defRPr lang="vi-VN" sz="1800" kern="1200">
                          <a:solidFill>
                            <a:schemeClr val="tx1"/>
                          </a:solidFill>
                          <a:latin typeface="Arial"/>
                        </a:defRPr>
                      </a:lvl7pPr>
                      <a:lvl8pPr marL="3200400" algn="l" defTabSz="914400" rtl="0" eaLnBrk="1" latinLnBrk="0" hangingPunct="1">
                        <a:defRPr lang="vi-VN" sz="1800" kern="1200">
                          <a:solidFill>
                            <a:schemeClr val="tx1"/>
                          </a:solidFill>
                          <a:latin typeface="Arial"/>
                        </a:defRPr>
                      </a:lvl8pPr>
                      <a:lvl9pPr marL="3657600" algn="l" defTabSz="914400" rtl="0" eaLnBrk="1" latinLnBrk="0" hangingPunct="1">
                        <a:defRPr lang="vi-VN"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Ngoại hình chị Nhà Trò nói lên: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Tính cách:</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yếu đuối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Thân phận:</a:t>
                      </a: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tội nghiệp, đáng thương, dễ bị bắt nạt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7503839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4040" descr="11">
            <a:extLst>
              <a:ext uri="{FF2B5EF4-FFF2-40B4-BE49-F238E27FC236}">
                <a16:creationId xmlns="" xmlns:a16="http://schemas.microsoft.com/office/drawing/2014/main" id="{8FE3466B-EA49-4F7D-BF91-557386F9BD3A}"/>
              </a:ext>
            </a:extLst>
          </p:cNvPr>
          <p:cNvPicPr>
            <a:picLocks noChangeAspect="1"/>
          </p:cNvPicPr>
          <p:nvPr/>
        </p:nvPicPr>
        <p:blipFill>
          <a:blip r:embed="rId2"/>
          <a:stretch>
            <a:fillRect/>
          </a:stretch>
        </p:blipFill>
        <p:spPr>
          <a:xfrm>
            <a:off x="221010" y="641684"/>
            <a:ext cx="4519309" cy="4457024"/>
          </a:xfrm>
          <a:prstGeom prst="rect">
            <a:avLst/>
          </a:prstGeom>
          <a:noFill/>
          <a:ln w="9525">
            <a:noFill/>
          </a:ln>
        </p:spPr>
      </p:pic>
      <p:grpSp>
        <p:nvGrpSpPr>
          <p:cNvPr id="4" name="Group 3">
            <a:extLst>
              <a:ext uri="{FF2B5EF4-FFF2-40B4-BE49-F238E27FC236}">
                <a16:creationId xmlns="" xmlns:a16="http://schemas.microsoft.com/office/drawing/2014/main" id="{DCA78A07-FEC4-47F6-91E9-EF020FB872F7}"/>
              </a:ext>
            </a:extLst>
          </p:cNvPr>
          <p:cNvGrpSpPr/>
          <p:nvPr/>
        </p:nvGrpSpPr>
        <p:grpSpPr>
          <a:xfrm>
            <a:off x="8582526" y="1363580"/>
            <a:ext cx="2632020" cy="1884684"/>
            <a:chOff x="7513900" y="1430429"/>
            <a:chExt cx="2632020" cy="1884684"/>
          </a:xfrm>
        </p:grpSpPr>
        <p:cxnSp>
          <p:nvCxnSpPr>
            <p:cNvPr id="5" name="Connector: Curved 4">
              <a:extLst>
                <a:ext uri="{FF2B5EF4-FFF2-40B4-BE49-F238E27FC236}">
                  <a16:creationId xmlns="" xmlns:a16="http://schemas.microsoft.com/office/drawing/2014/main" id="{FF227F73-DC21-4F1D-B6E8-1EF74DA67A83}"/>
                </a:ext>
              </a:extLst>
            </p:cNvPr>
            <p:cNvCxnSpPr>
              <a:cxnSpLocks/>
            </p:cNvCxnSpPr>
            <p:nvPr/>
          </p:nvCxnSpPr>
          <p:spPr>
            <a:xfrm flipV="1">
              <a:off x="7513900" y="1821072"/>
              <a:ext cx="2445090" cy="778722"/>
            </a:xfrm>
            <a:prstGeom prst="curvedConnector3">
              <a:avLst>
                <a:gd name="adj1" fmla="val 25236"/>
              </a:avLst>
            </a:prstGeom>
            <a:noFill/>
            <a:ln w="57150" cap="flat" cmpd="sng" algn="ctr">
              <a:solidFill>
                <a:srgbClr val="4472C4"/>
              </a:solidFill>
              <a:prstDash val="solid"/>
              <a:miter lim="800000"/>
              <a:tailEnd type="triangle"/>
            </a:ln>
            <a:effectLst/>
          </p:spPr>
        </p:cxnSp>
        <p:cxnSp>
          <p:nvCxnSpPr>
            <p:cNvPr id="6" name="Connector: Curved 5">
              <a:extLst>
                <a:ext uri="{FF2B5EF4-FFF2-40B4-BE49-F238E27FC236}">
                  <a16:creationId xmlns="" xmlns:a16="http://schemas.microsoft.com/office/drawing/2014/main" id="{8E77AB88-B95C-4D9B-9265-5667175E6A70}"/>
                </a:ext>
              </a:extLst>
            </p:cNvPr>
            <p:cNvCxnSpPr>
              <a:cxnSpLocks/>
            </p:cNvCxnSpPr>
            <p:nvPr/>
          </p:nvCxnSpPr>
          <p:spPr>
            <a:xfrm>
              <a:off x="7513900" y="2728827"/>
              <a:ext cx="2620585" cy="586286"/>
            </a:xfrm>
            <a:prstGeom prst="curvedConnector3">
              <a:avLst>
                <a:gd name="adj1" fmla="val 22652"/>
              </a:avLst>
            </a:prstGeom>
            <a:noFill/>
            <a:ln w="57150" cap="flat" cmpd="sng" algn="ctr">
              <a:solidFill>
                <a:srgbClr val="4472C4"/>
              </a:solidFill>
              <a:prstDash val="solid"/>
              <a:miter lim="800000"/>
              <a:tailEnd type="triangle"/>
            </a:ln>
            <a:effectLst/>
          </p:spPr>
        </p:cxnSp>
        <p:sp>
          <p:nvSpPr>
            <p:cNvPr id="7" name="TextBox 6">
              <a:extLst>
                <a:ext uri="{FF2B5EF4-FFF2-40B4-BE49-F238E27FC236}">
                  <a16:creationId xmlns="" xmlns:a16="http://schemas.microsoft.com/office/drawing/2014/main" id="{CDAEB996-1A3F-43F7-9583-735A0C769892}"/>
                </a:ext>
              </a:extLst>
            </p:cNvPr>
            <p:cNvSpPr txBox="1"/>
            <p:nvPr/>
          </p:nvSpPr>
          <p:spPr>
            <a:xfrm rot="399177">
              <a:off x="8208384" y="2777141"/>
              <a:ext cx="193688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libri" panose="020F0502020204030204"/>
                </a:rPr>
                <a:t>Thân</a:t>
              </a:r>
              <a:r>
                <a:rPr kumimoji="0" lang="en-US" sz="2800" b="0" i="0" u="none" strike="noStrike" kern="0" cap="none" spc="0" normalizeH="0" baseline="0" noProof="0" dirty="0">
                  <a:ln>
                    <a:noFill/>
                  </a:ln>
                  <a:solidFill>
                    <a:prstClr val="black"/>
                  </a:solidFill>
                  <a:effectLst/>
                  <a:uLnTx/>
                  <a:uFillTx/>
                  <a:latin typeface="Calibri" panose="020F0502020204030204"/>
                </a:rPr>
                <a:t> </a:t>
              </a:r>
              <a:r>
                <a:rPr kumimoji="0" lang="en-US" sz="2800" b="0" i="0" u="none" strike="noStrike" kern="0" cap="none" spc="0" normalizeH="0" baseline="0" noProof="0" dirty="0" err="1">
                  <a:ln>
                    <a:noFill/>
                  </a:ln>
                  <a:solidFill>
                    <a:prstClr val="black"/>
                  </a:solidFill>
                  <a:effectLst/>
                  <a:uLnTx/>
                  <a:uFillTx/>
                  <a:latin typeface="Calibri" panose="020F0502020204030204"/>
                </a:rPr>
                <a:t>phận</a:t>
              </a:r>
              <a:endParaRPr kumimoji="0" lang="en-US" sz="2800" b="0" i="0" u="none" strike="noStrike" kern="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 xmlns:a16="http://schemas.microsoft.com/office/drawing/2014/main" id="{7BF72C01-B6AA-41EB-8D49-D1A47911628E}"/>
                </a:ext>
              </a:extLst>
            </p:cNvPr>
            <p:cNvSpPr txBox="1"/>
            <p:nvPr/>
          </p:nvSpPr>
          <p:spPr>
            <a:xfrm rot="21185422">
              <a:off x="8209036" y="1430429"/>
              <a:ext cx="193688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libri" panose="020F0502020204030204"/>
                </a:rPr>
                <a:t>Tính</a:t>
              </a:r>
              <a:r>
                <a:rPr kumimoji="0" lang="en-US" sz="2800" b="0" i="0" u="none" strike="noStrike" kern="0" cap="none" spc="0" normalizeH="0" baseline="0" noProof="0" dirty="0">
                  <a:ln>
                    <a:noFill/>
                  </a:ln>
                  <a:solidFill>
                    <a:prstClr val="black"/>
                  </a:solidFill>
                  <a:effectLst/>
                  <a:uLnTx/>
                  <a:uFillTx/>
                  <a:latin typeface="Calibri" panose="020F0502020204030204"/>
                </a:rPr>
                <a:t> </a:t>
              </a:r>
              <a:r>
                <a:rPr kumimoji="0" lang="en-US" sz="2800" b="0" i="0" u="none" strike="noStrike" kern="0" cap="none" spc="0" normalizeH="0" baseline="0" noProof="0" dirty="0" err="1">
                  <a:ln>
                    <a:noFill/>
                  </a:ln>
                  <a:solidFill>
                    <a:prstClr val="black"/>
                  </a:solidFill>
                  <a:effectLst/>
                  <a:uLnTx/>
                  <a:uFillTx/>
                  <a:latin typeface="Calibri" panose="020F0502020204030204"/>
                </a:rPr>
                <a:t>cách</a:t>
              </a:r>
              <a:endParaRPr kumimoji="0" lang="en-US" sz="2800" b="0" i="0" u="none" strike="noStrike" kern="0" cap="none" spc="0" normalizeH="0" baseline="0" noProof="0" dirty="0">
                <a:ln>
                  <a:noFill/>
                </a:ln>
                <a:solidFill>
                  <a:prstClr val="black"/>
                </a:solidFill>
                <a:effectLst/>
                <a:uLnTx/>
                <a:uFillTx/>
                <a:latin typeface="Calibri" panose="020F0502020204030204"/>
              </a:endParaRPr>
            </a:p>
          </p:txBody>
        </p:sp>
      </p:grpSp>
      <p:sp>
        <p:nvSpPr>
          <p:cNvPr id="9" name="TextBox 8">
            <a:extLst>
              <a:ext uri="{FF2B5EF4-FFF2-40B4-BE49-F238E27FC236}">
                <a16:creationId xmlns="" xmlns:a16="http://schemas.microsoft.com/office/drawing/2014/main" id="{E0D9414E-B74F-4451-8E41-5FF099561373}"/>
              </a:ext>
            </a:extLst>
          </p:cNvPr>
          <p:cNvSpPr txBox="1"/>
          <p:nvPr/>
        </p:nvSpPr>
        <p:spPr>
          <a:xfrm>
            <a:off x="5000264" y="1459832"/>
            <a:ext cx="2671460" cy="2246769"/>
          </a:xfrm>
          <a:prstGeom prst="rect">
            <a:avLst/>
          </a:prstGeom>
          <a:noFill/>
        </p:spPr>
        <p:txBody>
          <a:bodyPr wrap="square" rtlCol="0">
            <a:spAutoFit/>
          </a:bodyPr>
          <a:lstStyle/>
          <a:p>
            <a:pPr algn="ctr"/>
            <a:r>
              <a:rPr lang="en-US" sz="2800" dirty="0" err="1">
                <a:solidFill>
                  <a:prstClr val="black"/>
                </a:solidFill>
                <a:latin typeface="Calibri" panose="020F0502020204030204"/>
              </a:rPr>
              <a:t>Tả</a:t>
            </a:r>
            <a:r>
              <a:rPr lang="en-US" sz="2800" dirty="0">
                <a:solidFill>
                  <a:prstClr val="black"/>
                </a:solidFill>
                <a:latin typeface="Calibri" panose="020F0502020204030204"/>
              </a:rPr>
              <a:t> </a:t>
            </a:r>
            <a:r>
              <a:rPr lang="en-US" sz="2800" dirty="0" err="1">
                <a:solidFill>
                  <a:prstClr val="black"/>
                </a:solidFill>
                <a:latin typeface="Calibri" panose="020F0502020204030204"/>
              </a:rPr>
              <a:t>những</a:t>
            </a:r>
            <a:r>
              <a:rPr lang="en-US" sz="2800" dirty="0">
                <a:solidFill>
                  <a:prstClr val="black"/>
                </a:solidFill>
                <a:latin typeface="Calibri" panose="020F0502020204030204"/>
              </a:rPr>
              <a:t> </a:t>
            </a:r>
            <a:r>
              <a:rPr lang="en-US" sz="2800" dirty="0" err="1">
                <a:solidFill>
                  <a:prstClr val="black"/>
                </a:solidFill>
                <a:latin typeface="Calibri" panose="020F0502020204030204"/>
              </a:rPr>
              <a:t>đặc</a:t>
            </a:r>
            <a:r>
              <a:rPr lang="en-US" sz="2800" dirty="0">
                <a:solidFill>
                  <a:prstClr val="black"/>
                </a:solidFill>
                <a:latin typeface="Calibri" panose="020F0502020204030204"/>
              </a:rPr>
              <a:t> </a:t>
            </a:r>
            <a:r>
              <a:rPr lang="en-US" sz="2800" dirty="0" err="1">
                <a:solidFill>
                  <a:prstClr val="black"/>
                </a:solidFill>
                <a:latin typeface="Calibri" panose="020F0502020204030204"/>
              </a:rPr>
              <a:t>điểm</a:t>
            </a:r>
            <a:r>
              <a:rPr lang="en-US" sz="2800" dirty="0">
                <a:solidFill>
                  <a:prstClr val="black"/>
                </a:solidFill>
                <a:latin typeface="Calibri" panose="020F0502020204030204"/>
              </a:rPr>
              <a:t> </a:t>
            </a:r>
            <a:r>
              <a:rPr lang="en-US" sz="2800" dirty="0" err="1">
                <a:solidFill>
                  <a:prstClr val="black"/>
                </a:solidFill>
                <a:latin typeface="Calibri" panose="020F0502020204030204"/>
              </a:rPr>
              <a:t>ngoại</a:t>
            </a:r>
            <a:r>
              <a:rPr lang="en-US" sz="2800" dirty="0">
                <a:solidFill>
                  <a:prstClr val="black"/>
                </a:solidFill>
                <a:latin typeface="Calibri" panose="020F0502020204030204"/>
              </a:rPr>
              <a:t> </a:t>
            </a:r>
            <a:r>
              <a:rPr lang="en-US" sz="2800" dirty="0" err="1">
                <a:solidFill>
                  <a:prstClr val="black"/>
                </a:solidFill>
                <a:latin typeface="Calibri" panose="020F0502020204030204"/>
              </a:rPr>
              <a:t>hình</a:t>
            </a:r>
            <a:endParaRPr lang="en-US" sz="2800" dirty="0">
              <a:solidFill>
                <a:prstClr val="black"/>
              </a:solidFill>
              <a:latin typeface="Calibri" panose="020F0502020204030204"/>
            </a:endParaRPr>
          </a:p>
          <a:p>
            <a:pPr algn="ctr"/>
            <a:endParaRPr lang="en-US" sz="2800" dirty="0">
              <a:solidFill>
                <a:prstClr val="black"/>
              </a:solidFill>
              <a:latin typeface="Calibri" panose="020F0502020204030204"/>
            </a:endParaRPr>
          </a:p>
          <a:p>
            <a:pPr algn="ctr"/>
            <a:r>
              <a:rPr lang="en-US" sz="2800" dirty="0">
                <a:solidFill>
                  <a:prstClr val="black"/>
                </a:solidFill>
                <a:latin typeface="Calibri" panose="020F0502020204030204"/>
              </a:rPr>
              <a:t> </a:t>
            </a:r>
            <a:r>
              <a:rPr lang="en-US" sz="2800" b="1" dirty="0" err="1">
                <a:solidFill>
                  <a:prstClr val="black"/>
                </a:solidFill>
                <a:latin typeface="Calibri" panose="020F0502020204030204"/>
              </a:rPr>
              <a:t>tiêu</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biểu</a:t>
            </a:r>
            <a:r>
              <a:rPr lang="en-US" sz="2800" b="1" dirty="0">
                <a:solidFill>
                  <a:prstClr val="black"/>
                </a:solidFill>
                <a:latin typeface="Calibri" panose="020F0502020204030204"/>
              </a:rPr>
              <a:t> </a:t>
            </a:r>
            <a:r>
              <a:rPr lang="en-US" sz="2800" dirty="0" err="1">
                <a:solidFill>
                  <a:prstClr val="black"/>
                </a:solidFill>
                <a:latin typeface="Calibri" panose="020F0502020204030204"/>
              </a:rPr>
              <a:t>của</a:t>
            </a:r>
            <a:r>
              <a:rPr lang="en-US" sz="2800" dirty="0">
                <a:solidFill>
                  <a:prstClr val="black"/>
                </a:solidFill>
                <a:latin typeface="Calibri" panose="020F0502020204030204"/>
              </a:rPr>
              <a:t> </a:t>
            </a:r>
            <a:r>
              <a:rPr lang="en-US" sz="2800" dirty="0" err="1">
                <a:solidFill>
                  <a:prstClr val="black"/>
                </a:solidFill>
                <a:latin typeface="Calibri" panose="020F0502020204030204"/>
              </a:rPr>
              <a:t>nhân</a:t>
            </a:r>
            <a:r>
              <a:rPr lang="en-US" sz="2800" dirty="0">
                <a:solidFill>
                  <a:prstClr val="black"/>
                </a:solidFill>
                <a:latin typeface="Calibri" panose="020F0502020204030204"/>
              </a:rPr>
              <a:t> </a:t>
            </a:r>
            <a:r>
              <a:rPr lang="en-US" sz="2800" dirty="0" err="1">
                <a:solidFill>
                  <a:prstClr val="black"/>
                </a:solidFill>
                <a:latin typeface="Calibri" panose="020F0502020204030204"/>
              </a:rPr>
              <a:t>vật</a:t>
            </a:r>
            <a:endParaRPr lang="en-US" sz="2800" dirty="0">
              <a:solidFill>
                <a:prstClr val="black"/>
              </a:solidFill>
              <a:latin typeface="Calibri" panose="020F0502020204030204"/>
            </a:endParaRPr>
          </a:p>
        </p:txBody>
      </p:sp>
      <p:sp>
        <p:nvSpPr>
          <p:cNvPr id="10" name="Oval 9">
            <a:extLst>
              <a:ext uri="{FF2B5EF4-FFF2-40B4-BE49-F238E27FC236}">
                <a16:creationId xmlns="" xmlns:a16="http://schemas.microsoft.com/office/drawing/2014/main" id="{9A090D74-4127-49DB-B917-D8EEB5161898}"/>
              </a:ext>
            </a:extLst>
          </p:cNvPr>
          <p:cNvSpPr/>
          <p:nvPr/>
        </p:nvSpPr>
        <p:spPr>
          <a:xfrm>
            <a:off x="230995" y="1459832"/>
            <a:ext cx="3619109" cy="3002559"/>
          </a:xfrm>
          <a:prstGeom prst="ellipse">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văn</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kể</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chuyện</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cần</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miêu</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tả</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hình</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của</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nhân</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prstClr val="black"/>
                </a:solidFill>
                <a:effectLst/>
                <a:uLnTx/>
                <a:uFillTx/>
                <a:latin typeface="Calibri" panose="020F0502020204030204"/>
                <a:ea typeface="+mn-ea"/>
                <a:cs typeface="+mn-cs"/>
              </a:rPr>
              <a:t>vật</a:t>
            </a:r>
            <a:r>
              <a:rPr kumimoji="0" lang="en-US" sz="3200" b="1" i="0" u="none" strike="noStrike" kern="0" cap="none" spc="0" normalizeH="0" baseline="0" noProof="0" dirty="0">
                <a:ln>
                  <a:noFill/>
                </a:ln>
                <a:solidFill>
                  <a:prstClr val="black"/>
                </a:solidFill>
                <a:effectLst/>
                <a:uLnTx/>
                <a:uFillTx/>
                <a:latin typeface="Calibri" panose="020F0502020204030204"/>
                <a:ea typeface="+mn-ea"/>
                <a:cs typeface="+mn-cs"/>
              </a:rPr>
              <a:t> </a:t>
            </a:r>
          </a:p>
        </p:txBody>
      </p:sp>
      <p:cxnSp>
        <p:nvCxnSpPr>
          <p:cNvPr id="11" name="Straight Connector 10">
            <a:extLst>
              <a:ext uri="{FF2B5EF4-FFF2-40B4-BE49-F238E27FC236}">
                <a16:creationId xmlns="" xmlns:a16="http://schemas.microsoft.com/office/drawing/2014/main" id="{6449F970-319E-4274-9A54-602A7CCD8CCD}"/>
              </a:ext>
            </a:extLst>
          </p:cNvPr>
          <p:cNvCxnSpPr/>
          <p:nvPr/>
        </p:nvCxnSpPr>
        <p:spPr>
          <a:xfrm flipV="1">
            <a:off x="4740319" y="2583216"/>
            <a:ext cx="3842207" cy="16578"/>
          </a:xfrm>
          <a:prstGeom prst="line">
            <a:avLst/>
          </a:prstGeom>
          <a:noFill/>
          <a:ln w="76200" cap="flat" cmpd="sng" algn="ctr">
            <a:solidFill>
              <a:srgbClr val="0070C0"/>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5"/>
          <p:cNvSpPr>
            <a:spLocks noGrp="1" noChangeArrowheads="1"/>
          </p:cNvSpPr>
          <p:nvPr>
            <p:ph type="title"/>
          </p:nvPr>
        </p:nvSpPr>
        <p:spPr/>
        <p:txBody>
          <a:bodyPr/>
          <a:lstStyle/>
          <a:p>
            <a:pPr eaLnBrk="1" hangingPunct="1"/>
            <a:r>
              <a:rPr lang="en-US"/>
              <a:t>Hot Tip</a:t>
            </a:r>
          </a:p>
        </p:txBody>
      </p:sp>
      <p:sp>
        <p:nvSpPr>
          <p:cNvPr id="24578" name="Rectangle 3"/>
          <p:cNvSpPr>
            <a:spLocks noGrp="1" noChangeArrowheads="1"/>
          </p:cNvSpPr>
          <p:nvPr>
            <p:ph idx="1"/>
          </p:nvPr>
        </p:nvSpPr>
        <p:spPr bwMode="black">
          <a:xfrm>
            <a:off x="2144714" y="1928813"/>
            <a:ext cx="7824787" cy="3346450"/>
          </a:xfrm>
        </p:spPr>
        <p:txBody>
          <a:bodyPr/>
          <a:lstStyle/>
          <a:p>
            <a:pPr eaLnBrk="1" hangingPunct="1">
              <a:buSzPct val="90000"/>
            </a:pPr>
            <a:r>
              <a:rPr lang="en-US" sz="3600" b="1"/>
              <a:t> </a:t>
            </a:r>
            <a:r>
              <a:rPr lang="en-US" b="1"/>
              <a:t>How do I incorporate my logo to a slide that will apply to all the other slides?</a:t>
            </a:r>
            <a:r>
              <a:rPr lang="en-US" sz="3600" b="1">
                <a:solidFill>
                  <a:schemeClr val="tx2"/>
                </a:solidFill>
              </a:rPr>
              <a:t> </a:t>
            </a:r>
          </a:p>
          <a:p>
            <a:pPr lvl="2" eaLnBrk="1" hangingPunct="1"/>
            <a:r>
              <a:rPr lang="en-US" b="1">
                <a:solidFill>
                  <a:schemeClr val="tx2"/>
                </a:solidFill>
              </a:rPr>
              <a:t>Download thêm tại www.trungtamtinhoc.edu.vn</a:t>
            </a:r>
          </a:p>
        </p:txBody>
      </p:sp>
      <p:sp>
        <p:nvSpPr>
          <p:cNvPr id="24579" name="Rectangle 4"/>
          <p:cNvSpPr>
            <a:spLocks noChangeArrowheads="1"/>
          </p:cNvSpPr>
          <p:nvPr/>
        </p:nvSpPr>
        <p:spPr bwMode="auto">
          <a:xfrm>
            <a:off x="2895600" y="5302250"/>
            <a:ext cx="6400800" cy="793750"/>
          </a:xfrm>
          <a:prstGeom prst="rect">
            <a:avLst/>
          </a:prstGeom>
          <a:noFill/>
          <a:ln w="9525">
            <a:noFill/>
            <a:miter lim="800000"/>
            <a:headEnd/>
            <a:tailEnd/>
          </a:ln>
        </p:spPr>
        <p:txBody>
          <a:bodyPr>
            <a:spAutoFit/>
          </a:bodyPr>
          <a:lstStyle/>
          <a:p>
            <a:pPr fontAlgn="base">
              <a:spcBef>
                <a:spcPct val="0"/>
              </a:spcBef>
              <a:spcAft>
                <a:spcPct val="0"/>
              </a:spcAft>
            </a:pPr>
            <a:r>
              <a:rPr lang="en-US" sz="1000" b="1">
                <a:solidFill>
                  <a:srgbClr val="000000"/>
                </a:solidFill>
                <a:latin typeface="Arial" charset="0"/>
                <a:cs typeface="Arial" charset="0"/>
              </a:rPr>
              <a:t>[ Image information in product ]</a:t>
            </a:r>
          </a:p>
          <a:p>
            <a:pPr fontAlgn="base">
              <a:lnSpc>
                <a:spcPct val="130000"/>
              </a:lnSpc>
              <a:spcBef>
                <a:spcPct val="0"/>
              </a:spcBef>
              <a:spcAft>
                <a:spcPct val="0"/>
              </a:spcAft>
              <a:buFont typeface="Wingdings" pitchFamily="2" charset="2"/>
              <a:buChar char="§"/>
            </a:pPr>
            <a:r>
              <a:rPr lang="en-US" sz="1000">
                <a:solidFill>
                  <a:srgbClr val="000000"/>
                </a:solidFill>
                <a:latin typeface="Arial" charset="0"/>
                <a:cs typeface="Arial" charset="0"/>
              </a:rPr>
              <a:t> Image : www.openas.com</a:t>
            </a:r>
          </a:p>
          <a:p>
            <a:pPr fontAlgn="base">
              <a:lnSpc>
                <a:spcPct val="130000"/>
              </a:lnSpc>
              <a:spcBef>
                <a:spcPct val="0"/>
              </a:spcBef>
              <a:spcAft>
                <a:spcPct val="0"/>
              </a:spcAft>
              <a:buFont typeface="Wingdings" pitchFamily="2" charset="2"/>
              <a:buChar char="§"/>
            </a:pPr>
            <a:r>
              <a:rPr lang="en-US" sz="1000">
                <a:solidFill>
                  <a:srgbClr val="000000"/>
                </a:solidFill>
                <a:latin typeface="Arial" charset="0"/>
                <a:cs typeface="Arial" charset="0"/>
              </a:rPr>
              <a:t> Note to customers : This image has been licensed to be used within this PowerPoint template only. </a:t>
            </a:r>
          </a:p>
          <a:p>
            <a:pPr fontAlgn="base">
              <a:spcBef>
                <a:spcPct val="0"/>
              </a:spcBef>
              <a:spcAft>
                <a:spcPct val="0"/>
              </a:spcAft>
            </a:pPr>
            <a:r>
              <a:rPr lang="en-US" sz="1000">
                <a:solidFill>
                  <a:srgbClr val="000000"/>
                </a:solidFill>
                <a:latin typeface="Arial" charset="0"/>
                <a:cs typeface="Arial" charset="0"/>
              </a:rPr>
              <a:t>                                   You may not extract the image for any other use. </a:t>
            </a:r>
          </a:p>
        </p:txBody>
      </p:sp>
      <p:pic>
        <p:nvPicPr>
          <p:cNvPr id="24580" name="Picture 4" descr="hinh-nen-powerpoint-16.jpg"/>
          <p:cNvPicPr>
            <a:picLocks noChangeAspect="1"/>
          </p:cNvPicPr>
          <p:nvPr/>
        </p:nvPicPr>
        <p:blipFill rotWithShape="1">
          <a:blip r:embed="rId2"/>
          <a:srcRect b="3662"/>
          <a:stretch/>
        </p:blipFill>
        <p:spPr bwMode="auto">
          <a:xfrm>
            <a:off x="0" y="0"/>
            <a:ext cx="12192000" cy="6858000"/>
          </a:xfrm>
          <a:prstGeom prst="rect">
            <a:avLst/>
          </a:prstGeom>
          <a:noFill/>
          <a:ln w="9525">
            <a:noFill/>
            <a:miter lim="800000"/>
            <a:headEnd/>
            <a:tailEnd/>
          </a:ln>
        </p:spPr>
      </p:pic>
      <p:sp>
        <p:nvSpPr>
          <p:cNvPr id="6" name="Rounded Rectangle 5"/>
          <p:cNvSpPr/>
          <p:nvPr/>
        </p:nvSpPr>
        <p:spPr>
          <a:xfrm>
            <a:off x="4114800" y="762000"/>
            <a:ext cx="3810000" cy="914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4400" b="1" dirty="0">
                <a:solidFill>
                  <a:srgbClr val="002060"/>
                </a:solidFill>
                <a:latin typeface="Times New Roman" panose="02020603050405020304" pitchFamily="18" charset="0"/>
                <a:cs typeface="Times New Roman" panose="02020603050405020304" pitchFamily="18" charset="0"/>
              </a:rPr>
              <a:t>II. </a:t>
            </a:r>
            <a:r>
              <a:rPr lang="en-US" sz="4400" b="1" dirty="0" err="1">
                <a:solidFill>
                  <a:srgbClr val="002060"/>
                </a:solidFill>
                <a:latin typeface="Times New Roman" panose="02020603050405020304" pitchFamily="18" charset="0"/>
                <a:cs typeface="Times New Roman" panose="02020603050405020304" pitchFamily="18" charset="0"/>
              </a:rPr>
              <a:t>Ghi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nhớ</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40526" y="2362200"/>
            <a:ext cx="10554788" cy="3886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fontAlgn="base">
              <a:lnSpc>
                <a:spcPct val="150000"/>
              </a:lnSpc>
              <a:spcBef>
                <a:spcPct val="0"/>
              </a:spcBef>
              <a:spcAft>
                <a:spcPct val="0"/>
              </a:spcAft>
            </a:pPr>
            <a:r>
              <a:rPr lang="en-US" sz="2800" b="1" dirty="0">
                <a:solidFill>
                  <a:srgbClr val="000000"/>
                </a:solidFill>
                <a:latin typeface="Arial"/>
                <a:cs typeface="Arial" charset="0"/>
              </a:rPr>
              <a:t>       </a:t>
            </a:r>
            <a:r>
              <a:rPr lang="en-US" sz="2800" b="1" dirty="0" err="1">
                <a:solidFill>
                  <a:srgbClr val="000000"/>
                </a:solidFill>
                <a:latin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chuyện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nhiều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miêu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ngoại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vật</a:t>
            </a:r>
            <a:r>
              <a:rPr lang="en-US" sz="2800" b="1" dirty="0">
                <a:solidFill>
                  <a:srgbClr val="000000"/>
                </a:solidFill>
                <a:latin typeface="Times New Roman" panose="02020603050405020304" pitchFamily="18" charset="0"/>
                <a:cs typeface="Times New Roman" panose="02020603050405020304" pitchFamily="18" charset="0"/>
              </a:rPr>
              <a:t>.</a:t>
            </a:r>
          </a:p>
          <a:p>
            <a:pPr algn="just" fontAlgn="base">
              <a:lnSpc>
                <a:spcPct val="150000"/>
              </a:lnSpc>
              <a:spcBef>
                <a:spcPct val="0"/>
              </a:spcBef>
              <a:spcAft>
                <a:spcPct val="0"/>
              </a:spcAft>
            </a:pPr>
            <a:r>
              <a:rPr lang="en-US" sz="2800" b="1" dirty="0">
                <a:solidFill>
                  <a:srgbClr val="000000"/>
                </a:solidFill>
                <a:latin typeface="Times New Roman" panose="02020603050405020304" pitchFamily="18" charset="0"/>
                <a:cs typeface="Times New Roman" panose="02020603050405020304" pitchFamily="18" charset="0"/>
              </a:rPr>
              <a:t>       Những đặc điểm ngoại hình tiêu biểu có thể góp phần nói lên tính cách hoặc thân phận của nhân vật và làm cho câu chuyện thêm sinh động, </a:t>
            </a:r>
            <a:r>
              <a:rPr lang="en-US" sz="2800" b="1" dirty="0" err="1">
                <a:solidFill>
                  <a:srgbClr val="000000"/>
                </a:solidFill>
                <a:latin typeface="Times New Roman" panose="02020603050405020304" pitchFamily="18" charset="0"/>
                <a:cs typeface="Times New Roman" panose="02020603050405020304" pitchFamily="18" charset="0"/>
              </a:rPr>
              <a:t>hấp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dẫn</a:t>
            </a:r>
            <a:r>
              <a:rPr lang="en-US" sz="28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172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0346A3B-F9B9-413C-AE81-D493F23029FD}"/>
              </a:ext>
            </a:extLst>
          </p:cNvPr>
          <p:cNvSpPr txBox="1"/>
          <p:nvPr/>
        </p:nvSpPr>
        <p:spPr>
          <a:xfrm>
            <a:off x="377371" y="216807"/>
            <a:ext cx="3918857" cy="52322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III. LUYỆN TẬP</a:t>
            </a:r>
          </a:p>
        </p:txBody>
      </p:sp>
      <p:sp>
        <p:nvSpPr>
          <p:cNvPr id="3" name="Rounded Rectangle 28">
            <a:extLst>
              <a:ext uri="{FF2B5EF4-FFF2-40B4-BE49-F238E27FC236}">
                <a16:creationId xmlns="" xmlns:a16="http://schemas.microsoft.com/office/drawing/2014/main" id="{6497FCD6-3E04-41AE-9B1C-C79E3F3BA179}"/>
              </a:ext>
            </a:extLst>
          </p:cNvPr>
          <p:cNvSpPr/>
          <p:nvPr/>
        </p:nvSpPr>
        <p:spPr>
          <a:xfrm>
            <a:off x="732971" y="749090"/>
            <a:ext cx="10726057" cy="1868486"/>
          </a:xfrm>
          <a:prstGeom prst="roundRect">
            <a:avLst/>
          </a:prstGeom>
          <a:solidFill>
            <a:sysClr val="window" lastClr="FFFFFF">
              <a:lumMod val="95000"/>
            </a:sysClr>
          </a:solidFill>
          <a:ln w="6350" cap="flat" cmpd="sng" algn="ctr">
            <a:solidFill>
              <a:srgbClr val="5B9BD5"/>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Đoạn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miêu</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tả</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ngoại</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chú</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bé</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lạc</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đội</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kháng</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chiến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giả</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chú</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ý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miêu</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tả</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chi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chi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ấy</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nói</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lên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điều</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về</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chú</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bé</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sp>
        <p:nvSpPr>
          <p:cNvPr id="4" name="Content Placeholder 2">
            <a:extLst>
              <a:ext uri="{FF2B5EF4-FFF2-40B4-BE49-F238E27FC236}">
                <a16:creationId xmlns="" xmlns:a16="http://schemas.microsoft.com/office/drawing/2014/main" id="{AA6EBEB3-5923-4FD0-9DCA-30C306DBBAEA}"/>
              </a:ext>
            </a:extLst>
          </p:cNvPr>
          <p:cNvSpPr txBox="1">
            <a:spLocks/>
          </p:cNvSpPr>
          <p:nvPr/>
        </p:nvSpPr>
        <p:spPr>
          <a:xfrm>
            <a:off x="1001207" y="2030625"/>
            <a:ext cx="9496926"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Tx/>
              <a:buNone/>
            </a:pPr>
            <a:endParaRPr lang="en-US" sz="3200" i="1" dirty="0">
              <a:solidFill>
                <a:srgbClr val="FF0000"/>
              </a:solidFill>
              <a:latin typeface="Times New Roman" panose="02020603050405020304" pitchFamily="18" charset="0"/>
              <a:cs typeface="Times New Roman" panose="02020603050405020304" pitchFamily="18" charset="0"/>
            </a:endParaRPr>
          </a:p>
          <a:p>
            <a:pPr algn="just">
              <a:lnSpc>
                <a:spcPct val="100000"/>
              </a:lnSpc>
              <a:buFontTx/>
              <a:buNone/>
            </a:pP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gầy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húi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ngắn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hai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túi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chiếc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trễ</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xuống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đùi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đựng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ngắn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đầu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nhỏ</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luôn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luôn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đậy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đặc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biệt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đến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xếch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ngay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vừa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minh </a:t>
            </a:r>
            <a:r>
              <a:rPr lang="en-US" sz="3200" dirty="0" err="1">
                <a:solidFill>
                  <a:prstClr val="black"/>
                </a:solidFill>
                <a:latin typeface="Times New Roman" panose="02020603050405020304" pitchFamily="18" charset="0"/>
                <a:cs typeface="Times New Roman" panose="02020603050405020304" pitchFamily="18" charset="0"/>
              </a:rPr>
              <a:t>vừa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dạ</a:t>
            </a:r>
            <a:r>
              <a:rPr lang="en-US" sz="3200" dirty="0">
                <a:solidFill>
                  <a:prstClr val="black"/>
                </a:solidFill>
                <a:latin typeface="Times New Roman" panose="02020603050405020304" pitchFamily="18" charset="0"/>
                <a:cs typeface="Times New Roman" panose="02020603050405020304" pitchFamily="18" charset="0"/>
              </a:rPr>
              <a:t>.</a:t>
            </a:r>
          </a:p>
          <a:p>
            <a:pPr algn="just">
              <a:lnSpc>
                <a:spcPct val="100000"/>
              </a:lnSpc>
              <a:buFontTx/>
              <a:buNone/>
            </a:pPr>
            <a:r>
              <a:rPr lang="en-US" sz="3200" dirty="0">
                <a:solidFill>
                  <a:prstClr val="black"/>
                </a:solidFill>
                <a:latin typeface="Times New Roman" panose="02020603050405020304" pitchFamily="18" charset="0"/>
                <a:cs typeface="Times New Roman" panose="02020603050405020304" pitchFamily="18" charset="0"/>
              </a:rPr>
              <a:t>                                                 </a:t>
            </a:r>
            <a:r>
              <a:rPr lang="en-US" sz="3200" i="1" dirty="0">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VŨ CAO</a:t>
            </a:r>
          </a:p>
          <a:p>
            <a:pPr algn="just">
              <a:lnSpc>
                <a:spcPct val="100000"/>
              </a:lnSpc>
              <a:buFontTx/>
              <a:buNone/>
            </a:pPr>
            <a:r>
              <a:rPr lang="en-US" sz="3200" dirty="0">
                <a:solidFill>
                  <a:prstClr val="black"/>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591TGp_ChildArt_light_ani">
  <a:themeElements>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3160AD"/>
        </a:dk2>
        <a:lt2>
          <a:srgbClr val="808080"/>
        </a:lt2>
        <a:accent1>
          <a:srgbClr val="FF9900"/>
        </a:accent1>
        <a:accent2>
          <a:srgbClr val="8CD32D"/>
        </a:accent2>
        <a:accent3>
          <a:srgbClr val="FFFFFF"/>
        </a:accent3>
        <a:accent4>
          <a:srgbClr val="000000"/>
        </a:accent4>
        <a:accent5>
          <a:srgbClr val="FFCAAA"/>
        </a:accent5>
        <a:accent6>
          <a:srgbClr val="7EBF28"/>
        </a:accent6>
        <a:hlink>
          <a:srgbClr val="F45E5E"/>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990033"/>
        </a:dk2>
        <a:lt2>
          <a:srgbClr val="808080"/>
        </a:lt2>
        <a:accent1>
          <a:srgbClr val="E466B7"/>
        </a:accent1>
        <a:accent2>
          <a:srgbClr val="699EF3"/>
        </a:accent2>
        <a:accent3>
          <a:srgbClr val="FFFFFF"/>
        </a:accent3>
        <a:accent4>
          <a:srgbClr val="000000"/>
        </a:accent4>
        <a:accent5>
          <a:srgbClr val="EFB8D8"/>
        </a:accent5>
        <a:accent6>
          <a:srgbClr val="5E8FDC"/>
        </a:accent6>
        <a:hlink>
          <a:srgbClr val="FEB93C"/>
        </a:hlink>
        <a:folHlink>
          <a:srgbClr val="6ED89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34920"/>
        </a:dk2>
        <a:lt2>
          <a:srgbClr val="808080"/>
        </a:lt2>
        <a:accent1>
          <a:srgbClr val="3FA2E5"/>
        </a:accent1>
        <a:accent2>
          <a:srgbClr val="BB75D1"/>
        </a:accent2>
        <a:accent3>
          <a:srgbClr val="FFFFFF"/>
        </a:accent3>
        <a:accent4>
          <a:srgbClr val="000000"/>
        </a:accent4>
        <a:accent5>
          <a:srgbClr val="AFCEF0"/>
        </a:accent5>
        <a:accent6>
          <a:srgbClr val="A969BD"/>
        </a:accent6>
        <a:hlink>
          <a:srgbClr val="77D379"/>
        </a:hlink>
        <a:folHlink>
          <a:srgbClr val="EF9F4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ở lại Trường học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2455</TotalTime>
  <Words>1346</Words>
  <Application>Microsoft Office PowerPoint</Application>
  <PresentationFormat>Custom</PresentationFormat>
  <Paragraphs>150</Paragraphs>
  <Slides>23</Slides>
  <Notes>1</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Office Theme</vt:lpstr>
      <vt:lpstr>1_Office Theme</vt:lpstr>
      <vt:lpstr>2_591TGp_ChildArt_light_ani</vt:lpstr>
      <vt:lpstr>Default Design</vt:lpstr>
      <vt:lpstr>Trở lại Trường học 16x9</vt:lpstr>
      <vt:lpstr>1_默认设计模板</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Tip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ANPHAT ND</dc:creator>
  <cp:lastModifiedBy>A</cp:lastModifiedBy>
  <cp:revision>44</cp:revision>
  <dcterms:created xsi:type="dcterms:W3CDTF">2021-08-02T16:22:41Z</dcterms:created>
  <dcterms:modified xsi:type="dcterms:W3CDTF">2023-06-03T11:11:25Z</dcterms:modified>
</cp:coreProperties>
</file>