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9"/>
  </p:notesMasterIdLst>
  <p:sldIdLst>
    <p:sldId id="267" r:id="rId3"/>
    <p:sldId id="259" r:id="rId4"/>
    <p:sldId id="291" r:id="rId5"/>
    <p:sldId id="272" r:id="rId6"/>
    <p:sldId id="260" r:id="rId7"/>
    <p:sldId id="261" r:id="rId8"/>
    <p:sldId id="262" r:id="rId9"/>
    <p:sldId id="263" r:id="rId10"/>
    <p:sldId id="266" r:id="rId11"/>
    <p:sldId id="273" r:id="rId12"/>
    <p:sldId id="271" r:id="rId13"/>
    <p:sldId id="270" r:id="rId14"/>
    <p:sldId id="269" r:id="rId15"/>
    <p:sldId id="264" r:id="rId16"/>
    <p:sldId id="275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4920-775E-4717-B27C-9CD7A2D5FBA8}" type="datetimeFigureOut">
              <a:rPr lang="vi-VN" smtClean="0"/>
              <a:t>03/06/2023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E35B-CCBC-42CB-A0D2-32027C2C8E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3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5860598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486975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642417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5863612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6542187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3124149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04181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6260932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8197674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8501919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288035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9709938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29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advClick="0" advTm="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5029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9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2590800"/>
            <a:ext cx="6019800" cy="25908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F2E75A-0F8C-4C4B-8BAF-118F65086F07}"/>
              </a:ext>
            </a:extLst>
          </p:cNvPr>
          <p:cNvSpPr txBox="1"/>
          <p:nvPr/>
        </p:nvSpPr>
        <p:spPr>
          <a:xfrm>
            <a:off x="1066800" y="1600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290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447C8B-C4E5-407D-B1D9-239C9660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6656"/>
            <a:ext cx="54102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95300" y="972455"/>
            <a:ext cx="6248400" cy="275771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4495799"/>
            <a:ext cx="1676400" cy="7481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38569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-32982"/>
            <a:ext cx="10647647" cy="646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3AD065-71B6-4CAA-87A3-922DD61F09B7}"/>
              </a:ext>
            </a:extLst>
          </p:cNvPr>
          <p:cNvSpPr txBox="1"/>
          <p:nvPr/>
        </p:nvSpPr>
        <p:spPr>
          <a:xfrm rot="19467688">
            <a:off x="419099" y="127389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TIÊU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2D2D8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C394B-0994-445B-A95F-0CFC5277B7A6}"/>
              </a:ext>
            </a:extLst>
          </p:cNvPr>
          <p:cNvSpPr txBox="1"/>
          <p:nvPr/>
        </p:nvSpPr>
        <p:spPr>
          <a:xfrm>
            <a:off x="1015035" y="1905506"/>
            <a:ext cx="7696200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3" y="51852"/>
            <a:ext cx="8507397" cy="1319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7" y="1219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438409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0" y="1219200"/>
            <a:ext cx="3366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047" y="5269468"/>
            <a:ext cx="29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198062-67E4-45C4-8CA8-026AA104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9" y="0"/>
            <a:ext cx="71628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312DB7-1238-4BD5-99D1-DA1FB67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6"/>
            <a:ext cx="7086600" cy="6823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50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24008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4318870"/>
            <a:ext cx="2165962" cy="2106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497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A</cp:lastModifiedBy>
  <cp:revision>45</cp:revision>
  <dcterms:created xsi:type="dcterms:W3CDTF">2017-04-17T07:22:59Z</dcterms:created>
  <dcterms:modified xsi:type="dcterms:W3CDTF">2023-06-03T10:17:23Z</dcterms:modified>
</cp:coreProperties>
</file>