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4" r:id="rId2"/>
    <p:sldId id="292" r:id="rId3"/>
    <p:sldId id="289" r:id="rId4"/>
    <p:sldId id="290" r:id="rId5"/>
    <p:sldId id="293" r:id="rId6"/>
    <p:sldId id="256" r:id="rId7"/>
    <p:sldId id="257" r:id="rId8"/>
    <p:sldId id="281" r:id="rId9"/>
    <p:sldId id="262" r:id="rId10"/>
    <p:sldId id="263" r:id="rId11"/>
    <p:sldId id="268" r:id="rId12"/>
    <p:sldId id="283" r:id="rId13"/>
    <p:sldId id="285" r:id="rId14"/>
    <p:sldId id="286" r:id="rId15"/>
    <p:sldId id="282" r:id="rId16"/>
    <p:sldId id="287" r:id="rId17"/>
    <p:sldId id="288" r:id="rId18"/>
    <p:sldId id="270" r:id="rId19"/>
    <p:sldId id="279" r:id="rId20"/>
    <p:sldId id="280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等线 Light" charset="-122"/>
      <p:regular r:id="rId27"/>
    </p:embeddedFont>
    <p:embeddedFont>
      <p:font typeface="等线" charset="-122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EDF9F8"/>
    <a:srgbClr val="DAF3F0"/>
    <a:srgbClr val="81AC2A"/>
    <a:srgbClr val="D1E8A2"/>
    <a:srgbClr val="FD7D63"/>
    <a:srgbClr val="FEC5B9"/>
    <a:srgbClr val="A25E30"/>
    <a:srgbClr val="7E7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-1044" y="-114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3679E-7B20-423A-82BF-20B47B301B6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76FC7-D9B9-47EA-984D-64876FD3F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921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71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547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33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08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92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6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ô để hiện số thứ tự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321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92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1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3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25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678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76FC7-D9B9-47EA-984D-64876FD3FEA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1D053-36BF-4435-A717-A3B9EF9D4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ADA8CF7-30D5-48FA-A968-B3821385D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EB1E8F-42AC-4190-A97D-B86E91F0B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76ADAC-7D97-4CA5-A668-E991E184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350528-C7E5-4BAD-B340-0B6B23F5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AD7883-9752-45F6-8E63-A217DED4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E222701-1DB3-4277-A2C1-CF078B7ED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F9CFC7-89D1-430A-A9F2-2C79C38E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FC7039-8493-434E-BE37-EFAA87A5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3F7BD0-82DB-4F0C-AF3D-DE5E0806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89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8FD4E24-FB8B-45B7-B25E-1601BEB99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0BB41C-2AB5-4F42-8FCA-C3F77E8FA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FBF949-6DED-4A87-9316-043209AF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EC2666D-EAAA-4C35-9D3F-CC20FCC6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F0C9BB8-DB60-475B-903A-6531E614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24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168571-77DB-4BFD-9BF0-1BFDC051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4B0C24-0301-46C4-AB69-EAAFD28A7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F6A7E5-F473-4A63-AAE9-346296F9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CF835E-A5BD-4B32-8B0E-477445AD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8B458E-F146-4B2B-AA5E-9543FACD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4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D94A5F-C401-42A6-B87D-3B99D5D3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0930D-F7B2-4029-A805-4C97FBB7B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7B7FBE0-CDA5-4C98-8966-59EBAFA2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6C54BE-8D3C-4C15-BD23-6E8AEA370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A7F40-AE8F-4845-83F6-19C3EC03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2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1D4B6F-36FB-494D-8FB9-56F5BE17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9085C8D-7D6B-4295-B2F1-995DDC756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A050A2A-1806-45EE-BD70-26A85BB92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C750EAE-7003-4F7A-8FD2-92AAFAFD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9597520-7974-4189-A553-0E954ABB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83B0C-0C26-4AE3-A3F4-B03479AA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75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C24371-35F9-4AE5-868E-EE239079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35FBEDB-DBFC-486B-B175-3FC5B94F4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15E2247-A3F2-4011-9F5B-ABBCF5FA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0C00293-3847-4032-A7FE-93685971B5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10EF454-9453-4D47-9C31-CFCA90A2D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ADD1FF-98B1-425B-988F-B5961E8B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F601B1-2ECE-4A9C-8D10-3D00FC9B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E80064F-A46C-4FC0-AC29-E37F79ED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87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6BF710-F2E1-4A92-9159-7107900F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8775B5A-288E-400B-923B-BD1E62822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105C07E-6248-4BA9-9B7C-C5840A3E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6EE4456-5BA6-4B14-A2AD-4B8A49039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05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41AB68A-2B13-413C-862F-ECCD950D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F2F9D77-B527-438A-96F3-7C85D271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EEEEE0C-FC0A-44EF-9713-858CBD9B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14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03288-8F3E-4F90-8D0E-8071F94B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FA8617B-73FA-4D27-A897-184AEDE30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6A8FFCB-32AE-4E25-BE46-AA27D4889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1B3044-7361-4BD5-B3C7-12936B6A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AA05652-CCBE-4208-9CAD-E6516A8F3F1A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696D68D-48F7-47AF-A5BB-CA1EE45A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6FA0B1-E29C-4462-A9F6-306BC653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88E4827-9FE1-48F8-99B2-DAC8EDCBB3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40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233E74-932D-4D20-B51A-CB8A97B5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3BB361A-F010-4133-B8A9-03DD731B4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CA4CDA6-A039-40DB-B6D2-013961712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8CFE79-CFAF-478E-A72A-216FB4347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5652-CCBE-4208-9CAD-E6516A8F3F1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895008-C854-4AE2-9DC6-36A01A9B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2D4465B-8A65-4CCF-A062-A14C8879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4827-9FE1-48F8-99B2-DAC8EDCBB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85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E1A05AB-0C3B-4B2C-9B43-539362AB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DDB646-B9F0-4334-B9DA-1C85CEF92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A0D4BF-9270-47C8-BF50-E9CB1B8FB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AA05652-CCBE-4208-9CAD-E6516A8F3F1A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C51630-79D1-41B6-9D4C-2E96FC5FF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A3A7415-7A5A-4F87-93ED-31184AD56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8E4827-9FE1-48F8-99B2-DAC8EDCBB31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538970" y="6457890"/>
            <a:ext cx="5440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EDF9F8"/>
                </a:solidFill>
                <a:effectLst/>
                <a:latin typeface="UTM Raven" panose="02040603050506020204" pitchFamily="18" charset="0"/>
              </a:rPr>
              <a:t>KTUTS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548" y="3467760"/>
            <a:ext cx="666948" cy="5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jp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5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7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png"/><Relationship Id="rId18" Type="http://schemas.openxmlformats.org/officeDocument/2006/relationships/image" Target="../media/image12.png"/><Relationship Id="rId3" Type="http://schemas.openxmlformats.org/officeDocument/2006/relationships/tags" Target="../tags/tag4.xml"/><Relationship Id="rId21" Type="http://schemas.openxmlformats.org/officeDocument/2006/relationships/image" Target="../media/image23.png"/><Relationship Id="rId7" Type="http://schemas.openxmlformats.org/officeDocument/2006/relationships/tags" Target="../tags/tag8.xml"/><Relationship Id="rId12" Type="http://schemas.openxmlformats.org/officeDocument/2006/relationships/image" Target="../media/image4.png"/><Relationship Id="rId17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image" Target="../media/image9.png"/><Relationship Id="rId20" Type="http://schemas.openxmlformats.org/officeDocument/2006/relationships/image" Target="../media/image22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1.png"/><Relationship Id="rId5" Type="http://schemas.openxmlformats.org/officeDocument/2006/relationships/tags" Target="../tags/tag6.xml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Relationship Id="rId2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D9398F4F-24C3-483E-BFB9-548D88500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042" y="1329285"/>
            <a:ext cx="3121406" cy="5190031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644895"/>
            <a:ext cx="12192000" cy="121310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54DB85-68DA-44EA-90EF-5C0C035C38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>
            <a:off x="8232036" y="2468389"/>
            <a:ext cx="683163" cy="931190"/>
          </a:xfrm>
          <a:prstGeom prst="rect">
            <a:avLst/>
          </a:prstGeom>
        </p:spPr>
      </p:pic>
      <p:pic>
        <p:nvPicPr>
          <p:cNvPr id="9" name="图片 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30F51E7A-7E6E-4D2B-A5CE-55FA7525DE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>
            <a:off x="3006507" y="1857176"/>
            <a:ext cx="1329804" cy="8003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D66C8C7-8CBF-4BE3-A902-5DBD8C0193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>
            <a:off x="352468" y="848547"/>
            <a:ext cx="998841" cy="1482860"/>
          </a:xfrm>
          <a:prstGeom prst="rect">
            <a:avLst/>
          </a:prstGeom>
        </p:spPr>
      </p:pic>
      <p:pic>
        <p:nvPicPr>
          <p:cNvPr id="13" name="图片 1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8200AD10-2258-4720-83E3-EE73B07C89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>
            <a:off x="491692" y="2582833"/>
            <a:ext cx="1322251" cy="9054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EF6BBB1-11E7-4B24-B133-83DB391682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900" y="4111468"/>
            <a:ext cx="1152146" cy="1356363"/>
          </a:xfrm>
          <a:prstGeom prst="rect">
            <a:avLst/>
          </a:prstGeom>
        </p:spPr>
      </p:pic>
      <p:pic>
        <p:nvPicPr>
          <p:cNvPr id="17" name="图片 16" descr="图片包含 蛋糕&#10;&#10;描述已自动生成">
            <a:extLst>
              <a:ext uri="{FF2B5EF4-FFF2-40B4-BE49-F238E27FC236}">
                <a16:creationId xmlns:a16="http://schemas.microsoft.com/office/drawing/2014/main" xmlns="" id="{9EB568DA-152A-4EC6-A9EE-D4365D65F7D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042" y="1654665"/>
            <a:ext cx="1124714" cy="10058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4676D3F-4A66-49C0-A238-B59F595A9C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874" y="5059645"/>
            <a:ext cx="1304547" cy="1261875"/>
          </a:xfrm>
          <a:prstGeom prst="rect">
            <a:avLst/>
          </a:prstGeom>
        </p:spPr>
      </p:pic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588" y="4113980"/>
            <a:ext cx="1883232" cy="24739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6AECD3B-6F9D-48CA-AC50-15AF0FD3353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203" y="3924301"/>
            <a:ext cx="1745048" cy="2380245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3" y="5317226"/>
            <a:ext cx="731521" cy="1213106"/>
          </a:xfrm>
          <a:prstGeom prst="rect">
            <a:avLst/>
          </a:prstGeom>
        </p:spPr>
      </p:pic>
      <p:pic>
        <p:nvPicPr>
          <p:cNvPr id="27" name="图片 26" descr="图片包含 哺乳动物, 动物&#10;&#10;描述已自动生成">
            <a:extLst>
              <a:ext uri="{FF2B5EF4-FFF2-40B4-BE49-F238E27FC236}">
                <a16:creationId xmlns:a16="http://schemas.microsoft.com/office/drawing/2014/main" xmlns="" id="{25035DDE-E0DD-4746-8D60-02AD246B20F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90" y="2899612"/>
            <a:ext cx="3781840" cy="36595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12439B6-BD00-44AD-9AF3-8DFD89DD86A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680" y="3337152"/>
            <a:ext cx="3226917" cy="3026018"/>
          </a:xfrm>
          <a:prstGeom prst="rect">
            <a:avLst/>
          </a:prstGeom>
        </p:spPr>
      </p:pic>
      <p:pic>
        <p:nvPicPr>
          <p:cNvPr id="33" name="图片 3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4362557B-6C68-434D-8501-BE1C9040A83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>
            <a:off x="9565220" y="1834476"/>
            <a:ext cx="1389195" cy="951265"/>
          </a:xfrm>
          <a:prstGeom prst="rect">
            <a:avLst/>
          </a:prstGeom>
        </p:spPr>
      </p:pic>
      <p:pic>
        <p:nvPicPr>
          <p:cNvPr id="34" name="图片 33" descr="图片包含 龙舌兰, 植物&#10;&#10;描述已自动生成">
            <a:extLst>
              <a:ext uri="{FF2B5EF4-FFF2-40B4-BE49-F238E27FC236}">
                <a16:creationId xmlns:a16="http://schemas.microsoft.com/office/drawing/2014/main" xmlns="" id="{57505631-E5FA-4B92-8A2E-84FE0B53C57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788" y="4949032"/>
            <a:ext cx="731521" cy="1213106"/>
          </a:xfrm>
          <a:prstGeom prst="rect">
            <a:avLst/>
          </a:prstGeom>
        </p:spPr>
      </p:pic>
      <p:pic>
        <p:nvPicPr>
          <p:cNvPr id="35" name="图片 34" descr="图片包含 龙舌兰, 植物&#10;&#10;描述已自动生成">
            <a:extLst>
              <a:ext uri="{FF2B5EF4-FFF2-40B4-BE49-F238E27FC236}">
                <a16:creationId xmlns:a16="http://schemas.microsoft.com/office/drawing/2014/main" xmlns="" id="{D29124A2-BA97-4CE0-9709-180E43C6A4C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6689" y="5069139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475" y="3831989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84890" y="4968250"/>
            <a:ext cx="731521" cy="1213106"/>
          </a:xfrm>
          <a:prstGeom prst="rect">
            <a:avLst/>
          </a:prstGeom>
        </p:spPr>
      </p:pic>
      <p:pic>
        <p:nvPicPr>
          <p:cNvPr id="39" name="图片 3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DE840B8D-EC43-4AA5-AC3E-72ACDF225CF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>
            <a:off x="11085879" y="1055521"/>
            <a:ext cx="1020485" cy="614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4066" y="302632"/>
            <a:ext cx="10203434" cy="1015663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E784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KỂ CHUYỆN ĐÃ NGHE, ĐÃ ĐỌC</a:t>
            </a:r>
          </a:p>
        </p:txBody>
      </p:sp>
    </p:spTree>
    <p:extLst>
      <p:ext uri="{BB962C8B-B14F-4D97-AF65-F5344CB8AC3E}">
        <p14:creationId xmlns:p14="http://schemas.microsoft.com/office/powerpoint/2010/main" val="1883869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52892"/>
            <a:ext cx="12192000" cy="5628463"/>
          </a:xfrm>
          <a:prstGeom prst="rect">
            <a:avLst/>
          </a:prstGeom>
          <a:solidFill>
            <a:srgbClr val="FBF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2937904" y="479387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296094" y="163114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4650774" y="612776"/>
            <a:ext cx="2945271" cy="329773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 descr="图片包含 哺乳动物, 动物&#10;&#10;描述已自动生成">
            <a:extLst>
              <a:ext uri="{FF2B5EF4-FFF2-40B4-BE49-F238E27FC236}">
                <a16:creationId xmlns:a16="http://schemas.microsoft.com/office/drawing/2014/main" xmlns="" id="{0917A9A0-4F93-45C2-8A73-E05BC6C338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3958" y="140716"/>
            <a:ext cx="769427" cy="7445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B47C56-81D7-47CC-97E0-E54667C34E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74" y="58433"/>
            <a:ext cx="743473" cy="719153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07BB981D-3783-4059-98A4-489B016DA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681" y="2429947"/>
            <a:ext cx="6668969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2. Tìm những câu chuyện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về lòng tự trọng ở đâu?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CD0E6BB-B77C-4E3C-801C-6444442D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18"/>
          <a:stretch>
            <a:fillRect/>
          </a:stretch>
        </p:blipFill>
        <p:spPr bwMode="auto">
          <a:xfrm>
            <a:off x="5272432" y="1278803"/>
            <a:ext cx="2209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15DE351-AF30-45D8-A533-3BD4257999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51" y="1802506"/>
            <a:ext cx="3994200" cy="3745532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DD66C8C7-8CBF-4BE3-A902-5DBD8C01937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>
            <a:off x="9679165" y="1556405"/>
            <a:ext cx="998841" cy="1482860"/>
          </a:xfrm>
          <a:prstGeom prst="rect">
            <a:avLst/>
          </a:prstGeom>
        </p:spPr>
      </p:pic>
      <p:pic>
        <p:nvPicPr>
          <p:cNvPr id="27" name="图片 1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8200AD10-2258-4720-83E3-EE73B07C893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>
            <a:off x="8437175" y="4549966"/>
            <a:ext cx="1322251" cy="905424"/>
          </a:xfrm>
          <a:prstGeom prst="rect">
            <a:avLst/>
          </a:prstGeom>
        </p:spPr>
      </p:pic>
      <p:sp>
        <p:nvSpPr>
          <p:cNvPr id="29" name="矩形 42">
            <a:extLst>
              <a:ext uri="{FF2B5EF4-FFF2-40B4-BE49-F238E27FC236}">
                <a16:creationId xmlns:a16="http://schemas.microsoft.com/office/drawing/2014/main" xmlns="" id="{2351ABC7-5511-4F74-BA87-49397230644F}"/>
              </a:ext>
            </a:extLst>
          </p:cNvPr>
          <p:cNvSpPr/>
          <p:nvPr/>
        </p:nvSpPr>
        <p:spPr>
          <a:xfrm>
            <a:off x="5420201" y="108617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556E7A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</a:rPr>
              <a:t>Gợi ý</a:t>
            </a:r>
            <a:endParaRPr lang="en-US" altLang="zh-CN" sz="3200" dirty="0">
              <a:solidFill>
                <a:srgbClr val="556E7A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8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52892"/>
            <a:ext cx="12192000" cy="5628463"/>
          </a:xfrm>
          <a:prstGeom prst="rect">
            <a:avLst/>
          </a:prstGeom>
          <a:solidFill>
            <a:srgbClr val="FBF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2937904" y="479387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296094" y="163114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4650774" y="612776"/>
            <a:ext cx="2945271" cy="329773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 descr="图片包含 哺乳动物, 动物&#10;&#10;描述已自动生成">
            <a:extLst>
              <a:ext uri="{FF2B5EF4-FFF2-40B4-BE49-F238E27FC236}">
                <a16:creationId xmlns:a16="http://schemas.microsoft.com/office/drawing/2014/main" xmlns="" id="{0917A9A0-4F93-45C2-8A73-E05BC6C338C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3958" y="140716"/>
            <a:ext cx="769427" cy="7445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B47C56-81D7-47CC-97E0-E54667C34E2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74" y="58433"/>
            <a:ext cx="743473" cy="719153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293" y="4324675"/>
            <a:ext cx="96152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b="1">
                <a:solidFill>
                  <a:srgbClr val="DD7928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　　</a:t>
            </a:r>
            <a:r>
              <a:rPr kumimoji="1" lang="en-US" altLang="zh-CN" b="1">
                <a:solidFill>
                  <a:srgbClr val="DD7928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Quyết tâm vươn lên, không chịu thua kém bạn bè.</a:t>
            </a:r>
            <a:endParaRPr kumimoji="1" lang="zh-CN" altLang="en-US" b="1">
              <a:solidFill>
                <a:srgbClr val="DD7928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84" y="1272045"/>
            <a:ext cx="5862268" cy="3073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120">
            <a:off x="613494" y="268748"/>
            <a:ext cx="1858058" cy="2620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图片 16">
            <a:extLst>
              <a:ext uri="{FF2B5EF4-FFF2-40B4-BE49-F238E27FC236}">
                <a16:creationId xmlns:a16="http://schemas.microsoft.com/office/drawing/2014/main" xmlns="" id="{B8AEB86D-D60A-44FA-9550-46B835E1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81" y="1338134"/>
            <a:ext cx="4640934" cy="264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xmlns="" id="{461F10D9-8624-456A-B938-9BAD84A5A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814" y="2133916"/>
            <a:ext cx="32581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4000" b="1"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Cậu bé Nen-li</a:t>
            </a:r>
            <a:endParaRPr kumimoji="1" lang="zh-CN" altLang="en-US" sz="4000" b="1" dirty="0"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26" descr="图片包含 哺乳动物, 动物&#10;&#10;描述已自动生成">
            <a:extLst>
              <a:ext uri="{FF2B5EF4-FFF2-40B4-BE49-F238E27FC236}">
                <a16:creationId xmlns:a16="http://schemas.microsoft.com/office/drawing/2014/main" xmlns="" id="{EE27E432-AE84-4595-A0F8-D4E60A7B4C5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076" y="3112170"/>
            <a:ext cx="3271574" cy="3165771"/>
          </a:xfrm>
          <a:prstGeom prst="rect">
            <a:avLst/>
          </a:prstGeom>
        </p:spPr>
      </p:pic>
      <p:pic>
        <p:nvPicPr>
          <p:cNvPr id="40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308" y="5010297"/>
            <a:ext cx="96152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200" b="1">
                <a:solidFill>
                  <a:srgbClr val="EB3551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3200" b="1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Buổi học thể dục</a:t>
            </a:r>
            <a:r>
              <a:rPr kumimoji="1" lang="en-US" altLang="zh-CN" sz="3200" b="1">
                <a:solidFill>
                  <a:srgbClr val="EB3551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 – A-mi-xi, Tiếng Việt 3 – tập 2)</a:t>
            </a:r>
            <a:endParaRPr kumimoji="1" lang="zh-CN" altLang="en-US" sz="3200" b="1">
              <a:solidFill>
                <a:srgbClr val="EB3551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7" name="矩形 42">
            <a:extLst>
              <a:ext uri="{FF2B5EF4-FFF2-40B4-BE49-F238E27FC236}">
                <a16:creationId xmlns:a16="http://schemas.microsoft.com/office/drawing/2014/main" xmlns="" id="{2351ABC7-5511-4F74-BA87-49397230644F}"/>
              </a:ext>
            </a:extLst>
          </p:cNvPr>
          <p:cNvSpPr/>
          <p:nvPr/>
        </p:nvSpPr>
        <p:spPr>
          <a:xfrm>
            <a:off x="5420201" y="108617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556E7A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</a:rPr>
              <a:t>Gợi ý</a:t>
            </a:r>
            <a:endParaRPr lang="en-US" altLang="zh-CN" sz="3200" dirty="0">
              <a:solidFill>
                <a:srgbClr val="556E7A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03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52892"/>
            <a:ext cx="12192000" cy="5628463"/>
          </a:xfrm>
          <a:prstGeom prst="rect">
            <a:avLst/>
          </a:prstGeom>
          <a:solidFill>
            <a:srgbClr val="FBF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2937904" y="479387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296094" y="163114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4650774" y="612776"/>
            <a:ext cx="2945271" cy="329773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 descr="图片包含 哺乳动物, 动物&#10;&#10;描述已自动生成">
            <a:extLst>
              <a:ext uri="{FF2B5EF4-FFF2-40B4-BE49-F238E27FC236}">
                <a16:creationId xmlns:a16="http://schemas.microsoft.com/office/drawing/2014/main" xmlns="" id="{0917A9A0-4F93-45C2-8A73-E05BC6C338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3958" y="140716"/>
            <a:ext cx="769427" cy="7445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B47C56-81D7-47CC-97E0-E54667C34E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74" y="58433"/>
            <a:ext cx="743473" cy="719153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768" y="4132157"/>
            <a:ext cx="96152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b="1">
                <a:solidFill>
                  <a:srgbClr val="335F63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　　</a:t>
            </a:r>
            <a:r>
              <a:rPr kumimoji="1" lang="en-US" altLang="zh-CN" b="1">
                <a:solidFill>
                  <a:srgbClr val="335F63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Sống bằng lao động của mình, không ăn bám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b="1">
                <a:solidFill>
                  <a:srgbClr val="335F63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hoặc dựa dẫm vào người khác.</a:t>
            </a:r>
            <a:endParaRPr kumimoji="1" lang="zh-CN" altLang="en-US" b="1">
              <a:solidFill>
                <a:srgbClr val="335F63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077" y="5305038"/>
            <a:ext cx="96152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200" b="1">
                <a:solidFill>
                  <a:srgbClr val="D83142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(Câu chuyện cổ tích </a:t>
            </a:r>
            <a:r>
              <a:rPr kumimoji="1" lang="en-US" altLang="zh-CN" sz="3200" b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Sự tích dưa hấu</a:t>
            </a:r>
            <a:r>
              <a:rPr kumimoji="1" lang="en-US" altLang="zh-CN" sz="3200" b="1">
                <a:solidFill>
                  <a:srgbClr val="D83142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)</a:t>
            </a:r>
            <a:endParaRPr kumimoji="1" lang="zh-CN" altLang="en-US" sz="3200" b="1">
              <a:solidFill>
                <a:srgbClr val="D83142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16">
            <a:extLst>
              <a:ext uri="{FF2B5EF4-FFF2-40B4-BE49-F238E27FC236}">
                <a16:creationId xmlns:a16="http://schemas.microsoft.com/office/drawing/2014/main" xmlns="" id="{B8AEB86D-D60A-44FA-9550-46B835E1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658880"/>
            <a:ext cx="4944840" cy="264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xmlns="" id="{461F10D9-8624-456A-B938-9BAD84A5A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88" y="1417447"/>
            <a:ext cx="32581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4000" b="1"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Mai An Tiêm</a:t>
            </a:r>
            <a:endParaRPr kumimoji="1" lang="zh-CN" altLang="en-US" sz="4000" b="1" dirty="0"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26" descr="图片包含 哺乳动物, 动物&#10;&#10;描述已自动生成">
            <a:extLst>
              <a:ext uri="{FF2B5EF4-FFF2-40B4-BE49-F238E27FC236}">
                <a16:creationId xmlns:a16="http://schemas.microsoft.com/office/drawing/2014/main" xmlns="" id="{EE27E432-AE84-4595-A0F8-D4E60A7B4C5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1172" y="3133485"/>
            <a:ext cx="3271574" cy="3165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35" y="784625"/>
            <a:ext cx="5210836" cy="34725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矩形 42">
            <a:extLst>
              <a:ext uri="{FF2B5EF4-FFF2-40B4-BE49-F238E27FC236}">
                <a16:creationId xmlns:a16="http://schemas.microsoft.com/office/drawing/2014/main" xmlns="" id="{2351ABC7-5511-4F74-BA87-49397230644F}"/>
              </a:ext>
            </a:extLst>
          </p:cNvPr>
          <p:cNvSpPr/>
          <p:nvPr/>
        </p:nvSpPr>
        <p:spPr>
          <a:xfrm>
            <a:off x="5420201" y="108617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556E7A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</a:rPr>
              <a:t>Gợi ý</a:t>
            </a:r>
            <a:endParaRPr lang="en-US" altLang="zh-CN" sz="3200" dirty="0">
              <a:solidFill>
                <a:srgbClr val="556E7A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78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52892"/>
            <a:ext cx="12192000" cy="5628463"/>
          </a:xfrm>
          <a:prstGeom prst="rect">
            <a:avLst/>
          </a:prstGeom>
          <a:solidFill>
            <a:srgbClr val="FBF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2937904" y="479387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296094" y="163114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4650774" y="612776"/>
            <a:ext cx="2945271" cy="329773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 descr="图片包含 哺乳动物, 动物&#10;&#10;描述已自动生成">
            <a:extLst>
              <a:ext uri="{FF2B5EF4-FFF2-40B4-BE49-F238E27FC236}">
                <a16:creationId xmlns:a16="http://schemas.microsoft.com/office/drawing/2014/main" xmlns="" id="{0917A9A0-4F93-45C2-8A73-E05BC6C338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3958" y="140716"/>
            <a:ext cx="769427" cy="7445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B47C56-81D7-47CC-97E0-E54667C34E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74" y="58433"/>
            <a:ext cx="743473" cy="719153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447" y="1105568"/>
            <a:ext cx="698070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3200" b="1">
                <a:solidFill>
                  <a:srgbClr val="EB3551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　　</a:t>
            </a:r>
            <a:r>
              <a:rPr kumimoji="1" lang="en-US" altLang="zh-CN" sz="3200" b="1">
                <a:solidFill>
                  <a:srgbClr val="EB3551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H</a:t>
            </a:r>
            <a:r>
              <a:rPr kumimoji="1" lang="vi-VN" altLang="zh-CN" sz="3200" b="1">
                <a:solidFill>
                  <a:srgbClr val="EB3551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ai anh em Rô-be nghèo khổ, làm nghề bán diêm nhưng đã giữ đúng lời hứa trả lại tiền thừa cho khách.</a:t>
            </a:r>
            <a:br>
              <a:rPr kumimoji="1" lang="vi-VN" altLang="zh-CN" sz="3200" b="1">
                <a:solidFill>
                  <a:srgbClr val="EB3551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</a:br>
            <a:endParaRPr kumimoji="1" lang="zh-CN" altLang="en-US" sz="3200" b="1">
              <a:solidFill>
                <a:srgbClr val="EB3551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768" y="3571626"/>
            <a:ext cx="9615232" cy="165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600" b="1">
                <a:solidFill>
                  <a:srgbClr val="335F63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(Câu chuyện </a:t>
            </a:r>
            <a:r>
              <a:rPr kumimoji="1" lang="en-US" altLang="zh-CN" sz="3600" b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Đồng tiền vàng</a:t>
            </a:r>
            <a:r>
              <a:rPr kumimoji="1" lang="en-US" altLang="zh-CN" sz="3600" b="1">
                <a:solidFill>
                  <a:srgbClr val="335F63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, </a:t>
            </a:r>
            <a:br>
              <a:rPr kumimoji="1" lang="en-US" altLang="zh-CN" sz="3600" b="1">
                <a:solidFill>
                  <a:srgbClr val="335F63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</a:br>
            <a:r>
              <a:rPr kumimoji="1" lang="en-US" altLang="zh-CN" sz="3600" b="1">
                <a:solidFill>
                  <a:srgbClr val="335F63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truyện khuyết danh nước Anh)</a:t>
            </a:r>
            <a:endParaRPr kumimoji="1" lang="zh-CN" altLang="en-US" sz="3600" b="1">
              <a:solidFill>
                <a:srgbClr val="335F63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16">
            <a:extLst>
              <a:ext uri="{FF2B5EF4-FFF2-40B4-BE49-F238E27FC236}">
                <a16:creationId xmlns:a16="http://schemas.microsoft.com/office/drawing/2014/main" xmlns="" id="{B8AEB86D-D60A-44FA-9550-46B835E1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6" y="658880"/>
            <a:ext cx="4640934" cy="264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xmlns="" id="{461F10D9-8624-456A-B938-9BAD84A5A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907" y="1203190"/>
            <a:ext cx="325810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4000" b="1"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Hai anh em Rô-be</a:t>
            </a:r>
            <a:endParaRPr kumimoji="1" lang="zh-CN" altLang="en-US" sz="4000" b="1" dirty="0"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26" descr="图片包含 哺乳动物, 动物&#10;&#10;描述已自动生成">
            <a:extLst>
              <a:ext uri="{FF2B5EF4-FFF2-40B4-BE49-F238E27FC236}">
                <a16:creationId xmlns:a16="http://schemas.microsoft.com/office/drawing/2014/main" xmlns="" id="{EE27E432-AE84-4595-A0F8-D4E60A7B4C5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1172" y="3133485"/>
            <a:ext cx="3271574" cy="3165771"/>
          </a:xfrm>
          <a:prstGeom prst="rect">
            <a:avLst/>
          </a:prstGeom>
        </p:spPr>
      </p:pic>
      <p:sp>
        <p:nvSpPr>
          <p:cNvPr id="22" name="矩形 42">
            <a:extLst>
              <a:ext uri="{FF2B5EF4-FFF2-40B4-BE49-F238E27FC236}">
                <a16:creationId xmlns:a16="http://schemas.microsoft.com/office/drawing/2014/main" xmlns="" id="{2351ABC7-5511-4F74-BA87-49397230644F}"/>
              </a:ext>
            </a:extLst>
          </p:cNvPr>
          <p:cNvSpPr/>
          <p:nvPr/>
        </p:nvSpPr>
        <p:spPr>
          <a:xfrm>
            <a:off x="5420201" y="108617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556E7A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</a:rPr>
              <a:t>Gợi ý</a:t>
            </a:r>
            <a:endParaRPr lang="en-US" altLang="zh-CN" sz="3200" dirty="0">
              <a:solidFill>
                <a:srgbClr val="556E7A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43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52892"/>
            <a:ext cx="12192000" cy="5628463"/>
          </a:xfrm>
          <a:prstGeom prst="rect">
            <a:avLst/>
          </a:prstGeom>
          <a:solidFill>
            <a:srgbClr val="FBF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2937904" y="479387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296094" y="163114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4650774" y="612776"/>
            <a:ext cx="2945271" cy="329773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 descr="图片包含 哺乳动物, 动物&#10;&#10;描述已自动生成">
            <a:extLst>
              <a:ext uri="{FF2B5EF4-FFF2-40B4-BE49-F238E27FC236}">
                <a16:creationId xmlns:a16="http://schemas.microsoft.com/office/drawing/2014/main" xmlns="" id="{0917A9A0-4F93-45C2-8A73-E05BC6C338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3958" y="140716"/>
            <a:ext cx="769427" cy="7445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B47C56-81D7-47CC-97E0-E54667C34E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74" y="58433"/>
            <a:ext cx="743473" cy="719153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492" y="1248170"/>
            <a:ext cx="68370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3600" b="1">
                <a:solidFill>
                  <a:srgbClr val="DD7928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　　</a:t>
            </a:r>
            <a:r>
              <a:rPr kumimoji="1" lang="en-US" altLang="zh-CN" sz="3600" b="1">
                <a:solidFill>
                  <a:srgbClr val="DD7928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Ông lão ăn mày nhưng có lòng tự trọng và rất thương người.</a:t>
            </a:r>
            <a:endParaRPr kumimoji="1" lang="zh-CN" altLang="en-US" sz="3600" b="1">
              <a:solidFill>
                <a:srgbClr val="DD7928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FE80114D-079B-4B2E-9278-5F0733875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766" y="3531294"/>
            <a:ext cx="96152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(Câu chuyện </a:t>
            </a:r>
            <a:r>
              <a:rPr kumimoji="1" lang="en-US" altLang="zh-CN" sz="3600" b="1">
                <a:solidFill>
                  <a:srgbClr val="D8314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Ông lão ăn mày</a:t>
            </a:r>
            <a:endParaRPr kumimoji="1" lang="en-US" altLang="zh-CN" sz="3600" b="1">
              <a:solidFill>
                <a:srgbClr val="002060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của tác giả Nguyễn Khắc Mẫn)</a:t>
            </a:r>
            <a:endParaRPr kumimoji="1" lang="zh-CN" altLang="en-US" sz="3600" b="1">
              <a:solidFill>
                <a:srgbClr val="002060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16">
            <a:extLst>
              <a:ext uri="{FF2B5EF4-FFF2-40B4-BE49-F238E27FC236}">
                <a16:creationId xmlns:a16="http://schemas.microsoft.com/office/drawing/2014/main" xmlns="" id="{B8AEB86D-D60A-44FA-9550-46B835E1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6" y="658880"/>
            <a:ext cx="4640934" cy="264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xmlns="" id="{461F10D9-8624-456A-B938-9BAD84A5A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907" y="1203190"/>
            <a:ext cx="325810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4000" b="1"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Ông lão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4000" b="1"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ăn mày</a:t>
            </a:r>
            <a:endParaRPr kumimoji="1" lang="zh-CN" altLang="en-US" sz="4000" b="1" dirty="0"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26" descr="图片包含 哺乳动物, 动物&#10;&#10;描述已自动生成">
            <a:extLst>
              <a:ext uri="{FF2B5EF4-FFF2-40B4-BE49-F238E27FC236}">
                <a16:creationId xmlns:a16="http://schemas.microsoft.com/office/drawing/2014/main" xmlns="" id="{EE27E432-AE84-4595-A0F8-D4E60A7B4C5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1172" y="3133485"/>
            <a:ext cx="3271574" cy="3165771"/>
          </a:xfrm>
          <a:prstGeom prst="rect">
            <a:avLst/>
          </a:prstGeom>
        </p:spPr>
      </p:pic>
      <p:sp>
        <p:nvSpPr>
          <p:cNvPr id="22" name="矩形 42">
            <a:extLst>
              <a:ext uri="{FF2B5EF4-FFF2-40B4-BE49-F238E27FC236}">
                <a16:creationId xmlns:a16="http://schemas.microsoft.com/office/drawing/2014/main" xmlns="" id="{2351ABC7-5511-4F74-BA87-49397230644F}"/>
              </a:ext>
            </a:extLst>
          </p:cNvPr>
          <p:cNvSpPr/>
          <p:nvPr/>
        </p:nvSpPr>
        <p:spPr>
          <a:xfrm>
            <a:off x="5420201" y="108617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556E7A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</a:rPr>
              <a:t>Gợi ý</a:t>
            </a:r>
            <a:endParaRPr lang="en-US" altLang="zh-CN" sz="3200" dirty="0">
              <a:solidFill>
                <a:srgbClr val="556E7A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25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2FCF7446-1200-4750-ADE4-EC6F94DDA4C7}"/>
              </a:ext>
            </a:extLst>
          </p:cNvPr>
          <p:cNvSpPr txBox="1"/>
          <p:nvPr/>
        </p:nvSpPr>
        <p:spPr>
          <a:xfrm>
            <a:off x="9444340" y="2209563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3. Kể chuyện</a:t>
            </a:r>
          </a:p>
          <a:p>
            <a:endParaRPr lang="zh-CN" altLang="en-US" sz="3600" b="1" dirty="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694CA8CE-3BBB-4DB0-8C39-C8DDAE63D1C2}"/>
              </a:ext>
            </a:extLst>
          </p:cNvPr>
          <p:cNvGrpSpPr/>
          <p:nvPr/>
        </p:nvGrpSpPr>
        <p:grpSpPr>
          <a:xfrm>
            <a:off x="630094" y="547523"/>
            <a:ext cx="7222136" cy="3021999"/>
            <a:chOff x="-145689" y="2898445"/>
            <a:chExt cx="6487532" cy="1968968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xmlns="" id="{29E95FD1-04F6-4380-8629-8F27EAB4CCED}"/>
                </a:ext>
              </a:extLst>
            </p:cNvPr>
            <p:cNvSpPr/>
            <p:nvPr/>
          </p:nvSpPr>
          <p:spPr>
            <a:xfrm>
              <a:off x="-145689" y="2898445"/>
              <a:ext cx="637933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xmlns="" id="{EFE70F2D-0AF5-4422-8DCA-8EB53F6B26CA}"/>
                </a:ext>
              </a:extLst>
            </p:cNvPr>
            <p:cNvSpPr txBox="1"/>
            <p:nvPr/>
          </p:nvSpPr>
          <p:spPr>
            <a:xfrm>
              <a:off x="56472" y="3002482"/>
              <a:ext cx="6285371" cy="186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>
                  <a:solidFill>
                    <a:srgbClr val="F04F31"/>
                  </a:solidFill>
                  <a:latin typeface="Times New Roman" panose="02020603050405020304" pitchFamily="18" charset="0"/>
                  <a:ea typeface="汉仪跳跳体简" panose="00020600040101010101" pitchFamily="18" charset="-122"/>
                  <a:cs typeface="Times New Roman" panose="02020603050405020304" pitchFamily="18" charset="0"/>
                </a:rPr>
                <a:t>Giới thiệu câu chuyện</a:t>
              </a: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zh-CN" sz="2800" b="1">
                  <a:solidFill>
                    <a:srgbClr val="002060"/>
                  </a:solidFill>
                  <a:latin typeface="Times New Roman" panose="02020603050405020304" pitchFamily="18" charset="0"/>
                  <a:ea typeface="汉仪跳跳体简" panose="00020600040101010101" pitchFamily="18" charset="-122"/>
                  <a:cs typeface="Times New Roman" panose="02020603050405020304" pitchFamily="18" charset="0"/>
                </a:rPr>
                <a:t>Nêu tên câu chuyện.</a:t>
              </a: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zh-CN" sz="2800" b="1">
                  <a:solidFill>
                    <a:srgbClr val="002060"/>
                  </a:solidFill>
                  <a:latin typeface="Times New Roman" panose="02020603050405020304" pitchFamily="18" charset="0"/>
                  <a:ea typeface="汉仪跳跳体简" panose="00020600040101010101" pitchFamily="18" charset="-122"/>
                  <a:cs typeface="Times New Roman" panose="02020603050405020304" pitchFamily="18" charset="0"/>
                </a:rPr>
                <a:t>Nêu tên các nhân vật trong câu chuyện.</a:t>
              </a:r>
            </a:p>
            <a:p>
              <a:pPr algn="just">
                <a:lnSpc>
                  <a:spcPct val="150000"/>
                </a:lnSpc>
              </a:pPr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3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694CA8CE-3BBB-4DB0-8C39-C8DDAE63D1C2}"/>
              </a:ext>
            </a:extLst>
          </p:cNvPr>
          <p:cNvGrpSpPr/>
          <p:nvPr/>
        </p:nvGrpSpPr>
        <p:grpSpPr>
          <a:xfrm>
            <a:off x="1611086" y="3168065"/>
            <a:ext cx="10247085" cy="3519054"/>
            <a:chOff x="1466854" y="2898445"/>
            <a:chExt cx="4127363" cy="2353280"/>
          </a:xfrm>
        </p:grpSpPr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xmlns="" id="{29E95FD1-04F6-4380-8629-8F27EAB4CCED}"/>
                </a:ext>
              </a:extLst>
            </p:cNvPr>
            <p:cNvSpPr/>
            <p:nvPr/>
          </p:nvSpPr>
          <p:spPr>
            <a:xfrm>
              <a:off x="1466854" y="2898445"/>
              <a:ext cx="4127363" cy="1865339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xmlns="" id="{EFE70F2D-0AF5-4422-8DCA-8EB53F6B26CA}"/>
                </a:ext>
              </a:extLst>
            </p:cNvPr>
            <p:cNvSpPr txBox="1"/>
            <p:nvPr/>
          </p:nvSpPr>
          <p:spPr>
            <a:xfrm>
              <a:off x="1627265" y="2905401"/>
              <a:ext cx="3870473" cy="2346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>
                  <a:solidFill>
                    <a:srgbClr val="F04F31"/>
                  </a:solidFill>
                  <a:latin typeface="Times New Roman" panose="02020603050405020304" pitchFamily="18" charset="0"/>
                  <a:ea typeface="汉仪跳跳体简" panose="00020600040101010101" pitchFamily="18" charset="-122"/>
                  <a:cs typeface="Times New Roman" panose="02020603050405020304" pitchFamily="18" charset="0"/>
                </a:rPr>
                <a:t>Kể chuyện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altLang="zh-CN" sz="2800" b="1">
                  <a:solidFill>
                    <a:srgbClr val="002060"/>
                  </a:solidFill>
                  <a:latin typeface="Times New Roman" panose="02020603050405020304" pitchFamily="18" charset="0"/>
                  <a:ea typeface="汉仪跳跳体简" panose="00020600040101010101" pitchFamily="18" charset="-122"/>
                  <a:cs typeface="Times New Roman" panose="02020603050405020304" pitchFamily="18" charset="0"/>
                </a:rPr>
                <a:t>Mở đầu câu chuyện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800" b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 biến của câu chuyện (kể các sự việc theo đúng thứ tự)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800" b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thúc câu chuyện</a:t>
              </a:r>
            </a:p>
            <a:p>
              <a:pPr algn="just">
                <a:lnSpc>
                  <a:spcPct val="150000"/>
                </a:lnSpc>
              </a:pPr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47609" y="6185956"/>
            <a:ext cx="57647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kể chuyện ngoài SGK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943"/>
            <a:ext cx="2670630" cy="18944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19" y="177332"/>
            <a:ext cx="2683054" cy="1903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42" y="368975"/>
            <a:ext cx="3375974" cy="23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4216A18B-883C-4478-ADA0-A002930308A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2" y="814925"/>
            <a:ext cx="3100381" cy="4552952"/>
          </a:xfrm>
          <a:prstGeom prst="rect">
            <a:avLst/>
          </a:prstGeom>
        </p:spPr>
      </p:pic>
      <p:sp>
        <p:nvSpPr>
          <p:cNvPr id="4" name="文本框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6FC084A3-916A-460E-8D24-9DB9C23AC142}"/>
              </a:ext>
            </a:extLst>
          </p:cNvPr>
          <p:cNvSpPr txBox="1"/>
          <p:nvPr/>
        </p:nvSpPr>
        <p:spPr>
          <a:xfrm>
            <a:off x="519553" y="1668707"/>
            <a:ext cx="23697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3200" b="1">
                <a:solidFill>
                  <a:srgbClr val="F6957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Bạn thích nhất chi tiết nào trong câu chuyện?</a:t>
            </a:r>
            <a:endParaRPr lang="en-US" altLang="zh-CN" sz="3200" b="1" dirty="0">
              <a:solidFill>
                <a:srgbClr val="F69572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63036" y="165023"/>
            <a:ext cx="7562695" cy="783193"/>
          </a:xfrm>
          <a:prstGeom prst="roundRect">
            <a:avLst/>
          </a:prstGeom>
          <a:noFill/>
          <a:ln w="38100" cmpd="thinThick">
            <a:noFill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Trao đổi về ý nghĩa câu chuyện</a:t>
            </a:r>
          </a:p>
        </p:txBody>
      </p:sp>
      <p:pic>
        <p:nvPicPr>
          <p:cNvPr id="106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4216A18B-883C-4478-ADA0-A002930308A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17" y="1222331"/>
            <a:ext cx="3100381" cy="4552952"/>
          </a:xfrm>
          <a:prstGeom prst="rect">
            <a:avLst/>
          </a:prstGeom>
        </p:spPr>
      </p:pic>
      <p:sp>
        <p:nvSpPr>
          <p:cNvPr id="107" name="文本框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6FC084A3-916A-460E-8D24-9DB9C23AC142}"/>
              </a:ext>
            </a:extLst>
          </p:cNvPr>
          <p:cNvSpPr txBox="1"/>
          <p:nvPr/>
        </p:nvSpPr>
        <p:spPr>
          <a:xfrm>
            <a:off x="3380705" y="1824497"/>
            <a:ext cx="23697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3200" b="1">
                <a:solidFill>
                  <a:srgbClr val="FC7E46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 tiết nào trong câu chuyện làm bạn cảm động nhất?</a:t>
            </a:r>
          </a:p>
        </p:txBody>
      </p:sp>
      <p:pic>
        <p:nvPicPr>
          <p:cNvPr id="108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4216A18B-883C-4478-ADA0-A002930308A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23" y="1752511"/>
            <a:ext cx="3100381" cy="4552952"/>
          </a:xfrm>
          <a:prstGeom prst="rect">
            <a:avLst/>
          </a:prstGeom>
        </p:spPr>
      </p:pic>
      <p:sp>
        <p:nvSpPr>
          <p:cNvPr id="109" name="文本框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6FC084A3-916A-460E-8D24-9DB9C23AC142}"/>
              </a:ext>
            </a:extLst>
          </p:cNvPr>
          <p:cNvSpPr txBox="1"/>
          <p:nvPr/>
        </p:nvSpPr>
        <p:spPr>
          <a:xfrm>
            <a:off x="6207844" y="2300818"/>
            <a:ext cx="23697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3200" b="1">
                <a:solidFill>
                  <a:srgbClr val="EC89A6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Vì sao bạn yêu thích nhân vật trong truyện?</a:t>
            </a:r>
          </a:p>
        </p:txBody>
      </p:sp>
      <p:pic>
        <p:nvPicPr>
          <p:cNvPr id="110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4216A18B-883C-4478-ADA0-A002930308A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99" y="2282691"/>
            <a:ext cx="3100381" cy="4552952"/>
          </a:xfrm>
          <a:prstGeom prst="rect">
            <a:avLst/>
          </a:prstGeom>
        </p:spPr>
      </p:pic>
      <p:sp>
        <p:nvSpPr>
          <p:cNvPr id="111" name="文本框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6FC084A3-916A-460E-8D24-9DB9C23AC142}"/>
              </a:ext>
            </a:extLst>
          </p:cNvPr>
          <p:cNvSpPr txBox="1"/>
          <p:nvPr/>
        </p:nvSpPr>
        <p:spPr>
          <a:xfrm>
            <a:off x="9103940" y="3136473"/>
            <a:ext cx="23697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3200" b="1">
                <a:solidFill>
                  <a:srgbClr val="85B9B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 chuyện muốn nói với bạn</a:t>
            </a:r>
            <a:br>
              <a:rPr lang="en-US" altLang="zh-CN" sz="3200" b="1">
                <a:solidFill>
                  <a:srgbClr val="85B9B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3200" b="1">
                <a:solidFill>
                  <a:srgbClr val="85B9B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điều gì?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7" y="4745984"/>
            <a:ext cx="2049154" cy="145363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325" y="1563981"/>
            <a:ext cx="2216708" cy="1572492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56" y="556619"/>
            <a:ext cx="2158868" cy="1531462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59" y="4715695"/>
            <a:ext cx="3731332" cy="26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-1251326"/>
            <a:ext cx="10933832" cy="89552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1469325"/>
            <a:ext cx="3925433" cy="2580313"/>
            <a:chOff x="0" y="1469325"/>
            <a:chExt cx="3925433" cy="25803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75" y="1724444"/>
              <a:ext cx="3645158" cy="2325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0" y="1469325"/>
              <a:ext cx="1883827" cy="18838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58342" y="2411239"/>
              <a:ext cx="163698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>
                  <a:ln w="0"/>
                  <a:solidFill>
                    <a:srgbClr val="777C7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</a:t>
              </a:r>
            </a:p>
          </p:txBody>
        </p:sp>
      </p:grpSp>
      <p:sp>
        <p:nvSpPr>
          <p:cNvPr id="13" name="文本框 1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7F2F1B62-0D22-43D6-81F6-AAB593B10E34}"/>
              </a:ext>
            </a:extLst>
          </p:cNvPr>
          <p:cNvSpPr txBox="1"/>
          <p:nvPr/>
        </p:nvSpPr>
        <p:spPr>
          <a:xfrm rot="21302938">
            <a:off x="3231650" y="1176453"/>
            <a:ext cx="727248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{"/>
              <a:defRPr/>
            </a:pP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Trước khi kể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,</a:t>
            </a: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giới thiệu 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câu ch</a:t>
            </a: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uyện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{"/>
              <a:defRPr/>
            </a:pP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 chuyện có </a:t>
            </a:r>
            <a:r>
              <a:rPr lang="vi-VN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mở đầu</a:t>
            </a: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vi-VN" altLang="zh-CN" sz="3000" b="1">
                <a:solidFill>
                  <a:srgbClr val="0000FF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diễn biến </a:t>
            </a: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và 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/>
            </a:r>
            <a:b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</a:br>
            <a:r>
              <a:rPr lang="vi-VN" altLang="zh-CN" sz="3000" b="1">
                <a:solidFill>
                  <a:srgbClr val="FF0066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kết thúc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{"/>
              <a:defRPr/>
            </a:pP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Nếu 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câu ch</a:t>
            </a: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uyện dài, chọn 1-2 đoạn để kể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vi-VN" altLang="zh-CN" sz="3000" b="1">
              <a:solidFill>
                <a:srgbClr val="002060"/>
              </a:solidFill>
              <a:latin typeface="Times New Roman" panose="020206030504050203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{"/>
              <a:defRPr/>
            </a:pP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Chú ý giọng điệu, cử chỉ khi kể chuyện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{"/>
              <a:defRPr/>
            </a:pP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Sau khi kể, trao đổi với bạn về ý nghĩa </a:t>
            </a:r>
            <a:endParaRPr lang="en-US" altLang="zh-CN" sz="3000" b="1">
              <a:solidFill>
                <a:srgbClr val="002060"/>
              </a:solidFill>
              <a:latin typeface="Times New Roman" panose="020206030504050203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    </a:t>
            </a:r>
            <a:r>
              <a:rPr lang="vi-VN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câu chuyện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131" y="3775066"/>
            <a:ext cx="4571081" cy="32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09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1553074"/>
            <a:ext cx="12192000" cy="4628281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3298748" y="732077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538554" y="242798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2670180" y="3605838"/>
            <a:ext cx="6851640" cy="960638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B47C56-81D7-47CC-97E0-E54667C34E2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33" y="1929801"/>
            <a:ext cx="1657694" cy="1603464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xmlns="" id="{DB72F78A-5A37-45A6-A9FA-4F30A236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735" y="2420180"/>
            <a:ext cx="5836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7200" b="1">
                <a:solidFill>
                  <a:srgbClr val="777C79"/>
                </a:solidFill>
                <a:latin typeface="UTM Cookies" panose="02040603050506020204" pitchFamily="18" charset="0"/>
                <a:ea typeface="汉仪小康美术体简" panose="02020600000000000000" pitchFamily="18" charset="-122"/>
              </a:rPr>
              <a:t>KỂ CHUYỆN</a:t>
            </a:r>
            <a:endParaRPr lang="zh-CN" altLang="en-US" sz="9600" b="1" dirty="0">
              <a:solidFill>
                <a:srgbClr val="777C79"/>
              </a:solidFill>
              <a:latin typeface="UTM Cookies" panose="02040603050506020204" pitchFamily="18" charset="0"/>
              <a:ea typeface="汉仪小康美术体简" panose="02020600000000000000" pitchFamily="18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063E181-9980-43E6-B573-756FAD166F4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76" y="2141559"/>
            <a:ext cx="2455863" cy="4083418"/>
          </a:xfrm>
          <a:prstGeom prst="rect">
            <a:avLst/>
          </a:prstGeom>
        </p:spPr>
      </p:pic>
      <p:sp>
        <p:nvSpPr>
          <p:cNvPr id="19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4731099" y="3822151"/>
            <a:ext cx="6851640" cy="960638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9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1244830"/>
            <a:ext cx="12192000" cy="4936525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3149075" y="796543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296094" y="163114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C32B2AE-910B-48C4-A925-70E6EA27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52" y="2412115"/>
            <a:ext cx="5636630" cy="38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0D83614-3DE9-49FB-8EDF-7972F2C0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47" y="118880"/>
            <a:ext cx="4178314" cy="329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034DD35F-E2FE-41AC-973F-9A5AE2846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37" y="580646"/>
            <a:ext cx="3135164" cy="17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en-US" altLang="zh-CN" sz="4000">
                <a:solidFill>
                  <a:srgbClr val="777C79"/>
                </a:solidFill>
                <a:latin typeface="UTM Cookies" panose="02040603050506020204" pitchFamily="18" charset="0"/>
                <a:ea typeface="汉仪小康美术体简" panose="02020600000000000000" pitchFamily="18" charset="-122"/>
              </a:rPr>
              <a:t>Nhận xét kể chuyện</a:t>
            </a:r>
            <a:endParaRPr kumimoji="1" lang="en-US" altLang="zh-CN" sz="4000" dirty="0">
              <a:solidFill>
                <a:srgbClr val="777C79"/>
              </a:solidFill>
              <a:latin typeface="UTM Cookies" panose="02040603050506020204" pitchFamily="18" charset="0"/>
              <a:ea typeface="汉仪小康美术体简" panose="02020600000000000000" pitchFamily="18" charset="-122"/>
            </a:endParaRPr>
          </a:p>
        </p:txBody>
      </p:sp>
      <p:pic>
        <p:nvPicPr>
          <p:cNvPr id="22" name="图片 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30F51E7A-7E6E-4D2B-A5CE-55FA7525DEF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>
            <a:off x="9619748" y="4268255"/>
            <a:ext cx="449414" cy="270476"/>
          </a:xfrm>
          <a:prstGeom prst="rect">
            <a:avLst/>
          </a:prstGeom>
        </p:spPr>
      </p:pic>
      <p:pic>
        <p:nvPicPr>
          <p:cNvPr id="23" name="图片 1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8200AD10-2258-4720-83E3-EE73B07C89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>
            <a:off x="2411972" y="3191095"/>
            <a:ext cx="676426" cy="4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644895"/>
            <a:ext cx="12192000" cy="121310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Cookies" panose="02040603050506020204" pitchFamily="18" charset="0"/>
            </a:endParaRPr>
          </a:p>
        </p:txBody>
      </p:sp>
      <p:pic>
        <p:nvPicPr>
          <p:cNvPr id="9" name="图片 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30F51E7A-7E6E-4D2B-A5CE-55FA7525DE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7291" flipH="1">
            <a:off x="9636889" y="1398831"/>
            <a:ext cx="1329804" cy="8003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D66C8C7-8CBF-4BE3-A902-5DBD8C0193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3157" flipH="1">
            <a:off x="7088611" y="185900"/>
            <a:ext cx="998841" cy="1482860"/>
          </a:xfrm>
          <a:prstGeom prst="rect">
            <a:avLst/>
          </a:prstGeom>
        </p:spPr>
      </p:pic>
      <p:pic>
        <p:nvPicPr>
          <p:cNvPr id="13" name="图片 1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8200AD10-2258-4720-83E3-EE73B07C89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4478" flipH="1">
            <a:off x="2127240" y="545437"/>
            <a:ext cx="1322251" cy="9054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EF6BBB1-11E7-4B24-B133-83DB391682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21479" y="4322326"/>
            <a:ext cx="1152146" cy="13563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4676D3F-4A66-49C0-A238-B59F595A9C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87453" y="5270503"/>
            <a:ext cx="1304547" cy="1261875"/>
          </a:xfrm>
          <a:prstGeom prst="rect">
            <a:avLst/>
          </a:prstGeom>
        </p:spPr>
      </p:pic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04474" y="413940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21505" y="5342646"/>
            <a:ext cx="731521" cy="1213106"/>
          </a:xfrm>
          <a:prstGeom prst="rect">
            <a:avLst/>
          </a:prstGeom>
        </p:spPr>
      </p:pic>
      <p:pic>
        <p:nvPicPr>
          <p:cNvPr id="35" name="图片 34" descr="图片包含 龙舌兰, 植物&#10;&#10;描述已自动生成">
            <a:extLst>
              <a:ext uri="{FF2B5EF4-FFF2-40B4-BE49-F238E27FC236}">
                <a16:creationId xmlns:a16="http://schemas.microsoft.com/office/drawing/2014/main" xmlns="" id="{D29124A2-BA97-4CE0-9709-180E43C6A4C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268" y="5279997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07" y="4233069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34897" y="5270503"/>
            <a:ext cx="731521" cy="1213106"/>
          </a:xfrm>
          <a:prstGeom prst="rect">
            <a:avLst/>
          </a:prstGeom>
        </p:spPr>
      </p:pic>
      <p:pic>
        <p:nvPicPr>
          <p:cNvPr id="31" name="图片 22">
            <a:extLst>
              <a:ext uri="{FF2B5EF4-FFF2-40B4-BE49-F238E27FC236}">
                <a16:creationId xmlns:a16="http://schemas.microsoft.com/office/drawing/2014/main" xmlns="" id="{26AECD3B-6F9D-48CA-AC50-15AF0FD335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36974" y="4157559"/>
            <a:ext cx="1745048" cy="2380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3564" y="3049218"/>
            <a:ext cx="5327915" cy="377952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35370" y="1821096"/>
            <a:ext cx="55402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>
                <a:ln w="0"/>
                <a:solidFill>
                  <a:srgbClr val="E784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17" name="图片 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30F51E7A-7E6E-4D2B-A5CE-55FA7525DE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7291" flipH="1">
            <a:off x="2505156" y="5063280"/>
            <a:ext cx="1907182" cy="1147820"/>
          </a:xfrm>
          <a:prstGeom prst="rect">
            <a:avLst/>
          </a:prstGeom>
        </p:spPr>
      </p:pic>
      <p:pic>
        <p:nvPicPr>
          <p:cNvPr id="18" name="图片 16" descr="图片包含 蛋糕&#10;&#10;描述已自动生成">
            <a:extLst>
              <a:ext uri="{FF2B5EF4-FFF2-40B4-BE49-F238E27FC236}">
                <a16:creationId xmlns:a16="http://schemas.microsoft.com/office/drawing/2014/main" xmlns="" id="{9EB568DA-152A-4EC6-A9EE-D4365D65F7D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51015" y="2640744"/>
            <a:ext cx="1124714" cy="10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7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0.00069 C 4.375E-6 0.00023 -0.04024 0.13495 -0.04024 0.13449 C -0.08021 0.24444 -0.14362 0.2875 -0.23568 0.2875 C -0.28295 0.2875 -0.32539 0.27129 -0.35821 0.24444 C -0.38178 0.22592 -0.41003 0.21527 -0.44076 0.21527 C -0.49961 0.21527 -0.54909 0.25254 -0.5681 0.30625 C -0.5681 0.30578 -0.5892 0.37037 -0.5892 0.3699 C -0.5892 0.37037 -0.54688 0.23402 -0.54688 0.23356 C -0.50678 0.12685 -0.44323 0.08333 -0.35352 0.08333 C -0.30638 0.08333 -0.26146 0.09953 -0.22618 0.1287 C -0.20508 0.1449 -0.17683 0.15555 -0.14857 0.15555 C -0.08972 0.15555 -0.04024 0.11828 -0.02123 0.06458 C -0.02123 0.06412 4.375E-6 0.00069 4.375E-6 0.00023 L 4.375E-6 0.00069 Z " pathEditMode="relative" rAng="0" ptsTypes="AAAAAAAAAAAA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1842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05084749-EE97-4DCF-9C47-83A942689AD0}"/>
              </a:ext>
            </a:extLst>
          </p:cNvPr>
          <p:cNvSpPr/>
          <p:nvPr/>
        </p:nvSpPr>
        <p:spPr>
          <a:xfrm>
            <a:off x="3381491" y="264734"/>
            <a:ext cx="35429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>
                <a:solidFill>
                  <a:srgbClr val="777C79"/>
                </a:solidFill>
                <a:latin typeface="UTM Cookies" panose="02040603050506020204" pitchFamily="18" charset="0"/>
                <a:ea typeface="汉仪小康美术体简" panose="02020600000000000000" pitchFamily="18" charset="-122"/>
              </a:rPr>
              <a:t>DẶN DÒ</a:t>
            </a:r>
            <a:endParaRPr lang="zh-CN" altLang="en-US" sz="10000" b="1" dirty="0">
              <a:solidFill>
                <a:srgbClr val="777C79"/>
              </a:solidFill>
              <a:latin typeface="UTM Cookies" panose="02040603050506020204" pitchFamily="18" charset="0"/>
              <a:ea typeface="汉仪小康美术体简" panose="02020600000000000000" pitchFamily="18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644895"/>
            <a:ext cx="12192000" cy="121310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54DB85-68DA-44EA-90EF-5C0C035C3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>
            <a:off x="5318326" y="2885847"/>
            <a:ext cx="683163" cy="931190"/>
          </a:xfrm>
          <a:prstGeom prst="rect">
            <a:avLst/>
          </a:prstGeom>
        </p:spPr>
      </p:pic>
      <p:pic>
        <p:nvPicPr>
          <p:cNvPr id="17" name="图片 16" descr="图片包含 蛋糕&#10;&#10;描述已自动生成">
            <a:extLst>
              <a:ext uri="{FF2B5EF4-FFF2-40B4-BE49-F238E27FC236}">
                <a16:creationId xmlns:a16="http://schemas.microsoft.com/office/drawing/2014/main" xmlns="" id="{9EB568DA-152A-4EC6-A9EE-D4365D65F7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823" y="1668955"/>
            <a:ext cx="1124714" cy="1005842"/>
          </a:xfrm>
          <a:prstGeom prst="rect">
            <a:avLst/>
          </a:prstGeom>
        </p:spPr>
      </p:pic>
      <p:pic>
        <p:nvPicPr>
          <p:cNvPr id="33" name="图片 3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4362557B-6C68-434D-8501-BE1C9040A8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>
            <a:off x="4815252" y="4304812"/>
            <a:ext cx="1389195" cy="9512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07182" y="754696"/>
            <a:ext cx="5092142" cy="6098197"/>
            <a:chOff x="-430588" y="608286"/>
            <a:chExt cx="5092142" cy="609819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D9398F4F-24C3-483E-BFB9-548D88500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0148" y="1516452"/>
              <a:ext cx="3121406" cy="5190031"/>
            </a:xfrm>
            <a:prstGeom prst="rect">
              <a:avLst/>
            </a:prstGeom>
          </p:spPr>
        </p:pic>
        <p:pic>
          <p:nvPicPr>
            <p:cNvPr id="9" name="图片 8" descr="图片包含 动物, 无脊椎动物&#10;&#10;描述已自动生成">
              <a:extLst>
                <a:ext uri="{FF2B5EF4-FFF2-40B4-BE49-F238E27FC236}">
                  <a16:creationId xmlns:a16="http://schemas.microsoft.com/office/drawing/2014/main" xmlns="" id="{30F51E7A-7E6E-4D2B-A5CE-55FA7525D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22709">
              <a:off x="3006507" y="1857176"/>
              <a:ext cx="1329804" cy="80033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D66C8C7-8CBF-4BE3-A902-5DBD8C019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6843">
              <a:off x="1401294" y="608286"/>
              <a:ext cx="998841" cy="1482860"/>
            </a:xfrm>
            <a:prstGeom prst="rect">
              <a:avLst/>
            </a:prstGeom>
          </p:spPr>
        </p:pic>
        <p:pic>
          <p:nvPicPr>
            <p:cNvPr id="13" name="图片 12" descr="图片包含 动物, 无脊椎动物, 软体动物, 餐桌&#10;&#10;描述已自动生成">
              <a:extLst>
                <a:ext uri="{FF2B5EF4-FFF2-40B4-BE49-F238E27FC236}">
                  <a16:creationId xmlns:a16="http://schemas.microsoft.com/office/drawing/2014/main" xmlns="" id="{8200AD10-2258-4720-83E3-EE73B07C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45522">
              <a:off x="491692" y="2582833"/>
              <a:ext cx="1322251" cy="90542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3EF6BBB1-11E7-4B24-B133-83DB39168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5154" y="4207750"/>
              <a:ext cx="1152146" cy="1356363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14676D3F-4A66-49C0-A238-B59F595A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5154" y="5250734"/>
              <a:ext cx="1304547" cy="1261875"/>
            </a:xfrm>
            <a:prstGeom prst="rect">
              <a:avLst/>
            </a:prstGeom>
          </p:spPr>
        </p:pic>
        <p:pic>
          <p:nvPicPr>
            <p:cNvPr id="21" name="图片 20" descr="图片包含 植物&#10;&#10;描述已自动生成">
              <a:extLst>
                <a:ext uri="{FF2B5EF4-FFF2-40B4-BE49-F238E27FC236}">
                  <a16:creationId xmlns:a16="http://schemas.microsoft.com/office/drawing/2014/main" xmlns="" id="{63D6DE77-D4FE-467D-9B2E-857B5DDB3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30588" y="4113980"/>
              <a:ext cx="1883232" cy="247391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26AECD3B-6F9D-48CA-AC50-15AF0FD3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463" y="4150087"/>
              <a:ext cx="1745048" cy="2380245"/>
            </a:xfrm>
            <a:prstGeom prst="rect">
              <a:avLst/>
            </a:prstGeom>
          </p:spPr>
        </p:pic>
        <p:pic>
          <p:nvPicPr>
            <p:cNvPr id="25" name="图片 24" descr="图片包含 龙舌兰, 植物&#10;&#10;描述已自动生成">
              <a:extLst>
                <a:ext uri="{FF2B5EF4-FFF2-40B4-BE49-F238E27FC236}">
                  <a16:creationId xmlns:a16="http://schemas.microsoft.com/office/drawing/2014/main" xmlns="" id="{A97FEF38-55D4-4D29-BB2E-5148472A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443" y="5317226"/>
              <a:ext cx="731521" cy="1213106"/>
            </a:xfrm>
            <a:prstGeom prst="rect">
              <a:avLst/>
            </a:prstGeom>
          </p:spPr>
        </p:pic>
        <p:pic>
          <p:nvPicPr>
            <p:cNvPr id="34" name="图片 33" descr="图片包含 龙舌兰, 植物&#10;&#10;描述已自动生成">
              <a:extLst>
                <a:ext uri="{FF2B5EF4-FFF2-40B4-BE49-F238E27FC236}">
                  <a16:creationId xmlns:a16="http://schemas.microsoft.com/office/drawing/2014/main" xmlns="" id="{57505631-E5FA-4B92-8A2E-84FE0B53C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237" y="5293997"/>
              <a:ext cx="731521" cy="1213106"/>
            </a:xfrm>
            <a:prstGeom prst="rect">
              <a:avLst/>
            </a:prstGeom>
          </p:spPr>
        </p:pic>
        <p:pic>
          <p:nvPicPr>
            <p:cNvPr id="35" name="图片 34" descr="图片包含 龙舌兰, 植物&#10;&#10;描述已自动生成">
              <a:extLst>
                <a:ext uri="{FF2B5EF4-FFF2-40B4-BE49-F238E27FC236}">
                  <a16:creationId xmlns:a16="http://schemas.microsoft.com/office/drawing/2014/main" xmlns="" id="{D29124A2-BA97-4CE0-9709-180E43C6A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673554" y="5233011"/>
              <a:ext cx="731521" cy="1213106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475" y="3831989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84890" y="4968250"/>
            <a:ext cx="731521" cy="1213106"/>
          </a:xfrm>
          <a:prstGeom prst="rect">
            <a:avLst/>
          </a:prstGeom>
        </p:spPr>
      </p:pic>
      <p:pic>
        <p:nvPicPr>
          <p:cNvPr id="39" name="图片 3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DE840B8D-EC43-4AA5-AC3E-72ACDF225C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>
            <a:off x="10113328" y="619367"/>
            <a:ext cx="1020485" cy="614170"/>
          </a:xfrm>
          <a:prstGeom prst="rect">
            <a:avLst/>
          </a:prstGeom>
        </p:spPr>
      </p:pic>
      <p:sp>
        <p:nvSpPr>
          <p:cNvPr id="26" name="矩形 39">
            <a:extLst>
              <a:ext uri="{FF2B5EF4-FFF2-40B4-BE49-F238E27FC236}">
                <a16:creationId xmlns:a16="http://schemas.microsoft.com/office/drawing/2014/main" xmlns="" id="{05084749-EE97-4DCF-9C47-83A942689AD0}"/>
              </a:ext>
            </a:extLst>
          </p:cNvPr>
          <p:cNvSpPr/>
          <p:nvPr/>
        </p:nvSpPr>
        <p:spPr>
          <a:xfrm>
            <a:off x="6201702" y="1876029"/>
            <a:ext cx="5598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777C79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Kể lại chuyện cho người thân nghe.</a:t>
            </a:r>
            <a:endParaRPr lang="zh-CN" altLang="en-US" sz="2800" b="1" dirty="0">
              <a:solidFill>
                <a:srgbClr val="777C79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8" name="矩形 39">
            <a:extLst>
              <a:ext uri="{FF2B5EF4-FFF2-40B4-BE49-F238E27FC236}">
                <a16:creationId xmlns:a16="http://schemas.microsoft.com/office/drawing/2014/main" xmlns="" id="{05084749-EE97-4DCF-9C47-83A942689AD0}"/>
              </a:ext>
            </a:extLst>
          </p:cNvPr>
          <p:cNvSpPr/>
          <p:nvPr/>
        </p:nvSpPr>
        <p:spPr>
          <a:xfrm>
            <a:off x="6176537" y="3020913"/>
            <a:ext cx="44262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777C79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Tìm thêm câu chuyện khác </a:t>
            </a:r>
          </a:p>
          <a:p>
            <a:r>
              <a:rPr lang="en-US" altLang="zh-CN" sz="2800" b="1">
                <a:solidFill>
                  <a:srgbClr val="777C79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kể về lòng tự trọng.</a:t>
            </a:r>
            <a:endParaRPr lang="zh-CN" altLang="en-US" sz="2800" b="1" dirty="0">
              <a:solidFill>
                <a:srgbClr val="777C79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矩形 39">
            <a:extLst>
              <a:ext uri="{FF2B5EF4-FFF2-40B4-BE49-F238E27FC236}">
                <a16:creationId xmlns:a16="http://schemas.microsoft.com/office/drawing/2014/main" xmlns="" id="{05084749-EE97-4DCF-9C47-83A942689AD0}"/>
              </a:ext>
            </a:extLst>
          </p:cNvPr>
          <p:cNvSpPr/>
          <p:nvPr/>
        </p:nvSpPr>
        <p:spPr>
          <a:xfrm>
            <a:off x="6201702" y="4352465"/>
            <a:ext cx="39100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777C79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Chuẩn bị bài kể chuyện </a:t>
            </a:r>
          </a:p>
          <a:p>
            <a:r>
              <a:rPr lang="en-US" altLang="zh-CN" sz="2800" b="1">
                <a:solidFill>
                  <a:srgbClr val="A25E3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Lời ước dưới trăng.</a:t>
            </a:r>
            <a:endParaRPr lang="zh-CN" altLang="en-US" sz="2800" b="1" dirty="0">
              <a:solidFill>
                <a:srgbClr val="A25E30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8" name="矩形 39">
            <a:extLst>
              <a:ext uri="{FF2B5EF4-FFF2-40B4-BE49-F238E27FC236}">
                <a16:creationId xmlns:a16="http://schemas.microsoft.com/office/drawing/2014/main" xmlns="" id="{05084749-EE97-4DCF-9C47-83A942689AD0}"/>
              </a:ext>
            </a:extLst>
          </p:cNvPr>
          <p:cNvSpPr/>
          <p:nvPr/>
        </p:nvSpPr>
        <p:spPr>
          <a:xfrm>
            <a:off x="1426728" y="276996"/>
            <a:ext cx="471154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>
                <a:solidFill>
                  <a:srgbClr val="FD7D63"/>
                </a:solidFill>
                <a:latin typeface="UTM Cookies" panose="02040603050506020204" pitchFamily="18" charset="0"/>
                <a:ea typeface="汉仪小康美术体简" panose="02020600000000000000" pitchFamily="18" charset="-122"/>
              </a:rPr>
              <a:t>Tạm biệt!</a:t>
            </a:r>
            <a:endParaRPr lang="zh-CN" altLang="en-US" sz="10000" dirty="0">
              <a:solidFill>
                <a:srgbClr val="FD7D63"/>
              </a:solidFill>
              <a:latin typeface="UTM Cookies" panose="02040603050506020204" pitchFamily="18" charset="0"/>
              <a:ea typeface="汉仪小康美术体简" panose="02020600000000000000" pitchFamily="18" charset="-122"/>
            </a:endParaRP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xmlns="" id="{05084749-EE97-4DCF-9C47-83A942689AD0}"/>
              </a:ext>
            </a:extLst>
          </p:cNvPr>
          <p:cNvSpPr/>
          <p:nvPr/>
        </p:nvSpPr>
        <p:spPr>
          <a:xfrm>
            <a:off x="379356" y="2206544"/>
            <a:ext cx="5447325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>
                <a:solidFill>
                  <a:srgbClr val="81AC2A"/>
                </a:solidFill>
                <a:latin typeface="UTM Wedding K&amp;T" panose="02040603050506020204" pitchFamily="18" charset="0"/>
                <a:ea typeface="汉仪小康美术体简" panose="02020600000000000000" pitchFamily="18" charset="-122"/>
              </a:rPr>
              <a:t>Chúc các em</a:t>
            </a:r>
          </a:p>
          <a:p>
            <a:pPr algn="ctr"/>
            <a:r>
              <a:rPr lang="en-US" altLang="zh-CN" sz="11500" b="1">
                <a:solidFill>
                  <a:srgbClr val="81AC2A"/>
                </a:solidFill>
                <a:latin typeface="UTM Wedding K&amp;T" panose="02040603050506020204" pitchFamily="18" charset="0"/>
                <a:ea typeface="汉仪小康美术体简" panose="02020600000000000000" pitchFamily="18" charset="-122"/>
              </a:rPr>
              <a:t> học tốt!</a:t>
            </a:r>
            <a:endParaRPr lang="zh-CN" altLang="en-US" sz="17300" b="1" dirty="0">
              <a:solidFill>
                <a:srgbClr val="81AC2A"/>
              </a:solidFill>
              <a:latin typeface="UTM Wedding K&amp;T" panose="02040603050506020204" pitchFamily="18" charset="0"/>
              <a:ea typeface="汉仪小康美术体简" panose="020206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1802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5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5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5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 3.7037E-7 L 0.48346 0.00417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"/>
                            </p:stCondLst>
                            <p:childTnLst>
                              <p:par>
                                <p:cTn id="1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26" grpId="0"/>
      <p:bldP spid="26" grpId="1"/>
      <p:bldP spid="28" grpId="0"/>
      <p:bldP spid="28" grpId="1"/>
      <p:bldP spid="30" grpId="0"/>
      <p:bldP spid="30" grpId="1"/>
      <p:bldP spid="38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55938" y="175141"/>
            <a:ext cx="3214688" cy="3713678"/>
          </a:xfrm>
          <a:prstGeom prst="roundRect">
            <a:avLst/>
          </a:prstGeom>
          <a:solidFill>
            <a:schemeClr val="bg1"/>
          </a:solidFill>
          <a:ln>
            <a:solidFill>
              <a:srgbClr val="85B9B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rgbClr val="EB3551"/>
                </a:solidFill>
                <a:latin typeface="+mj-lt"/>
              </a:rPr>
              <a:t>	</a:t>
            </a:r>
            <a:r>
              <a:rPr lang="vi-VN" sz="2400" b="1">
                <a:solidFill>
                  <a:srgbClr val="EB3551"/>
                </a:solidFill>
                <a:latin typeface="+mj-lt"/>
              </a:rPr>
              <a:t>Hôm nay học thể </a:t>
            </a:r>
            <a:r>
              <a:rPr lang="vi-VN" sz="2400" b="1">
                <a:solidFill>
                  <a:srgbClr val="EB35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>
                <a:solidFill>
                  <a:srgbClr val="EB35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vi-VN" sz="2400" b="1">
                <a:solidFill>
                  <a:srgbClr val="EB35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>
                <a:solidFill>
                  <a:srgbClr val="EB3551"/>
                </a:solidFill>
                <a:latin typeface="+mj-lt"/>
              </a:rPr>
              <a:t>úng tôi phải leo lên đến trên cùng, rồi đứng thẳng người trên chiếc xà ngang.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931384" y="1477982"/>
            <a:ext cx="4113058" cy="3779758"/>
          </a:xfrm>
          <a:prstGeom prst="roundRect">
            <a:avLst/>
          </a:prstGeom>
          <a:solidFill>
            <a:schemeClr val="bg1"/>
          </a:solidFill>
          <a:ln>
            <a:solidFill>
              <a:srgbClr val="85B9B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</a:t>
            </a:r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Nen-li đã</a:t>
            </a:r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B050"/>
                </a:solidFill>
                <a:latin typeface="+mj-lt"/>
              </a:rPr>
              <a:t>đặt được bàn chân lên xà. 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ậu </a:t>
            </a:r>
            <a:r>
              <a:rPr lang="vi-VN" sz="2400" b="1">
                <a:solidFill>
                  <a:srgbClr val="00B050"/>
                </a:solidFill>
                <a:latin typeface="+mj-lt"/>
              </a:rPr>
              <a:t>đứng thẳng người lên, thở dốc, nhưng nét mặt rạng rỡ vẻ chiến thắng, nhìn xuống chúng tôi.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9260" y="1190714"/>
            <a:ext cx="3949172" cy="4354294"/>
          </a:xfrm>
          <a:prstGeom prst="roundRect">
            <a:avLst/>
          </a:prstGeom>
          <a:solidFill>
            <a:schemeClr val="bg1"/>
          </a:solidFill>
          <a:ln>
            <a:solidFill>
              <a:srgbClr val="85B9B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	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Nen-li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được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miễn học thể dục nhưng cố xin thầy cho được tập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Mọi người vừa sợ cậu ngã vừa luôn miệng khuyến khích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l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t sau, Nen-li đã nắm chặt cái x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38200" y="72554"/>
            <a:ext cx="2342762" cy="1405428"/>
            <a:chOff x="838200" y="72554"/>
            <a:chExt cx="2342762" cy="1405428"/>
          </a:xfrm>
        </p:grpSpPr>
        <p:sp>
          <p:nvSpPr>
            <p:cNvPr id="7" name="8-Point Star 6"/>
            <p:cNvSpPr/>
            <p:nvPr/>
          </p:nvSpPr>
          <p:spPr>
            <a:xfrm>
              <a:off x="1828800" y="125820"/>
              <a:ext cx="1352162" cy="1352162"/>
            </a:xfrm>
            <a:prstGeom prst="star8">
              <a:avLst/>
            </a:prstGeom>
            <a:solidFill>
              <a:srgbClr val="FDECB5"/>
            </a:solidFill>
            <a:ln w="28575">
              <a:solidFill>
                <a:srgbClr val="50A87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853C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72554"/>
              <a:ext cx="1981200" cy="140542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455938" y="3673004"/>
            <a:ext cx="2342762" cy="1405428"/>
            <a:chOff x="838200" y="72554"/>
            <a:chExt cx="2342762" cy="1405428"/>
          </a:xfrm>
        </p:grpSpPr>
        <p:sp>
          <p:nvSpPr>
            <p:cNvPr id="17" name="8-Point Star 16"/>
            <p:cNvSpPr/>
            <p:nvPr/>
          </p:nvSpPr>
          <p:spPr>
            <a:xfrm>
              <a:off x="1828800" y="125820"/>
              <a:ext cx="1352162" cy="1352162"/>
            </a:xfrm>
            <a:prstGeom prst="star8">
              <a:avLst/>
            </a:prstGeom>
            <a:solidFill>
              <a:srgbClr val="FDECB5"/>
            </a:solidFill>
            <a:ln w="28575">
              <a:solidFill>
                <a:srgbClr val="50A87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853C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72554"/>
              <a:ext cx="1981200" cy="140542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434446" y="390094"/>
            <a:ext cx="2342762" cy="1405428"/>
            <a:chOff x="838200" y="72554"/>
            <a:chExt cx="2342762" cy="1405428"/>
          </a:xfrm>
        </p:grpSpPr>
        <p:sp>
          <p:nvSpPr>
            <p:cNvPr id="20" name="8-Point Star 19"/>
            <p:cNvSpPr/>
            <p:nvPr/>
          </p:nvSpPr>
          <p:spPr>
            <a:xfrm>
              <a:off x="1828800" y="125820"/>
              <a:ext cx="1352162" cy="1352162"/>
            </a:xfrm>
            <a:prstGeom prst="star8">
              <a:avLst/>
            </a:prstGeom>
            <a:solidFill>
              <a:srgbClr val="FDECB5"/>
            </a:solidFill>
            <a:ln w="28575">
              <a:solidFill>
                <a:srgbClr val="50A87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853C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72554"/>
              <a:ext cx="1981200" cy="1405428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858729" y="5769142"/>
            <a:ext cx="108270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sự việc theo đúng thứ tự và cho biết tên câu chuyện là gì?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06087" y="5646031"/>
            <a:ext cx="55322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thể dục </a:t>
            </a:r>
            <a:r>
              <a:rPr lang="en-US" sz="3600" b="1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(A-mi-xi) </a:t>
            </a:r>
          </a:p>
        </p:txBody>
      </p:sp>
    </p:spTree>
    <p:extLst>
      <p:ext uri="{BB962C8B-B14F-4D97-AF65-F5344CB8AC3E}">
        <p14:creationId xmlns:p14="http://schemas.microsoft.com/office/powerpoint/2010/main" val="2029364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2" grpId="0"/>
      <p:bldP spid="22" grpId="1"/>
      <p:bldP spid="22" grpId="2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ự Tích Dưa Hấ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80" end="225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28435"/>
            <a:ext cx="46036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nghe kể và đoán tên câu chuyện này nhé!</a:t>
            </a:r>
          </a:p>
        </p:txBody>
      </p:sp>
    </p:spTree>
    <p:extLst>
      <p:ext uri="{BB962C8B-B14F-4D97-AF65-F5344CB8AC3E}">
        <p14:creationId xmlns:p14="http://schemas.microsoft.com/office/powerpoint/2010/main" val="533263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61" y="2762250"/>
            <a:ext cx="5327915" cy="377952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045028" y="566057"/>
            <a:ext cx="5965371" cy="4659086"/>
          </a:xfrm>
          <a:prstGeom prst="cloud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E7F81"/>
            </a:solidFill>
            <a:prstDash val="sysDot"/>
          </a:ln>
          <a:effectLst>
            <a:outerShdw blurRad="50800" dist="38100" dir="2700000" sx="103000" sy="103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câu chuyện em vừa nghe và nhắc đến có điểm chung nào?</a:t>
            </a:r>
          </a:p>
        </p:txBody>
      </p:sp>
      <p:sp>
        <p:nvSpPr>
          <p:cNvPr id="4" name="Cloud 3"/>
          <p:cNvSpPr/>
          <p:nvPr/>
        </p:nvSpPr>
        <p:spPr>
          <a:xfrm>
            <a:off x="4337073" y="432707"/>
            <a:ext cx="7203903" cy="4659086"/>
          </a:xfrm>
          <a:prstGeom prst="cloud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E7F81"/>
            </a:solidFill>
            <a:prstDash val="sysDot"/>
          </a:ln>
          <a:effectLst>
            <a:outerShdw blurRad="50800" dist="38100" dir="2700000" sx="103000" sy="103000" algn="t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thể dục </a:t>
            </a:r>
            <a:r>
              <a:rPr lang="en-US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4000" b="1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tích quả dưa hấu </a:t>
            </a:r>
            <a:r>
              <a:rPr lang="en-US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 là những câu chuyện kể về </a:t>
            </a: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 </a:t>
            </a:r>
            <a:b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  <a:r>
              <a:rPr lang="en-US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562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1.11022E-16 -7.40741E-7 L -0.53021 -0.0025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D9398F4F-24C3-483E-BFB9-548D88500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042" y="1329285"/>
            <a:ext cx="3121406" cy="5190031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644895"/>
            <a:ext cx="12192000" cy="121310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54DB85-68DA-44EA-90EF-5C0C035C38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>
            <a:off x="8232036" y="2468389"/>
            <a:ext cx="683163" cy="931190"/>
          </a:xfrm>
          <a:prstGeom prst="rect">
            <a:avLst/>
          </a:prstGeom>
        </p:spPr>
      </p:pic>
      <p:pic>
        <p:nvPicPr>
          <p:cNvPr id="9" name="图片 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30F51E7A-7E6E-4D2B-A5CE-55FA7525DE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>
            <a:off x="3006507" y="1857176"/>
            <a:ext cx="1329804" cy="8003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D66C8C7-8CBF-4BE3-A902-5DBD8C0193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>
            <a:off x="352468" y="848547"/>
            <a:ext cx="998841" cy="1482860"/>
          </a:xfrm>
          <a:prstGeom prst="rect">
            <a:avLst/>
          </a:prstGeom>
        </p:spPr>
      </p:pic>
      <p:pic>
        <p:nvPicPr>
          <p:cNvPr id="13" name="图片 1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8200AD10-2258-4720-83E3-EE73B07C89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>
            <a:off x="491692" y="2582833"/>
            <a:ext cx="1322251" cy="9054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EF6BBB1-11E7-4B24-B133-83DB391682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900" y="4111468"/>
            <a:ext cx="1152146" cy="1356363"/>
          </a:xfrm>
          <a:prstGeom prst="rect">
            <a:avLst/>
          </a:prstGeom>
        </p:spPr>
      </p:pic>
      <p:pic>
        <p:nvPicPr>
          <p:cNvPr id="17" name="图片 16" descr="图片包含 蛋糕&#10;&#10;描述已自动生成">
            <a:extLst>
              <a:ext uri="{FF2B5EF4-FFF2-40B4-BE49-F238E27FC236}">
                <a16:creationId xmlns:a16="http://schemas.microsoft.com/office/drawing/2014/main" xmlns="" id="{9EB568DA-152A-4EC6-A9EE-D4365D65F7D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042" y="1654665"/>
            <a:ext cx="1124714" cy="10058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4676D3F-4A66-49C0-A238-B59F595A9C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874" y="5059645"/>
            <a:ext cx="1304547" cy="1261875"/>
          </a:xfrm>
          <a:prstGeom prst="rect">
            <a:avLst/>
          </a:prstGeom>
        </p:spPr>
      </p:pic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588" y="4113980"/>
            <a:ext cx="1883232" cy="24739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6AECD3B-6F9D-48CA-AC50-15AF0FD3353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203" y="3924301"/>
            <a:ext cx="1745048" cy="2380245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3" y="5317226"/>
            <a:ext cx="731521" cy="1213106"/>
          </a:xfrm>
          <a:prstGeom prst="rect">
            <a:avLst/>
          </a:prstGeom>
        </p:spPr>
      </p:pic>
      <p:pic>
        <p:nvPicPr>
          <p:cNvPr id="27" name="图片 26" descr="图片包含 哺乳动物, 动物&#10;&#10;描述已自动生成">
            <a:extLst>
              <a:ext uri="{FF2B5EF4-FFF2-40B4-BE49-F238E27FC236}">
                <a16:creationId xmlns:a16="http://schemas.microsoft.com/office/drawing/2014/main" xmlns="" id="{25035DDE-E0DD-4746-8D60-02AD246B20F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90" y="2899612"/>
            <a:ext cx="3781840" cy="36595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12439B6-BD00-44AD-9AF3-8DFD89DD86A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680" y="3337152"/>
            <a:ext cx="3226917" cy="3026018"/>
          </a:xfrm>
          <a:prstGeom prst="rect">
            <a:avLst/>
          </a:prstGeom>
        </p:spPr>
      </p:pic>
      <p:pic>
        <p:nvPicPr>
          <p:cNvPr id="33" name="图片 3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4362557B-6C68-434D-8501-BE1C9040A83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>
            <a:off x="9565220" y="1834476"/>
            <a:ext cx="1389195" cy="951265"/>
          </a:xfrm>
          <a:prstGeom prst="rect">
            <a:avLst/>
          </a:prstGeom>
        </p:spPr>
      </p:pic>
      <p:pic>
        <p:nvPicPr>
          <p:cNvPr id="34" name="图片 33" descr="图片包含 龙舌兰, 植物&#10;&#10;描述已自动生成">
            <a:extLst>
              <a:ext uri="{FF2B5EF4-FFF2-40B4-BE49-F238E27FC236}">
                <a16:creationId xmlns:a16="http://schemas.microsoft.com/office/drawing/2014/main" xmlns="" id="{57505631-E5FA-4B92-8A2E-84FE0B53C57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788" y="4949032"/>
            <a:ext cx="731521" cy="1213106"/>
          </a:xfrm>
          <a:prstGeom prst="rect">
            <a:avLst/>
          </a:prstGeom>
        </p:spPr>
      </p:pic>
      <p:pic>
        <p:nvPicPr>
          <p:cNvPr id="35" name="图片 34" descr="图片包含 龙舌兰, 植物&#10;&#10;描述已自动生成">
            <a:extLst>
              <a:ext uri="{FF2B5EF4-FFF2-40B4-BE49-F238E27FC236}">
                <a16:creationId xmlns:a16="http://schemas.microsoft.com/office/drawing/2014/main" xmlns="" id="{D29124A2-BA97-4CE0-9709-180E43C6A4C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6689" y="5069139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475" y="3831989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84890" y="4968250"/>
            <a:ext cx="731521" cy="1213106"/>
          </a:xfrm>
          <a:prstGeom prst="rect">
            <a:avLst/>
          </a:prstGeom>
        </p:spPr>
      </p:pic>
      <p:pic>
        <p:nvPicPr>
          <p:cNvPr id="39" name="图片 3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DE840B8D-EC43-4AA5-AC3E-72ACDF225CF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>
            <a:off x="11085879" y="1055521"/>
            <a:ext cx="1020485" cy="614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4066" y="302632"/>
            <a:ext cx="10203434" cy="1015663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E784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KỂ CHUYỆN ĐÃ NGHE, ĐÃ ĐỌC</a:t>
            </a:r>
          </a:p>
        </p:txBody>
      </p:sp>
    </p:spTree>
    <p:extLst>
      <p:ext uri="{BB962C8B-B14F-4D97-AF65-F5344CB8AC3E}">
        <p14:creationId xmlns:p14="http://schemas.microsoft.com/office/powerpoint/2010/main" val="2475441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7023" y="-936558"/>
            <a:ext cx="6169513" cy="437654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644895"/>
            <a:ext cx="12192000" cy="121310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Cookies" panose="02040603050506020204" pitchFamily="18" charset="0"/>
            </a:endParaRPr>
          </a:p>
        </p:txBody>
      </p:sp>
      <p:pic>
        <p:nvPicPr>
          <p:cNvPr id="9" name="图片 8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30F51E7A-7E6E-4D2B-A5CE-55FA7525DE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>
            <a:off x="5063457" y="1822724"/>
            <a:ext cx="1329804" cy="8003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D66C8C7-8CBF-4BE3-A902-5DBD8C01937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>
            <a:off x="3022125" y="1410600"/>
            <a:ext cx="998841" cy="1482860"/>
          </a:xfrm>
          <a:prstGeom prst="rect">
            <a:avLst/>
          </a:prstGeom>
        </p:spPr>
      </p:pic>
      <p:pic>
        <p:nvPicPr>
          <p:cNvPr id="13" name="图片 12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8200AD10-2258-4720-83E3-EE73B07C893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>
            <a:off x="634162" y="1251074"/>
            <a:ext cx="1322251" cy="9054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EF6BBB1-11E7-4B24-B133-83DB3916822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417" y="4296906"/>
            <a:ext cx="1152146" cy="13563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4676D3F-4A66-49C0-A238-B59F595A9C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391" y="5245083"/>
            <a:ext cx="1304547" cy="1261875"/>
          </a:xfrm>
          <a:prstGeom prst="rect">
            <a:avLst/>
          </a:prstGeom>
        </p:spPr>
      </p:pic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588" y="411398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3" y="5317226"/>
            <a:ext cx="731521" cy="1213106"/>
          </a:xfrm>
          <a:prstGeom prst="rect">
            <a:avLst/>
          </a:prstGeom>
        </p:spPr>
      </p:pic>
      <p:pic>
        <p:nvPicPr>
          <p:cNvPr id="34" name="图片 33" descr="图片包含 龙舌兰, 植物&#10;&#10;描述已自动生成">
            <a:extLst>
              <a:ext uri="{FF2B5EF4-FFF2-40B4-BE49-F238E27FC236}">
                <a16:creationId xmlns:a16="http://schemas.microsoft.com/office/drawing/2014/main" xmlns="" id="{57505631-E5FA-4B92-8A2E-84FE0B53C57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305" y="5134470"/>
            <a:ext cx="731521" cy="1213106"/>
          </a:xfrm>
          <a:prstGeom prst="rect">
            <a:avLst/>
          </a:prstGeom>
        </p:spPr>
      </p:pic>
      <p:pic>
        <p:nvPicPr>
          <p:cNvPr id="35" name="图片 34" descr="图片包含 龙舌兰, 植物&#10;&#10;描述已自动生成">
            <a:extLst>
              <a:ext uri="{FF2B5EF4-FFF2-40B4-BE49-F238E27FC236}">
                <a16:creationId xmlns:a16="http://schemas.microsoft.com/office/drawing/2014/main" xmlns="" id="{D29124A2-BA97-4CE0-9709-180E43C6A4C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8206" y="5254577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428" y="4126713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51843" y="5262974"/>
            <a:ext cx="731521" cy="1213106"/>
          </a:xfrm>
          <a:prstGeom prst="rect">
            <a:avLst/>
          </a:prstGeom>
        </p:spPr>
      </p:pic>
      <p:pic>
        <p:nvPicPr>
          <p:cNvPr id="41" name="PA_库_图片 1167">
            <a:extLst>
              <a:ext uri="{FF2B5EF4-FFF2-40B4-BE49-F238E27FC236}">
                <a16:creationId xmlns:a16="http://schemas.microsoft.com/office/drawing/2014/main" xmlns="" id="{0E75D3C2-6802-4A24-B95D-70AA203C4C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674112" y="870558"/>
            <a:ext cx="3438038" cy="912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PA_库_文本框 210">
            <a:extLst>
              <a:ext uri="{FF2B5EF4-FFF2-40B4-BE49-F238E27FC236}">
                <a16:creationId xmlns:a16="http://schemas.microsoft.com/office/drawing/2014/main" xmlns="" id="{B883A950-D2B1-4061-94A7-BC625E95564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75423" y="944208"/>
            <a:ext cx="1711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556E7A"/>
                </a:solidFill>
                <a:latin typeface="UTM Cookies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</a:rPr>
              <a:t>Đề bài</a:t>
            </a:r>
            <a:endParaRPr lang="zh-CN" altLang="en-US" sz="4000" b="1" dirty="0">
              <a:solidFill>
                <a:srgbClr val="556E7A"/>
              </a:solidFill>
              <a:latin typeface="UTM Cookies" panose="02040603050506020204" pitchFamily="18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46" name="PA_库_图片 211">
            <a:extLst>
              <a:ext uri="{FF2B5EF4-FFF2-40B4-BE49-F238E27FC236}">
                <a16:creationId xmlns:a16="http://schemas.microsoft.com/office/drawing/2014/main" xmlns="" id="{1385F91F-125B-403F-98CC-0EA24EA5C0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674112" y="1945972"/>
            <a:ext cx="3438038" cy="912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PA_库_文本框 212">
            <a:extLst>
              <a:ext uri="{FF2B5EF4-FFF2-40B4-BE49-F238E27FC236}">
                <a16:creationId xmlns:a16="http://schemas.microsoft.com/office/drawing/2014/main" xmlns="" id="{4949F750-29A1-4BCD-8B5D-DDEEE70DECD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75423" y="2019622"/>
            <a:ext cx="1405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556E7A"/>
                </a:solidFill>
                <a:latin typeface="UTM Cookies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</a:rPr>
              <a:t>Gợi ý</a:t>
            </a:r>
            <a:endParaRPr lang="zh-CN" altLang="en-US" sz="4000" b="1" dirty="0">
              <a:solidFill>
                <a:srgbClr val="556E7A"/>
              </a:solidFill>
              <a:latin typeface="UTM Cookies" panose="02040603050506020204" pitchFamily="18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48" name="PA_库_图片 213">
            <a:extLst>
              <a:ext uri="{FF2B5EF4-FFF2-40B4-BE49-F238E27FC236}">
                <a16:creationId xmlns:a16="http://schemas.microsoft.com/office/drawing/2014/main" xmlns="" id="{1BBA2F59-9D4E-4E79-9E3C-361793DF1C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683627" y="2987387"/>
            <a:ext cx="3633322" cy="912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PA_库_文本框 214">
            <a:extLst>
              <a:ext uri="{FF2B5EF4-FFF2-40B4-BE49-F238E27FC236}">
                <a16:creationId xmlns:a16="http://schemas.microsoft.com/office/drawing/2014/main" xmlns="" id="{14E2C64D-0D51-49D7-B617-E115DB75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84938" y="3061037"/>
            <a:ext cx="275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556E7A"/>
                </a:solidFill>
                <a:latin typeface="UTM Cookies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</a:rPr>
              <a:t>Kể chuyện</a:t>
            </a:r>
            <a:endParaRPr lang="zh-CN" altLang="en-US" sz="4000" b="1" dirty="0">
              <a:solidFill>
                <a:srgbClr val="556E7A"/>
              </a:solidFill>
              <a:latin typeface="UTM Cookies" panose="02040603050506020204" pitchFamily="18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50" name="PA_库_图片 215">
            <a:extLst>
              <a:ext uri="{FF2B5EF4-FFF2-40B4-BE49-F238E27FC236}">
                <a16:creationId xmlns:a16="http://schemas.microsoft.com/office/drawing/2014/main" xmlns="" id="{633CB607-8C8A-4954-ADC2-48D5D2521B7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683627" y="4062801"/>
            <a:ext cx="3438038" cy="912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PA_库_文本框 216">
            <a:extLst>
              <a:ext uri="{FF2B5EF4-FFF2-40B4-BE49-F238E27FC236}">
                <a16:creationId xmlns:a16="http://schemas.microsoft.com/office/drawing/2014/main" xmlns="" id="{19D68CFA-82E2-4233-9366-E7127C50FD1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784938" y="4136451"/>
            <a:ext cx="247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556E7A"/>
                </a:solidFill>
                <a:latin typeface="UTM Cookies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</a:rPr>
              <a:t>Nhận xét</a:t>
            </a:r>
            <a:endParaRPr lang="zh-CN" altLang="en-US" sz="4000" b="1" dirty="0">
              <a:solidFill>
                <a:srgbClr val="556E7A"/>
              </a:solidFill>
              <a:latin typeface="UTM Cookies" panose="02040603050506020204" pitchFamily="18" charset="0"/>
              <a:ea typeface=".黑体-日本语" panose="02000500000000000000" pitchFamily="2" charset="-122"/>
              <a:cs typeface=".黑体-日本语" panose="02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203" y="3023658"/>
            <a:ext cx="5327915" cy="3779528"/>
          </a:xfrm>
          <a:prstGeom prst="rect">
            <a:avLst/>
          </a:prstGeom>
        </p:spPr>
      </p:pic>
      <p:pic>
        <p:nvPicPr>
          <p:cNvPr id="29" name="图片 16" descr="图片包含 蛋糕&#10;&#10;描述已自动生成">
            <a:extLst>
              <a:ext uri="{FF2B5EF4-FFF2-40B4-BE49-F238E27FC236}">
                <a16:creationId xmlns:a16="http://schemas.microsoft.com/office/drawing/2014/main" xmlns="" id="{9EB568DA-152A-4EC6-A9EE-D4365D65F7D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409" y="2713809"/>
            <a:ext cx="1124714" cy="1005842"/>
          </a:xfrm>
          <a:prstGeom prst="rect">
            <a:avLst/>
          </a:prstGeom>
        </p:spPr>
      </p:pic>
      <p:pic>
        <p:nvPicPr>
          <p:cNvPr id="31" name="图片 22">
            <a:extLst>
              <a:ext uri="{FF2B5EF4-FFF2-40B4-BE49-F238E27FC236}">
                <a16:creationId xmlns:a16="http://schemas.microsoft.com/office/drawing/2014/main" xmlns="" id="{26AECD3B-6F9D-48CA-AC50-15AF0FD3353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912" y="4132139"/>
            <a:ext cx="1745048" cy="238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1.45833E-6 -0.00301 L 0.15222 -0.04097 C 0.18386 -0.04954 0.23138 -0.05394 0.28138 -0.05394 C 0.33815 -0.05394 0.3836 -0.04954 0.41524 -0.04097 L 0.56758 -0.00301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1"/>
      <p:bldP spid="47" grpId="1"/>
      <p:bldP spid="49" grpId="1"/>
      <p:bldP spid="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29" y="3173621"/>
            <a:ext cx="5327915" cy="3779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32" y="-79166"/>
            <a:ext cx="8302170" cy="670619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82094" y="807014"/>
            <a:ext cx="2774807" cy="2466915"/>
          </a:xfrm>
          <a:prstGeom prst="wedgeEllipseCallout">
            <a:avLst>
              <a:gd name="adj1" fmla="val 613"/>
              <a:gd name="adj2" fmla="val 62500"/>
            </a:avLst>
          </a:prstGeom>
          <a:solidFill>
            <a:srgbClr val="F7C7A7"/>
          </a:solidFill>
          <a:ln w="28575"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4A180E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Đề bài </a:t>
            </a:r>
            <a:endParaRPr lang="en-US" sz="5400" b="1">
              <a:solidFill>
                <a:srgbClr val="4A180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81692" y="2319160"/>
            <a:ext cx="2829965" cy="6404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01127" y="4363856"/>
            <a:ext cx="2731876" cy="505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0617" y="4387460"/>
            <a:ext cx="2731876" cy="505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029777" y="3879426"/>
            <a:ext cx="304016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文本框 4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xmlns="" id="{86165F70-857F-4BA9-824B-C692C6FBE725}"/>
              </a:ext>
            </a:extLst>
          </p:cNvPr>
          <p:cNvSpPr txBox="1"/>
          <p:nvPr/>
        </p:nvSpPr>
        <p:spPr>
          <a:xfrm>
            <a:off x="4224873" y="1979919"/>
            <a:ext cx="71566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066184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 một câu chuyện về </a:t>
            </a:r>
            <a:br>
              <a:rPr lang="en-US" altLang="zh-CN" sz="4400" b="1">
                <a:solidFill>
                  <a:srgbClr val="066184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</a:br>
            <a:r>
              <a:rPr lang="en-US" altLang="zh-CN" sz="4400" b="1">
                <a:solidFill>
                  <a:srgbClr val="066184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lòng tự trọng mà em đã </a:t>
            </a:r>
            <a:br>
              <a:rPr lang="en-US" altLang="zh-CN" sz="4400" b="1">
                <a:solidFill>
                  <a:srgbClr val="066184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</a:br>
            <a:r>
              <a:rPr lang="en-US" altLang="zh-CN" sz="4400" b="1">
                <a:solidFill>
                  <a:srgbClr val="066184"/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được nghe, được đọc.</a:t>
            </a:r>
            <a:endParaRPr lang="zh-CN" altLang="en-US" sz="4400" b="1" dirty="0">
              <a:solidFill>
                <a:srgbClr val="066184"/>
              </a:solidFill>
              <a:latin typeface="Times New Roman" panose="020206030504050203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74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5" grpId="0" animBg="1"/>
      <p:bldP spid="6" grpId="0" animBg="1"/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F81DE0C-4434-4FBF-824F-DEA7EB67AB0E}"/>
              </a:ext>
            </a:extLst>
          </p:cNvPr>
          <p:cNvSpPr/>
          <p:nvPr/>
        </p:nvSpPr>
        <p:spPr>
          <a:xfrm>
            <a:off x="0" y="552892"/>
            <a:ext cx="12192000" cy="5628463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植物&#10;&#10;描述已自动生成">
            <a:extLst>
              <a:ext uri="{FF2B5EF4-FFF2-40B4-BE49-F238E27FC236}">
                <a16:creationId xmlns:a16="http://schemas.microsoft.com/office/drawing/2014/main" xmlns="" id="{63D6DE77-D4FE-467D-9B2E-857B5DDB3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523" y="3881930"/>
            <a:ext cx="1883232" cy="2473914"/>
          </a:xfrm>
          <a:prstGeom prst="rect">
            <a:avLst/>
          </a:prstGeom>
        </p:spPr>
      </p:pic>
      <p:pic>
        <p:nvPicPr>
          <p:cNvPr id="25" name="图片 24" descr="图片包含 龙舌兰, 植物&#10;&#10;描述已自动生成">
            <a:extLst>
              <a:ext uri="{FF2B5EF4-FFF2-40B4-BE49-F238E27FC236}">
                <a16:creationId xmlns:a16="http://schemas.microsoft.com/office/drawing/2014/main" xmlns="" id="{A97FEF38-55D4-4D29-BB2E-5148472A1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0" y="5055494"/>
            <a:ext cx="731521" cy="12131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5560407-B03E-4587-86C9-41AE0403F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747" y="3844732"/>
            <a:ext cx="1745048" cy="2380245"/>
          </a:xfrm>
          <a:prstGeom prst="rect">
            <a:avLst/>
          </a:prstGeom>
        </p:spPr>
      </p:pic>
      <p:pic>
        <p:nvPicPr>
          <p:cNvPr id="37" name="图片 36" descr="图片包含 龙舌兰, 植物&#10;&#10;描述已自动生成">
            <a:extLst>
              <a:ext uri="{FF2B5EF4-FFF2-40B4-BE49-F238E27FC236}">
                <a16:creationId xmlns:a16="http://schemas.microsoft.com/office/drawing/2014/main" xmlns="" id="{D61AEE5C-8091-4A9F-A5C3-CD34994A0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6129" y="4990060"/>
            <a:ext cx="731521" cy="12131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41E8B5-3FE7-47D3-957D-FE190449E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839" flipV="1">
            <a:off x="10727145" y="1990138"/>
            <a:ext cx="198370" cy="270390"/>
          </a:xfrm>
          <a:prstGeom prst="rect">
            <a:avLst/>
          </a:prstGeom>
        </p:spPr>
      </p:pic>
      <p:pic>
        <p:nvPicPr>
          <p:cNvPr id="26" name="图片 25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930DE316-977F-4C67-88CD-BB2EF367DD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09" flipV="1">
            <a:off x="2937904" y="479387"/>
            <a:ext cx="386134" cy="232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8DE32CF-0D30-4EED-9E1B-2955B51EE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843" flipH="1">
            <a:off x="296094" y="163114"/>
            <a:ext cx="290033" cy="430577"/>
          </a:xfrm>
          <a:prstGeom prst="rect">
            <a:avLst/>
          </a:prstGeom>
        </p:spPr>
      </p:pic>
      <p:pic>
        <p:nvPicPr>
          <p:cNvPr id="30" name="图片 29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98BD3EB8-3FF0-4CA9-947F-42630BEE7F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5522" flipV="1">
            <a:off x="187954" y="2301115"/>
            <a:ext cx="383941" cy="262907"/>
          </a:xfrm>
          <a:prstGeom prst="rect">
            <a:avLst/>
          </a:prstGeom>
        </p:spPr>
      </p:pic>
      <p:pic>
        <p:nvPicPr>
          <p:cNvPr id="38" name="图片 37" descr="图片包含 动物, 无脊椎动物, 软体动物, 餐桌&#10;&#10;描述已自动生成">
            <a:extLst>
              <a:ext uri="{FF2B5EF4-FFF2-40B4-BE49-F238E27FC236}">
                <a16:creationId xmlns:a16="http://schemas.microsoft.com/office/drawing/2014/main" xmlns="" id="{DFCD393B-8F51-441D-8BF6-AD89723A84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33" flipH="1">
            <a:off x="11732866" y="1227976"/>
            <a:ext cx="403379" cy="276218"/>
          </a:xfrm>
          <a:prstGeom prst="rect">
            <a:avLst/>
          </a:prstGeom>
        </p:spPr>
      </p:pic>
      <p:pic>
        <p:nvPicPr>
          <p:cNvPr id="41" name="图片 40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CFB2E78A-5165-4D13-946A-574EE3EA9D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040" flipH="1">
            <a:off x="10841878" y="174145"/>
            <a:ext cx="296317" cy="178336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1F0F6C36-160A-4E3E-8CB7-B475014EB08D}"/>
              </a:ext>
            </a:extLst>
          </p:cNvPr>
          <p:cNvSpPr/>
          <p:nvPr/>
        </p:nvSpPr>
        <p:spPr>
          <a:xfrm>
            <a:off x="4650774" y="612776"/>
            <a:ext cx="2945271" cy="329773"/>
          </a:xfrm>
          <a:custGeom>
            <a:avLst/>
            <a:gdLst>
              <a:gd name="connsiteX0" fmla="*/ 272102 w 2945271"/>
              <a:gd name="connsiteY0" fmla="*/ 191550 h 329773"/>
              <a:gd name="connsiteX1" fmla="*/ 357162 w 2945271"/>
              <a:gd name="connsiteY1" fmla="*/ 170285 h 329773"/>
              <a:gd name="connsiteX2" fmla="*/ 537916 w 2945271"/>
              <a:gd name="connsiteY2" fmla="*/ 127755 h 329773"/>
              <a:gd name="connsiteX3" fmla="*/ 633609 w 2945271"/>
              <a:gd name="connsiteY3" fmla="*/ 95857 h 329773"/>
              <a:gd name="connsiteX4" fmla="*/ 750567 w 2945271"/>
              <a:gd name="connsiteY4" fmla="*/ 85224 h 329773"/>
              <a:gd name="connsiteX5" fmla="*/ 963218 w 2945271"/>
              <a:gd name="connsiteY5" fmla="*/ 63959 h 329773"/>
              <a:gd name="connsiteX6" fmla="*/ 1728762 w 2945271"/>
              <a:gd name="connsiteY6" fmla="*/ 53327 h 329773"/>
              <a:gd name="connsiteX7" fmla="*/ 2026474 w 2945271"/>
              <a:gd name="connsiteY7" fmla="*/ 21429 h 329773"/>
              <a:gd name="connsiteX8" fmla="*/ 2143432 w 2945271"/>
              <a:gd name="connsiteY8" fmla="*/ 164 h 329773"/>
              <a:gd name="connsiteX9" fmla="*/ 2100902 w 2945271"/>
              <a:gd name="connsiteY9" fmla="*/ 32062 h 329773"/>
              <a:gd name="connsiteX10" fmla="*/ 1973311 w 2945271"/>
              <a:gd name="connsiteY10" fmla="*/ 85224 h 329773"/>
              <a:gd name="connsiteX11" fmla="*/ 1888251 w 2945271"/>
              <a:gd name="connsiteY11" fmla="*/ 106489 h 329773"/>
              <a:gd name="connsiteX12" fmla="*/ 1813823 w 2945271"/>
              <a:gd name="connsiteY12" fmla="*/ 127755 h 329773"/>
              <a:gd name="connsiteX13" fmla="*/ 1728762 w 2945271"/>
              <a:gd name="connsiteY13" fmla="*/ 138387 h 329773"/>
              <a:gd name="connsiteX14" fmla="*/ 1622437 w 2945271"/>
              <a:gd name="connsiteY14" fmla="*/ 159652 h 329773"/>
              <a:gd name="connsiteX15" fmla="*/ 1377888 w 2945271"/>
              <a:gd name="connsiteY15" fmla="*/ 180917 h 329773"/>
              <a:gd name="connsiteX16" fmla="*/ 1260930 w 2945271"/>
              <a:gd name="connsiteY16" fmla="*/ 191550 h 329773"/>
              <a:gd name="connsiteX17" fmla="*/ 591078 w 2945271"/>
              <a:gd name="connsiteY17" fmla="*/ 180917 h 329773"/>
              <a:gd name="connsiteX18" fmla="*/ 718669 w 2945271"/>
              <a:gd name="connsiteY18" fmla="*/ 170285 h 329773"/>
              <a:gd name="connsiteX19" fmla="*/ 878158 w 2945271"/>
              <a:gd name="connsiteY19" fmla="*/ 159652 h 329773"/>
              <a:gd name="connsiteX20" fmla="*/ 1335358 w 2945271"/>
              <a:gd name="connsiteY20" fmla="*/ 138387 h 329773"/>
              <a:gd name="connsiteX21" fmla="*/ 1877618 w 2945271"/>
              <a:gd name="connsiteY21" fmla="*/ 106489 h 329773"/>
              <a:gd name="connsiteX22" fmla="*/ 2132799 w 2945271"/>
              <a:gd name="connsiteY22" fmla="*/ 74592 h 329773"/>
              <a:gd name="connsiteX23" fmla="*/ 2589999 w 2945271"/>
              <a:gd name="connsiteY23" fmla="*/ 85224 h 329773"/>
              <a:gd name="connsiteX24" fmla="*/ 2558102 w 2945271"/>
              <a:gd name="connsiteY24" fmla="*/ 95857 h 329773"/>
              <a:gd name="connsiteX25" fmla="*/ 2419878 w 2945271"/>
              <a:gd name="connsiteY25" fmla="*/ 117122 h 329773"/>
              <a:gd name="connsiteX26" fmla="*/ 2185962 w 2945271"/>
              <a:gd name="connsiteY26" fmla="*/ 138387 h 329773"/>
              <a:gd name="connsiteX27" fmla="*/ 1112074 w 2945271"/>
              <a:gd name="connsiteY27" fmla="*/ 159652 h 329773"/>
              <a:gd name="connsiteX28" fmla="*/ 739934 w 2945271"/>
              <a:gd name="connsiteY28" fmla="*/ 180917 h 329773"/>
              <a:gd name="connsiteX29" fmla="*/ 452855 w 2945271"/>
              <a:gd name="connsiteY29" fmla="*/ 191550 h 329773"/>
              <a:gd name="connsiteX30" fmla="*/ 208306 w 2945271"/>
              <a:gd name="connsiteY30" fmla="*/ 212815 h 329773"/>
              <a:gd name="connsiteX31" fmla="*/ 59451 w 2945271"/>
              <a:gd name="connsiteY31" fmla="*/ 223448 h 329773"/>
              <a:gd name="connsiteX32" fmla="*/ 261469 w 2945271"/>
              <a:gd name="connsiteY32" fmla="*/ 223448 h 329773"/>
              <a:gd name="connsiteX33" fmla="*/ 442223 w 2945271"/>
              <a:gd name="connsiteY33" fmla="*/ 191550 h 329773"/>
              <a:gd name="connsiteX34" fmla="*/ 686771 w 2945271"/>
              <a:gd name="connsiteY34" fmla="*/ 180917 h 329773"/>
              <a:gd name="connsiteX35" fmla="*/ 1186502 w 2945271"/>
              <a:gd name="connsiteY35" fmla="*/ 127755 h 329773"/>
              <a:gd name="connsiteX36" fmla="*/ 1452316 w 2945271"/>
              <a:gd name="connsiteY36" fmla="*/ 117122 h 329773"/>
              <a:gd name="connsiteX37" fmla="*/ 1707497 w 2945271"/>
              <a:gd name="connsiteY37" fmla="*/ 95857 h 329773"/>
              <a:gd name="connsiteX38" fmla="*/ 1888251 w 2945271"/>
              <a:gd name="connsiteY38" fmla="*/ 85224 h 329773"/>
              <a:gd name="connsiteX39" fmla="*/ 2228492 w 2945271"/>
              <a:gd name="connsiteY39" fmla="*/ 42694 h 329773"/>
              <a:gd name="connsiteX40" fmla="*/ 2366716 w 2945271"/>
              <a:gd name="connsiteY40" fmla="*/ 21429 h 329773"/>
              <a:gd name="connsiteX41" fmla="*/ 2451776 w 2945271"/>
              <a:gd name="connsiteY41" fmla="*/ 10796 h 329773"/>
              <a:gd name="connsiteX42" fmla="*/ 2568734 w 2945271"/>
              <a:gd name="connsiteY42" fmla="*/ 21429 h 329773"/>
              <a:gd name="connsiteX43" fmla="*/ 2473041 w 2945271"/>
              <a:gd name="connsiteY43" fmla="*/ 53327 h 329773"/>
              <a:gd name="connsiteX44" fmla="*/ 2409246 w 2945271"/>
              <a:gd name="connsiteY44" fmla="*/ 74592 h 329773"/>
              <a:gd name="connsiteX45" fmla="*/ 2313553 w 2945271"/>
              <a:gd name="connsiteY45" fmla="*/ 95857 h 329773"/>
              <a:gd name="connsiteX46" fmla="*/ 2228492 w 2945271"/>
              <a:gd name="connsiteY46" fmla="*/ 127755 h 329773"/>
              <a:gd name="connsiteX47" fmla="*/ 1952046 w 2945271"/>
              <a:gd name="connsiteY47" fmla="*/ 159652 h 329773"/>
              <a:gd name="connsiteX48" fmla="*/ 1122706 w 2945271"/>
              <a:gd name="connsiteY48" fmla="*/ 170285 h 329773"/>
              <a:gd name="connsiteX49" fmla="*/ 612344 w 2945271"/>
              <a:gd name="connsiteY49" fmla="*/ 180917 h 329773"/>
              <a:gd name="connsiteX50" fmla="*/ 920688 w 2945271"/>
              <a:gd name="connsiteY50" fmla="*/ 170285 h 329773"/>
              <a:gd name="connsiteX51" fmla="*/ 1080176 w 2945271"/>
              <a:gd name="connsiteY51" fmla="*/ 159652 h 329773"/>
              <a:gd name="connsiteX52" fmla="*/ 1260930 w 2945271"/>
              <a:gd name="connsiteY52" fmla="*/ 149020 h 329773"/>
              <a:gd name="connsiteX53" fmla="*/ 1835088 w 2945271"/>
              <a:gd name="connsiteY53" fmla="*/ 95857 h 329773"/>
              <a:gd name="connsiteX54" fmla="*/ 2419878 w 2945271"/>
              <a:gd name="connsiteY54" fmla="*/ 63959 h 329773"/>
              <a:gd name="connsiteX55" fmla="*/ 2908976 w 2945271"/>
              <a:gd name="connsiteY55" fmla="*/ 42694 h 329773"/>
              <a:gd name="connsiteX56" fmla="*/ 2749488 w 2945271"/>
              <a:gd name="connsiteY56" fmla="*/ 85224 h 329773"/>
              <a:gd name="connsiteX57" fmla="*/ 2611265 w 2945271"/>
              <a:gd name="connsiteY57" fmla="*/ 95857 h 329773"/>
              <a:gd name="connsiteX58" fmla="*/ 2473041 w 2945271"/>
              <a:gd name="connsiteY58" fmla="*/ 127755 h 329773"/>
              <a:gd name="connsiteX59" fmla="*/ 2090269 w 2945271"/>
              <a:gd name="connsiteY59" fmla="*/ 149020 h 329773"/>
              <a:gd name="connsiteX60" fmla="*/ 1143971 w 2945271"/>
              <a:gd name="connsiteY60" fmla="*/ 180917 h 329773"/>
              <a:gd name="connsiteX61" fmla="*/ 1027013 w 2945271"/>
              <a:gd name="connsiteY61" fmla="*/ 191550 h 329773"/>
              <a:gd name="connsiteX62" fmla="*/ 739934 w 2945271"/>
              <a:gd name="connsiteY62" fmla="*/ 212815 h 329773"/>
              <a:gd name="connsiteX63" fmla="*/ 686771 w 2945271"/>
              <a:gd name="connsiteY63" fmla="*/ 234080 h 329773"/>
              <a:gd name="connsiteX64" fmla="*/ 622976 w 2945271"/>
              <a:gd name="connsiteY64" fmla="*/ 255345 h 329773"/>
              <a:gd name="connsiteX65" fmla="*/ 591078 w 2945271"/>
              <a:gd name="connsiteY65" fmla="*/ 276610 h 329773"/>
              <a:gd name="connsiteX66" fmla="*/ 686771 w 2945271"/>
              <a:gd name="connsiteY66" fmla="*/ 265978 h 329773"/>
              <a:gd name="connsiteX67" fmla="*/ 771832 w 2945271"/>
              <a:gd name="connsiteY67" fmla="*/ 244713 h 329773"/>
              <a:gd name="connsiteX68" fmla="*/ 867525 w 2945271"/>
              <a:gd name="connsiteY68" fmla="*/ 223448 h 329773"/>
              <a:gd name="connsiteX69" fmla="*/ 984483 w 2945271"/>
              <a:gd name="connsiteY69" fmla="*/ 191550 h 329773"/>
              <a:gd name="connsiteX70" fmla="*/ 1271562 w 2945271"/>
              <a:gd name="connsiteY70" fmla="*/ 149020 h 329773"/>
              <a:gd name="connsiteX71" fmla="*/ 1909516 w 2945271"/>
              <a:gd name="connsiteY71" fmla="*/ 74592 h 329773"/>
              <a:gd name="connsiteX72" fmla="*/ 2260390 w 2945271"/>
              <a:gd name="connsiteY72" fmla="*/ 53327 h 329773"/>
              <a:gd name="connsiteX73" fmla="*/ 2547469 w 2945271"/>
              <a:gd name="connsiteY73" fmla="*/ 32062 h 329773"/>
              <a:gd name="connsiteX74" fmla="*/ 2621897 w 2945271"/>
              <a:gd name="connsiteY74" fmla="*/ 21429 h 329773"/>
              <a:gd name="connsiteX75" fmla="*/ 2515571 w 2945271"/>
              <a:gd name="connsiteY75" fmla="*/ 32062 h 329773"/>
              <a:gd name="connsiteX76" fmla="*/ 2185962 w 2945271"/>
              <a:gd name="connsiteY76" fmla="*/ 42694 h 329773"/>
              <a:gd name="connsiteX77" fmla="*/ 1866985 w 2945271"/>
              <a:gd name="connsiteY77" fmla="*/ 63959 h 329773"/>
              <a:gd name="connsiteX78" fmla="*/ 1569274 w 2945271"/>
              <a:gd name="connsiteY78" fmla="*/ 74592 h 329773"/>
              <a:gd name="connsiteX79" fmla="*/ 1314092 w 2945271"/>
              <a:gd name="connsiteY79" fmla="*/ 85224 h 329773"/>
              <a:gd name="connsiteX80" fmla="*/ 1218399 w 2945271"/>
              <a:gd name="connsiteY80" fmla="*/ 95857 h 329773"/>
              <a:gd name="connsiteX81" fmla="*/ 1069544 w 2945271"/>
              <a:gd name="connsiteY81" fmla="*/ 106489 h 329773"/>
              <a:gd name="connsiteX82" fmla="*/ 888790 w 2945271"/>
              <a:gd name="connsiteY82" fmla="*/ 138387 h 329773"/>
              <a:gd name="connsiteX83" fmla="*/ 750567 w 2945271"/>
              <a:gd name="connsiteY83" fmla="*/ 159652 h 329773"/>
              <a:gd name="connsiteX84" fmla="*/ 591078 w 2945271"/>
              <a:gd name="connsiteY84" fmla="*/ 191550 h 329773"/>
              <a:gd name="connsiteX85" fmla="*/ 516651 w 2945271"/>
              <a:gd name="connsiteY85" fmla="*/ 212815 h 329773"/>
              <a:gd name="connsiteX86" fmla="*/ 367795 w 2945271"/>
              <a:gd name="connsiteY86" fmla="*/ 223448 h 329773"/>
              <a:gd name="connsiteX87" fmla="*/ 314632 w 2945271"/>
              <a:gd name="connsiteY87" fmla="*/ 234080 h 329773"/>
              <a:gd name="connsiteX88" fmla="*/ 250837 w 2945271"/>
              <a:gd name="connsiteY88" fmla="*/ 244713 h 329773"/>
              <a:gd name="connsiteX89" fmla="*/ 218939 w 2945271"/>
              <a:gd name="connsiteY89" fmla="*/ 255345 h 329773"/>
              <a:gd name="connsiteX90" fmla="*/ 591078 w 2945271"/>
              <a:gd name="connsiteY90" fmla="*/ 223448 h 329773"/>
              <a:gd name="connsiteX91" fmla="*/ 888790 w 2945271"/>
              <a:gd name="connsiteY91" fmla="*/ 180917 h 329773"/>
              <a:gd name="connsiteX92" fmla="*/ 1048278 w 2945271"/>
              <a:gd name="connsiteY92" fmla="*/ 159652 h 329773"/>
              <a:gd name="connsiteX93" fmla="*/ 1335358 w 2945271"/>
              <a:gd name="connsiteY93" fmla="*/ 138387 h 329773"/>
              <a:gd name="connsiteX94" fmla="*/ 1590539 w 2945271"/>
              <a:gd name="connsiteY94" fmla="*/ 117122 h 329773"/>
              <a:gd name="connsiteX95" fmla="*/ 1718130 w 2945271"/>
              <a:gd name="connsiteY95" fmla="*/ 95857 h 329773"/>
              <a:gd name="connsiteX96" fmla="*/ 1835088 w 2945271"/>
              <a:gd name="connsiteY96" fmla="*/ 85224 h 329773"/>
              <a:gd name="connsiteX97" fmla="*/ 2387981 w 2945271"/>
              <a:gd name="connsiteY97" fmla="*/ 53327 h 329773"/>
              <a:gd name="connsiteX98" fmla="*/ 2515571 w 2945271"/>
              <a:gd name="connsiteY98" fmla="*/ 42694 h 329773"/>
              <a:gd name="connsiteX99" fmla="*/ 2738855 w 2945271"/>
              <a:gd name="connsiteY99" fmla="*/ 21429 h 329773"/>
              <a:gd name="connsiteX100" fmla="*/ 2940874 w 2945271"/>
              <a:gd name="connsiteY100" fmla="*/ 32062 h 329773"/>
              <a:gd name="connsiteX101" fmla="*/ 2877078 w 2945271"/>
              <a:gd name="connsiteY101" fmla="*/ 53327 h 329773"/>
              <a:gd name="connsiteX102" fmla="*/ 2770753 w 2945271"/>
              <a:gd name="connsiteY102" fmla="*/ 95857 h 329773"/>
              <a:gd name="connsiteX103" fmla="*/ 2579367 w 2945271"/>
              <a:gd name="connsiteY103" fmla="*/ 117122 h 329773"/>
              <a:gd name="connsiteX104" fmla="*/ 2324185 w 2945271"/>
              <a:gd name="connsiteY104" fmla="*/ 149020 h 329773"/>
              <a:gd name="connsiteX105" fmla="*/ 2005209 w 2945271"/>
              <a:gd name="connsiteY105" fmla="*/ 180917 h 329773"/>
              <a:gd name="connsiteX106" fmla="*/ 1526744 w 2945271"/>
              <a:gd name="connsiteY106" fmla="*/ 191550 h 329773"/>
              <a:gd name="connsiteX107" fmla="*/ 1218399 w 2945271"/>
              <a:gd name="connsiteY107" fmla="*/ 202183 h 329773"/>
              <a:gd name="connsiteX108" fmla="*/ 878158 w 2945271"/>
              <a:gd name="connsiteY108" fmla="*/ 234080 h 329773"/>
              <a:gd name="connsiteX109" fmla="*/ 846260 w 2945271"/>
              <a:gd name="connsiteY109" fmla="*/ 244713 h 329773"/>
              <a:gd name="connsiteX110" fmla="*/ 761199 w 2945271"/>
              <a:gd name="connsiteY110" fmla="*/ 255345 h 329773"/>
              <a:gd name="connsiteX111" fmla="*/ 729302 w 2945271"/>
              <a:gd name="connsiteY111" fmla="*/ 265978 h 329773"/>
              <a:gd name="connsiteX112" fmla="*/ 665506 w 2945271"/>
              <a:gd name="connsiteY112" fmla="*/ 276610 h 329773"/>
              <a:gd name="connsiteX113" fmla="*/ 622976 w 2945271"/>
              <a:gd name="connsiteY113" fmla="*/ 297876 h 329773"/>
              <a:gd name="connsiteX114" fmla="*/ 516651 w 2945271"/>
              <a:gd name="connsiteY114" fmla="*/ 319141 h 329773"/>
              <a:gd name="connsiteX115" fmla="*/ 474120 w 2945271"/>
              <a:gd name="connsiteY115" fmla="*/ 329773 h 329773"/>
              <a:gd name="connsiteX116" fmla="*/ 208306 w 2945271"/>
              <a:gd name="connsiteY116" fmla="*/ 319141 h 329773"/>
              <a:gd name="connsiteX117" fmla="*/ 144511 w 2945271"/>
              <a:gd name="connsiteY117" fmla="*/ 308508 h 329773"/>
              <a:gd name="connsiteX118" fmla="*/ 176409 w 2945271"/>
              <a:gd name="connsiteY118" fmla="*/ 287243 h 329773"/>
              <a:gd name="connsiteX119" fmla="*/ 261469 w 2945271"/>
              <a:gd name="connsiteY119" fmla="*/ 265978 h 329773"/>
              <a:gd name="connsiteX120" fmla="*/ 442223 w 2945271"/>
              <a:gd name="connsiteY120" fmla="*/ 234080 h 329773"/>
              <a:gd name="connsiteX121" fmla="*/ 559181 w 2945271"/>
              <a:gd name="connsiteY121" fmla="*/ 212815 h 329773"/>
              <a:gd name="connsiteX122" fmla="*/ 676139 w 2945271"/>
              <a:gd name="connsiteY122" fmla="*/ 202183 h 329773"/>
              <a:gd name="connsiteX123" fmla="*/ 782465 w 2945271"/>
              <a:gd name="connsiteY123" fmla="*/ 191550 h 329773"/>
              <a:gd name="connsiteX124" fmla="*/ 1016381 w 2945271"/>
              <a:gd name="connsiteY124" fmla="*/ 170285 h 329773"/>
              <a:gd name="connsiteX125" fmla="*/ 1250297 w 2945271"/>
              <a:gd name="connsiteY125" fmla="*/ 138387 h 329773"/>
              <a:gd name="connsiteX126" fmla="*/ 1314092 w 2945271"/>
              <a:gd name="connsiteY126" fmla="*/ 127755 h 329773"/>
              <a:gd name="connsiteX127" fmla="*/ 1484213 w 2945271"/>
              <a:gd name="connsiteY127" fmla="*/ 117122 h 329773"/>
              <a:gd name="connsiteX128" fmla="*/ 1601171 w 2945271"/>
              <a:gd name="connsiteY128" fmla="*/ 106489 h 329773"/>
              <a:gd name="connsiteX129" fmla="*/ 1920148 w 2945271"/>
              <a:gd name="connsiteY129" fmla="*/ 74592 h 329773"/>
              <a:gd name="connsiteX130" fmla="*/ 2037106 w 2945271"/>
              <a:gd name="connsiteY130" fmla="*/ 63959 h 329773"/>
              <a:gd name="connsiteX131" fmla="*/ 2770753 w 2945271"/>
              <a:gd name="connsiteY131" fmla="*/ 63959 h 32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45271" h="329773">
                <a:moveTo>
                  <a:pt x="272102" y="191550"/>
                </a:moveTo>
                <a:lnTo>
                  <a:pt x="357162" y="170285"/>
                </a:lnTo>
                <a:cubicBezTo>
                  <a:pt x="411079" y="157599"/>
                  <a:pt x="484039" y="143601"/>
                  <a:pt x="537916" y="127755"/>
                </a:cubicBezTo>
                <a:cubicBezTo>
                  <a:pt x="570173" y="118268"/>
                  <a:pt x="600639" y="102451"/>
                  <a:pt x="633609" y="95857"/>
                </a:cubicBezTo>
                <a:cubicBezTo>
                  <a:pt x="671996" y="88180"/>
                  <a:pt x="711614" y="89119"/>
                  <a:pt x="750567" y="85224"/>
                </a:cubicBezTo>
                <a:cubicBezTo>
                  <a:pt x="797387" y="80542"/>
                  <a:pt x="921369" y="64967"/>
                  <a:pt x="963218" y="63959"/>
                </a:cubicBezTo>
                <a:cubicBezTo>
                  <a:pt x="1218350" y="57811"/>
                  <a:pt x="1473581" y="56871"/>
                  <a:pt x="1728762" y="53327"/>
                </a:cubicBezTo>
                <a:cubicBezTo>
                  <a:pt x="1926863" y="25027"/>
                  <a:pt x="1827623" y="35633"/>
                  <a:pt x="2026474" y="21429"/>
                </a:cubicBezTo>
                <a:cubicBezTo>
                  <a:pt x="2034256" y="19872"/>
                  <a:pt x="2141164" y="-2104"/>
                  <a:pt x="2143432" y="164"/>
                </a:cubicBezTo>
                <a:cubicBezTo>
                  <a:pt x="2155962" y="12695"/>
                  <a:pt x="2116752" y="24137"/>
                  <a:pt x="2100902" y="32062"/>
                </a:cubicBezTo>
                <a:cubicBezTo>
                  <a:pt x="2059692" y="52667"/>
                  <a:pt x="2018010" y="74049"/>
                  <a:pt x="1973311" y="85224"/>
                </a:cubicBezTo>
                <a:lnTo>
                  <a:pt x="1888251" y="106489"/>
                </a:lnTo>
                <a:cubicBezTo>
                  <a:pt x="1863320" y="113137"/>
                  <a:pt x="1839124" y="122695"/>
                  <a:pt x="1813823" y="127755"/>
                </a:cubicBezTo>
                <a:cubicBezTo>
                  <a:pt x="1785804" y="133359"/>
                  <a:pt x="1756948" y="133690"/>
                  <a:pt x="1728762" y="138387"/>
                </a:cubicBezTo>
                <a:cubicBezTo>
                  <a:pt x="1693110" y="144329"/>
                  <a:pt x="1658318" y="155303"/>
                  <a:pt x="1622437" y="159652"/>
                </a:cubicBezTo>
                <a:cubicBezTo>
                  <a:pt x="1541208" y="169498"/>
                  <a:pt x="1459395" y="173725"/>
                  <a:pt x="1377888" y="180917"/>
                </a:cubicBezTo>
                <a:lnTo>
                  <a:pt x="1260930" y="191550"/>
                </a:lnTo>
                <a:cubicBezTo>
                  <a:pt x="1037646" y="188006"/>
                  <a:pt x="814219" y="189668"/>
                  <a:pt x="591078" y="180917"/>
                </a:cubicBezTo>
                <a:cubicBezTo>
                  <a:pt x="548433" y="179245"/>
                  <a:pt x="676108" y="173438"/>
                  <a:pt x="718669" y="170285"/>
                </a:cubicBezTo>
                <a:lnTo>
                  <a:pt x="878158" y="159652"/>
                </a:lnTo>
                <a:lnTo>
                  <a:pt x="1335358" y="138387"/>
                </a:lnTo>
                <a:cubicBezTo>
                  <a:pt x="1575371" y="127798"/>
                  <a:pt x="1635895" y="130661"/>
                  <a:pt x="1877618" y="106489"/>
                </a:cubicBezTo>
                <a:cubicBezTo>
                  <a:pt x="1962915" y="97959"/>
                  <a:pt x="2047739" y="85224"/>
                  <a:pt x="2132799" y="74592"/>
                </a:cubicBezTo>
                <a:cubicBezTo>
                  <a:pt x="2285199" y="78136"/>
                  <a:pt x="2437748" y="77612"/>
                  <a:pt x="2589999" y="85224"/>
                </a:cubicBezTo>
                <a:cubicBezTo>
                  <a:pt x="2601193" y="85784"/>
                  <a:pt x="2569043" y="93426"/>
                  <a:pt x="2558102" y="95857"/>
                </a:cubicBezTo>
                <a:cubicBezTo>
                  <a:pt x="2535312" y="100922"/>
                  <a:pt x="2439244" y="114701"/>
                  <a:pt x="2419878" y="117122"/>
                </a:cubicBezTo>
                <a:cubicBezTo>
                  <a:pt x="2352319" y="125567"/>
                  <a:pt x="2249546" y="135792"/>
                  <a:pt x="2185962" y="138387"/>
                </a:cubicBezTo>
                <a:cubicBezTo>
                  <a:pt x="1887160" y="150583"/>
                  <a:pt x="1363516" y="155784"/>
                  <a:pt x="1112074" y="159652"/>
                </a:cubicBezTo>
                <a:lnTo>
                  <a:pt x="739934" y="180917"/>
                </a:lnTo>
                <a:cubicBezTo>
                  <a:pt x="644287" y="185545"/>
                  <a:pt x="548500" y="186884"/>
                  <a:pt x="452855" y="191550"/>
                </a:cubicBezTo>
                <a:cubicBezTo>
                  <a:pt x="236990" y="202080"/>
                  <a:pt x="376019" y="198231"/>
                  <a:pt x="208306" y="212815"/>
                </a:cubicBezTo>
                <a:cubicBezTo>
                  <a:pt x="158748" y="217124"/>
                  <a:pt x="109069" y="219904"/>
                  <a:pt x="59451" y="223448"/>
                </a:cubicBezTo>
                <a:cubicBezTo>
                  <a:pt x="-37783" y="255857"/>
                  <a:pt x="-44309" y="254810"/>
                  <a:pt x="261469" y="223448"/>
                </a:cubicBezTo>
                <a:cubicBezTo>
                  <a:pt x="322332" y="217206"/>
                  <a:pt x="381344" y="197638"/>
                  <a:pt x="442223" y="191550"/>
                </a:cubicBezTo>
                <a:cubicBezTo>
                  <a:pt x="523411" y="183431"/>
                  <a:pt x="605255" y="184461"/>
                  <a:pt x="686771" y="180917"/>
                </a:cubicBezTo>
                <a:cubicBezTo>
                  <a:pt x="887881" y="155779"/>
                  <a:pt x="985665" y="140307"/>
                  <a:pt x="1186502" y="127755"/>
                </a:cubicBezTo>
                <a:cubicBezTo>
                  <a:pt x="1275005" y="122224"/>
                  <a:pt x="1363711" y="120666"/>
                  <a:pt x="1452316" y="117122"/>
                </a:cubicBezTo>
                <a:lnTo>
                  <a:pt x="1707497" y="95857"/>
                </a:lnTo>
                <a:cubicBezTo>
                  <a:pt x="1767692" y="91452"/>
                  <a:pt x="1828286" y="92077"/>
                  <a:pt x="1888251" y="85224"/>
                </a:cubicBezTo>
                <a:cubicBezTo>
                  <a:pt x="2422606" y="24155"/>
                  <a:pt x="1789073" y="74083"/>
                  <a:pt x="2228492" y="42694"/>
                </a:cubicBezTo>
                <a:lnTo>
                  <a:pt x="2366716" y="21429"/>
                </a:lnTo>
                <a:cubicBezTo>
                  <a:pt x="2395003" y="17388"/>
                  <a:pt x="2423202" y="10796"/>
                  <a:pt x="2451776" y="10796"/>
                </a:cubicBezTo>
                <a:cubicBezTo>
                  <a:pt x="2490923" y="10796"/>
                  <a:pt x="2529748" y="17885"/>
                  <a:pt x="2568734" y="21429"/>
                </a:cubicBezTo>
                <a:lnTo>
                  <a:pt x="2473041" y="53327"/>
                </a:lnTo>
                <a:cubicBezTo>
                  <a:pt x="2451776" y="60415"/>
                  <a:pt x="2431128" y="69729"/>
                  <a:pt x="2409246" y="74592"/>
                </a:cubicBezTo>
                <a:cubicBezTo>
                  <a:pt x="2377348" y="81680"/>
                  <a:pt x="2344901" y="86637"/>
                  <a:pt x="2313553" y="95857"/>
                </a:cubicBezTo>
                <a:cubicBezTo>
                  <a:pt x="2284502" y="104401"/>
                  <a:pt x="2257950" y="120741"/>
                  <a:pt x="2228492" y="127755"/>
                </a:cubicBezTo>
                <a:cubicBezTo>
                  <a:pt x="2163652" y="143193"/>
                  <a:pt x="2018729" y="158186"/>
                  <a:pt x="1952046" y="159652"/>
                </a:cubicBezTo>
                <a:lnTo>
                  <a:pt x="1122706" y="170285"/>
                </a:lnTo>
                <a:cubicBezTo>
                  <a:pt x="952570" y="172986"/>
                  <a:pt x="782502" y="180917"/>
                  <a:pt x="612344" y="180917"/>
                </a:cubicBezTo>
                <a:cubicBezTo>
                  <a:pt x="509502" y="180917"/>
                  <a:pt x="817952" y="174955"/>
                  <a:pt x="920688" y="170285"/>
                </a:cubicBezTo>
                <a:cubicBezTo>
                  <a:pt x="973914" y="167866"/>
                  <a:pt x="1026999" y="162976"/>
                  <a:pt x="1080176" y="159652"/>
                </a:cubicBezTo>
                <a:lnTo>
                  <a:pt x="1260930" y="149020"/>
                </a:lnTo>
                <a:cubicBezTo>
                  <a:pt x="1813986" y="109517"/>
                  <a:pt x="1224152" y="148524"/>
                  <a:pt x="1835088" y="95857"/>
                </a:cubicBezTo>
                <a:cubicBezTo>
                  <a:pt x="2090852" y="73808"/>
                  <a:pt x="2169893" y="73574"/>
                  <a:pt x="2419878" y="63959"/>
                </a:cubicBezTo>
                <a:cubicBezTo>
                  <a:pt x="2831022" y="28719"/>
                  <a:pt x="2668028" y="20791"/>
                  <a:pt x="2908976" y="42694"/>
                </a:cubicBezTo>
                <a:cubicBezTo>
                  <a:pt x="2879343" y="51161"/>
                  <a:pt x="2777010" y="81292"/>
                  <a:pt x="2749488" y="85224"/>
                </a:cubicBezTo>
                <a:cubicBezTo>
                  <a:pt x="2703742" y="91759"/>
                  <a:pt x="2657339" y="92313"/>
                  <a:pt x="2611265" y="95857"/>
                </a:cubicBezTo>
                <a:cubicBezTo>
                  <a:pt x="2565190" y="106490"/>
                  <a:pt x="2519851" y="121068"/>
                  <a:pt x="2473041" y="127755"/>
                </a:cubicBezTo>
                <a:cubicBezTo>
                  <a:pt x="2423357" y="134853"/>
                  <a:pt x="2109241" y="147726"/>
                  <a:pt x="2090269" y="149020"/>
                </a:cubicBezTo>
                <a:cubicBezTo>
                  <a:pt x="1443579" y="193113"/>
                  <a:pt x="2410945" y="161721"/>
                  <a:pt x="1143971" y="180917"/>
                </a:cubicBezTo>
                <a:cubicBezTo>
                  <a:pt x="1104985" y="184461"/>
                  <a:pt x="1066079" y="189030"/>
                  <a:pt x="1027013" y="191550"/>
                </a:cubicBezTo>
                <a:cubicBezTo>
                  <a:pt x="745283" y="209727"/>
                  <a:pt x="900175" y="189925"/>
                  <a:pt x="739934" y="212815"/>
                </a:cubicBezTo>
                <a:cubicBezTo>
                  <a:pt x="722213" y="219903"/>
                  <a:pt x="704708" y="227557"/>
                  <a:pt x="686771" y="234080"/>
                </a:cubicBezTo>
                <a:cubicBezTo>
                  <a:pt x="665705" y="241740"/>
                  <a:pt x="622976" y="255345"/>
                  <a:pt x="622976" y="255345"/>
                </a:cubicBezTo>
                <a:cubicBezTo>
                  <a:pt x="612343" y="262433"/>
                  <a:pt x="578473" y="274509"/>
                  <a:pt x="591078" y="276610"/>
                </a:cubicBezTo>
                <a:cubicBezTo>
                  <a:pt x="622735" y="281886"/>
                  <a:pt x="655165" y="271555"/>
                  <a:pt x="686771" y="265978"/>
                </a:cubicBezTo>
                <a:cubicBezTo>
                  <a:pt x="715553" y="260899"/>
                  <a:pt x="743383" y="251407"/>
                  <a:pt x="771832" y="244713"/>
                </a:cubicBezTo>
                <a:cubicBezTo>
                  <a:pt x="803639" y="237229"/>
                  <a:pt x="835825" y="231373"/>
                  <a:pt x="867525" y="223448"/>
                </a:cubicBezTo>
                <a:cubicBezTo>
                  <a:pt x="906728" y="213647"/>
                  <a:pt x="944742" y="198871"/>
                  <a:pt x="984483" y="191550"/>
                </a:cubicBezTo>
                <a:cubicBezTo>
                  <a:pt x="1079620" y="174025"/>
                  <a:pt x="1175837" y="162980"/>
                  <a:pt x="1271562" y="149020"/>
                </a:cubicBezTo>
                <a:cubicBezTo>
                  <a:pt x="1482606" y="118243"/>
                  <a:pt x="1696889" y="86405"/>
                  <a:pt x="1909516" y="74592"/>
                </a:cubicBezTo>
                <a:lnTo>
                  <a:pt x="2260390" y="53327"/>
                </a:lnTo>
                <a:cubicBezTo>
                  <a:pt x="2666936" y="23213"/>
                  <a:pt x="2063427" y="64330"/>
                  <a:pt x="2547469" y="32062"/>
                </a:cubicBezTo>
                <a:cubicBezTo>
                  <a:pt x="2572278" y="28518"/>
                  <a:pt x="2646958" y="21429"/>
                  <a:pt x="2621897" y="21429"/>
                </a:cubicBezTo>
                <a:cubicBezTo>
                  <a:pt x="2586278" y="21429"/>
                  <a:pt x="2551147" y="30327"/>
                  <a:pt x="2515571" y="32062"/>
                </a:cubicBezTo>
                <a:cubicBezTo>
                  <a:pt x="2405775" y="37418"/>
                  <a:pt x="2295832" y="39150"/>
                  <a:pt x="2185962" y="42694"/>
                </a:cubicBezTo>
                <a:lnTo>
                  <a:pt x="1866985" y="63959"/>
                </a:lnTo>
                <a:cubicBezTo>
                  <a:pt x="1767817" y="69088"/>
                  <a:pt x="1668501" y="70776"/>
                  <a:pt x="1569274" y="74592"/>
                </a:cubicBezTo>
                <a:lnTo>
                  <a:pt x="1314092" y="85224"/>
                </a:lnTo>
                <a:cubicBezTo>
                  <a:pt x="1282194" y="88768"/>
                  <a:pt x="1250372" y="93077"/>
                  <a:pt x="1218399" y="95857"/>
                </a:cubicBezTo>
                <a:cubicBezTo>
                  <a:pt x="1168841" y="100166"/>
                  <a:pt x="1118961" y="100787"/>
                  <a:pt x="1069544" y="106489"/>
                </a:cubicBezTo>
                <a:cubicBezTo>
                  <a:pt x="974106" y="117501"/>
                  <a:pt x="963285" y="124843"/>
                  <a:pt x="888790" y="138387"/>
                </a:cubicBezTo>
                <a:cubicBezTo>
                  <a:pt x="815810" y="151656"/>
                  <a:pt x="828277" y="147697"/>
                  <a:pt x="750567" y="159652"/>
                </a:cubicBezTo>
                <a:cubicBezTo>
                  <a:pt x="689601" y="169031"/>
                  <a:pt x="654675" y="175651"/>
                  <a:pt x="591078" y="191550"/>
                </a:cubicBezTo>
                <a:cubicBezTo>
                  <a:pt x="566047" y="197808"/>
                  <a:pt x="542193" y="209166"/>
                  <a:pt x="516651" y="212815"/>
                </a:cubicBezTo>
                <a:cubicBezTo>
                  <a:pt x="467406" y="219850"/>
                  <a:pt x="417414" y="219904"/>
                  <a:pt x="367795" y="223448"/>
                </a:cubicBezTo>
                <a:lnTo>
                  <a:pt x="314632" y="234080"/>
                </a:lnTo>
                <a:cubicBezTo>
                  <a:pt x="293421" y="237936"/>
                  <a:pt x="271882" y="240036"/>
                  <a:pt x="250837" y="244713"/>
                </a:cubicBezTo>
                <a:cubicBezTo>
                  <a:pt x="239896" y="247144"/>
                  <a:pt x="207731" y="255345"/>
                  <a:pt x="218939" y="255345"/>
                </a:cubicBezTo>
                <a:cubicBezTo>
                  <a:pt x="274805" y="255345"/>
                  <a:pt x="570115" y="225444"/>
                  <a:pt x="591078" y="223448"/>
                </a:cubicBezTo>
                <a:cubicBezTo>
                  <a:pt x="847355" y="168531"/>
                  <a:pt x="631696" y="207513"/>
                  <a:pt x="888790" y="180917"/>
                </a:cubicBezTo>
                <a:cubicBezTo>
                  <a:pt x="942138" y="175398"/>
                  <a:pt x="994886" y="164737"/>
                  <a:pt x="1048278" y="159652"/>
                </a:cubicBezTo>
                <a:cubicBezTo>
                  <a:pt x="1143801" y="150555"/>
                  <a:pt x="1239797" y="147074"/>
                  <a:pt x="1335358" y="138387"/>
                </a:cubicBezTo>
                <a:cubicBezTo>
                  <a:pt x="1498337" y="123572"/>
                  <a:pt x="1413285" y="130758"/>
                  <a:pt x="1590539" y="117122"/>
                </a:cubicBezTo>
                <a:cubicBezTo>
                  <a:pt x="1633069" y="110034"/>
                  <a:pt x="1675375" y="101434"/>
                  <a:pt x="1718130" y="95857"/>
                </a:cubicBezTo>
                <a:cubicBezTo>
                  <a:pt x="1756948" y="90794"/>
                  <a:pt x="1796017" y="87666"/>
                  <a:pt x="1835088" y="85224"/>
                </a:cubicBezTo>
                <a:cubicBezTo>
                  <a:pt x="2149122" y="65597"/>
                  <a:pt x="2151244" y="70863"/>
                  <a:pt x="2387981" y="53327"/>
                </a:cubicBezTo>
                <a:lnTo>
                  <a:pt x="2515571" y="42694"/>
                </a:lnTo>
                <a:lnTo>
                  <a:pt x="2738855" y="21429"/>
                </a:lnTo>
                <a:cubicBezTo>
                  <a:pt x="2806195" y="24973"/>
                  <a:pt x="2875168" y="16899"/>
                  <a:pt x="2940874" y="32062"/>
                </a:cubicBezTo>
                <a:cubicBezTo>
                  <a:pt x="2962716" y="37102"/>
                  <a:pt x="2897127" y="43302"/>
                  <a:pt x="2877078" y="53327"/>
                </a:cubicBezTo>
                <a:cubicBezTo>
                  <a:pt x="2842370" y="70681"/>
                  <a:pt x="2810169" y="89288"/>
                  <a:pt x="2770753" y="95857"/>
                </a:cubicBezTo>
                <a:cubicBezTo>
                  <a:pt x="2707438" y="106409"/>
                  <a:pt x="2642520" y="105640"/>
                  <a:pt x="2579367" y="117122"/>
                </a:cubicBezTo>
                <a:cubicBezTo>
                  <a:pt x="2393503" y="150915"/>
                  <a:pt x="2529254" y="130378"/>
                  <a:pt x="2324185" y="149020"/>
                </a:cubicBezTo>
                <a:cubicBezTo>
                  <a:pt x="2198645" y="160433"/>
                  <a:pt x="2156869" y="174023"/>
                  <a:pt x="2005209" y="180917"/>
                </a:cubicBezTo>
                <a:cubicBezTo>
                  <a:pt x="1845846" y="188161"/>
                  <a:pt x="1686213" y="187240"/>
                  <a:pt x="1526744" y="191550"/>
                </a:cubicBezTo>
                <a:lnTo>
                  <a:pt x="1218399" y="202183"/>
                </a:lnTo>
                <a:cubicBezTo>
                  <a:pt x="977435" y="245994"/>
                  <a:pt x="1236351" y="204231"/>
                  <a:pt x="878158" y="234080"/>
                </a:cubicBezTo>
                <a:cubicBezTo>
                  <a:pt x="866989" y="235011"/>
                  <a:pt x="857287" y="242708"/>
                  <a:pt x="846260" y="244713"/>
                </a:cubicBezTo>
                <a:cubicBezTo>
                  <a:pt x="818147" y="249824"/>
                  <a:pt x="789553" y="251801"/>
                  <a:pt x="761199" y="255345"/>
                </a:cubicBezTo>
                <a:cubicBezTo>
                  <a:pt x="750567" y="258889"/>
                  <a:pt x="740243" y="263547"/>
                  <a:pt x="729302" y="265978"/>
                </a:cubicBezTo>
                <a:cubicBezTo>
                  <a:pt x="708257" y="270655"/>
                  <a:pt x="686155" y="270415"/>
                  <a:pt x="665506" y="276610"/>
                </a:cubicBezTo>
                <a:cubicBezTo>
                  <a:pt x="650324" y="281165"/>
                  <a:pt x="638216" y="293522"/>
                  <a:pt x="622976" y="297876"/>
                </a:cubicBezTo>
                <a:cubicBezTo>
                  <a:pt x="588223" y="307806"/>
                  <a:pt x="551716" y="310375"/>
                  <a:pt x="516651" y="319141"/>
                </a:cubicBezTo>
                <a:lnTo>
                  <a:pt x="474120" y="329773"/>
                </a:lnTo>
                <a:cubicBezTo>
                  <a:pt x="385515" y="326229"/>
                  <a:pt x="296798" y="324850"/>
                  <a:pt x="208306" y="319141"/>
                </a:cubicBezTo>
                <a:cubicBezTo>
                  <a:pt x="186792" y="317753"/>
                  <a:pt x="159755" y="323752"/>
                  <a:pt x="144511" y="308508"/>
                </a:cubicBezTo>
                <a:cubicBezTo>
                  <a:pt x="135475" y="299472"/>
                  <a:pt x="164400" y="291610"/>
                  <a:pt x="176409" y="287243"/>
                </a:cubicBezTo>
                <a:cubicBezTo>
                  <a:pt x="203875" y="277255"/>
                  <a:pt x="233020" y="272672"/>
                  <a:pt x="261469" y="265978"/>
                </a:cubicBezTo>
                <a:cubicBezTo>
                  <a:pt x="421276" y="228376"/>
                  <a:pt x="293065" y="257631"/>
                  <a:pt x="442223" y="234080"/>
                </a:cubicBezTo>
                <a:cubicBezTo>
                  <a:pt x="481363" y="227900"/>
                  <a:pt x="519919" y="218169"/>
                  <a:pt x="559181" y="212815"/>
                </a:cubicBezTo>
                <a:cubicBezTo>
                  <a:pt x="597969" y="207526"/>
                  <a:pt x="637169" y="205894"/>
                  <a:pt x="676139" y="202183"/>
                </a:cubicBezTo>
                <a:lnTo>
                  <a:pt x="782465" y="191550"/>
                </a:lnTo>
                <a:cubicBezTo>
                  <a:pt x="908602" y="180083"/>
                  <a:pt x="898427" y="183391"/>
                  <a:pt x="1016381" y="170285"/>
                </a:cubicBezTo>
                <a:cubicBezTo>
                  <a:pt x="1074184" y="163862"/>
                  <a:pt x="1208208" y="145402"/>
                  <a:pt x="1250297" y="138387"/>
                </a:cubicBezTo>
                <a:cubicBezTo>
                  <a:pt x="1271562" y="134843"/>
                  <a:pt x="1292622" y="129707"/>
                  <a:pt x="1314092" y="127755"/>
                </a:cubicBezTo>
                <a:cubicBezTo>
                  <a:pt x="1370676" y="122611"/>
                  <a:pt x="1427551" y="121319"/>
                  <a:pt x="1484213" y="117122"/>
                </a:cubicBezTo>
                <a:cubicBezTo>
                  <a:pt x="1523253" y="114230"/>
                  <a:pt x="1562219" y="110384"/>
                  <a:pt x="1601171" y="106489"/>
                </a:cubicBezTo>
                <a:cubicBezTo>
                  <a:pt x="1981703" y="68435"/>
                  <a:pt x="1655059" y="98691"/>
                  <a:pt x="1920148" y="74592"/>
                </a:cubicBezTo>
                <a:cubicBezTo>
                  <a:pt x="1959134" y="71048"/>
                  <a:pt x="1997959" y="63959"/>
                  <a:pt x="2037106" y="63959"/>
                </a:cubicBezTo>
                <a:lnTo>
                  <a:pt x="2770753" y="6395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 descr="图片包含 哺乳动物, 动物&#10;&#10;描述已自动生成">
            <a:extLst>
              <a:ext uri="{FF2B5EF4-FFF2-40B4-BE49-F238E27FC236}">
                <a16:creationId xmlns:a16="http://schemas.microsoft.com/office/drawing/2014/main" xmlns="" id="{0917A9A0-4F93-45C2-8A73-E05BC6C338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93958" y="140716"/>
            <a:ext cx="769427" cy="744543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2351ABC7-5511-4F74-BA87-49397230644F}"/>
              </a:ext>
            </a:extLst>
          </p:cNvPr>
          <p:cNvSpPr/>
          <p:nvPr/>
        </p:nvSpPr>
        <p:spPr>
          <a:xfrm>
            <a:off x="5420201" y="108617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rgbClr val="556E7A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</a:rPr>
              <a:t>Gợi ý</a:t>
            </a:r>
            <a:endParaRPr lang="en-US" altLang="zh-CN" sz="3200" dirty="0">
              <a:solidFill>
                <a:srgbClr val="556E7A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2B47C56-81D7-47CC-97E0-E54667C34E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374" y="58433"/>
            <a:ext cx="743473" cy="71915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AD35D9DF-5CF7-4035-8F28-7EE9BDF7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16798" r="12851" b="13901"/>
          <a:stretch>
            <a:fillRect/>
          </a:stretch>
        </p:blipFill>
        <p:spPr bwMode="auto">
          <a:xfrm>
            <a:off x="-101017" y="665104"/>
            <a:ext cx="4413311" cy="37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xmlns="" id="{538DC927-C72D-4A56-A5BF-1CFBB11877A0}"/>
              </a:ext>
            </a:extLst>
          </p:cNvPr>
          <p:cNvSpPr txBox="1">
            <a:spLocks noChangeArrowheads="1"/>
          </p:cNvSpPr>
          <p:nvPr/>
        </p:nvSpPr>
        <p:spPr bwMode="auto">
          <a:xfrm rot="21101701">
            <a:off x="745863" y="1472843"/>
            <a:ext cx="272147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600" b="1">
                <a:solidFill>
                  <a:srgbClr val="565A5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1. Thế nào là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600" b="1">
                <a:solidFill>
                  <a:srgbClr val="565A5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 tự trọng?</a:t>
            </a:r>
            <a:r>
              <a:rPr kumimoji="1" lang="zh-CN" altLang="en-US" sz="3600" b="1">
                <a:solidFill>
                  <a:srgbClr val="565A50"/>
                </a:solidFill>
                <a:latin typeface="Times New Roman" panose="02020603050405020304" pitchFamily="18" charset="0"/>
                <a:ea typeface="汉仪小康美术体简" panose="02020600000000000000" pitchFamily="18" charset="-122"/>
                <a:cs typeface="Times New Roman" panose="02020603050405020304" pitchFamily="18" charset="0"/>
              </a:rPr>
              <a:t> </a:t>
            </a:r>
            <a:endParaRPr kumimoji="1" lang="zh-CN" altLang="en-US" sz="3600" b="1" dirty="0">
              <a:solidFill>
                <a:srgbClr val="565A50"/>
              </a:solidFill>
              <a:latin typeface="Times New Roman" panose="02020603050405020304" pitchFamily="18" charset="0"/>
              <a:ea typeface="汉仪小康美术体简" panose="020206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47" descr="图片包含 动物, 无脊椎动物&#10;&#10;描述已自动生成">
            <a:extLst>
              <a:ext uri="{FF2B5EF4-FFF2-40B4-BE49-F238E27FC236}">
                <a16:creationId xmlns:a16="http://schemas.microsoft.com/office/drawing/2014/main" xmlns="" id="{56481D14-E2E4-4EBD-8935-535419D4D3A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61515">
            <a:off x="-100012" y="3295572"/>
            <a:ext cx="1329804" cy="80033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DB74B211-4EC8-41B5-B9F7-41824CD53DF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5502">
            <a:off x="10750234" y="3125697"/>
            <a:ext cx="743308" cy="110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96" y="894742"/>
            <a:ext cx="7342706" cy="53821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236" y="1987577"/>
            <a:ext cx="58335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 cap="none" spc="0">
                <a:ln w="0"/>
                <a:solidFill>
                  <a:srgbClr val="E178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Tự: chính mình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>
                <a:ln w="0"/>
                <a:solidFill>
                  <a:srgbClr val="E178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Trọng: tôn trọng</a:t>
            </a:r>
          </a:p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trọng: </a:t>
            </a:r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tôn trọng </a:t>
            </a:r>
            <a:br>
              <a:rPr lang="en-US" sz="3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thân, giữ gìn phẩm giá, không để ai </a:t>
            </a:r>
            <a:br>
              <a:rPr lang="en-US" sz="3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coi thường mình.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75" y="3834450"/>
            <a:ext cx="3442556" cy="244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4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438</Words>
  <Application>Microsoft Office PowerPoint</Application>
  <PresentationFormat>Custom</PresentationFormat>
  <Paragraphs>95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Times New Roman</vt:lpstr>
      <vt:lpstr>UTM Raven</vt:lpstr>
      <vt:lpstr>汉仪跳跳体简</vt:lpstr>
      <vt:lpstr>Calibri</vt:lpstr>
      <vt:lpstr>UTM Cookies</vt:lpstr>
      <vt:lpstr>.黑体-日本语</vt:lpstr>
      <vt:lpstr>等线 Light</vt:lpstr>
      <vt:lpstr>等线</vt:lpstr>
      <vt:lpstr>汉仪小康美术体简</vt:lpstr>
      <vt:lpstr>Wingdings</vt:lpstr>
      <vt:lpstr>.黑体-韩语</vt:lpstr>
      <vt:lpstr>UTM Wedding K&amp;T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4视频</dc:title>
  <dc:creator>KTUTS</dc:creator>
  <cp:keywords>Thy Tho</cp:keywords>
  <cp:lastModifiedBy>A</cp:lastModifiedBy>
  <cp:revision>81</cp:revision>
  <dcterms:created xsi:type="dcterms:W3CDTF">2019-05-13T08:32:22Z</dcterms:created>
  <dcterms:modified xsi:type="dcterms:W3CDTF">2023-06-04T03:17:43Z</dcterms:modified>
</cp:coreProperties>
</file>