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727" r:id="rId2"/>
    <p:sldMasterId id="2147483802" r:id="rId3"/>
    <p:sldMasterId id="2147483819" r:id="rId4"/>
    <p:sldMasterId id="2147483835" r:id="rId5"/>
  </p:sldMasterIdLst>
  <p:notesMasterIdLst>
    <p:notesMasterId r:id="rId32"/>
  </p:notesMasterIdLst>
  <p:sldIdLst>
    <p:sldId id="1071" r:id="rId6"/>
    <p:sldId id="396" r:id="rId7"/>
    <p:sldId id="1090" r:id="rId8"/>
    <p:sldId id="1064" r:id="rId9"/>
    <p:sldId id="1035" r:id="rId10"/>
    <p:sldId id="997" r:id="rId11"/>
    <p:sldId id="1095" r:id="rId12"/>
    <p:sldId id="1096" r:id="rId13"/>
    <p:sldId id="1097" r:id="rId14"/>
    <p:sldId id="1098" r:id="rId15"/>
    <p:sldId id="874" r:id="rId16"/>
    <p:sldId id="1000" r:id="rId17"/>
    <p:sldId id="1100" r:id="rId18"/>
    <p:sldId id="1043" r:id="rId19"/>
    <p:sldId id="1094" r:id="rId20"/>
    <p:sldId id="1101" r:id="rId21"/>
    <p:sldId id="1104" r:id="rId22"/>
    <p:sldId id="1105" r:id="rId23"/>
    <p:sldId id="1085" r:id="rId24"/>
    <p:sldId id="1087" r:id="rId25"/>
    <p:sldId id="1037" r:id="rId26"/>
    <p:sldId id="1107" r:id="rId27"/>
    <p:sldId id="1052" r:id="rId28"/>
    <p:sldId id="1233" r:id="rId29"/>
    <p:sldId id="296" r:id="rId30"/>
    <p:sldId id="82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0066"/>
    <a:srgbClr val="0000FF"/>
    <a:srgbClr val="6600FF"/>
    <a:srgbClr val="006600"/>
    <a:srgbClr val="000099"/>
    <a:srgbClr val="003300"/>
    <a:srgbClr val="FF00FF"/>
    <a:srgbClr val="FF00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D992C9-96D9-4D8C-94CE-F4EE28D953B3}" type="datetimeFigureOut">
              <a:rPr lang="vi-VN" smtClean="0"/>
              <a:t>04/06/2023</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D78A7-85A7-4A42-A9A3-7D45F9FAE771}" type="slidenum">
              <a:rPr lang="vi-VN" smtClean="0"/>
              <a:t>‹#›</a:t>
            </a:fld>
            <a:endParaRPr lang="vi-VN"/>
          </a:p>
        </p:txBody>
      </p:sp>
    </p:spTree>
    <p:extLst>
      <p:ext uri="{BB962C8B-B14F-4D97-AF65-F5344CB8AC3E}">
        <p14:creationId xmlns:p14="http://schemas.microsoft.com/office/powerpoint/2010/main" val="18623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 xmlns:a16="http://schemas.microsoft.com/office/drawing/2014/main" id="{730040BB-09EA-4FC7-AF0C-DDDF70DAC7D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82161D1-09B5-422C-AC22-69105629C0B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2467" name="Rectangle 2">
            <a:extLst>
              <a:ext uri="{FF2B5EF4-FFF2-40B4-BE49-F238E27FC236}">
                <a16:creationId xmlns="" xmlns:a16="http://schemas.microsoft.com/office/drawing/2014/main" id="{3898C8B2-899D-4742-A1BF-B8B39BBC7456}"/>
              </a:ext>
            </a:extLst>
          </p:cNvPr>
          <p:cNvSpPr>
            <a:spLocks noGrp="1" noRot="1" noChangeAspect="1" noChangeArrowheads="1" noTextEdit="1"/>
          </p:cNvSpPr>
          <p:nvPr>
            <p:ph type="sldImg"/>
          </p:nvPr>
        </p:nvSpPr>
        <p:spPr>
          <a:ln/>
        </p:spPr>
      </p:sp>
      <p:sp>
        <p:nvSpPr>
          <p:cNvPr id="62468" name="Rectangle 3">
            <a:extLst>
              <a:ext uri="{FF2B5EF4-FFF2-40B4-BE49-F238E27FC236}">
                <a16:creationId xmlns="" xmlns:a16="http://schemas.microsoft.com/office/drawing/2014/main" id="{0748F411-FC76-4830-8887-40E22AEA42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89291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5036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9" name="Title 28"/>
          <p:cNvSpPr>
            <a:spLocks noGrp="1"/>
          </p:cNvSpPr>
          <p:nvPr>
            <p:ph type="ctrTitle"/>
          </p:nvPr>
        </p:nvSpPr>
        <p:spPr>
          <a:xfrm>
            <a:off x="508000" y="4853895"/>
            <a:ext cx="11277600" cy="1222375"/>
          </a:xfrm>
        </p:spPr>
        <p:txBody>
          <a:bodyPr anchor="t"/>
          <a:lstStyle/>
          <a:p>
            <a:r>
              <a:rPr kumimoji="0"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 name="Footer Placeholder 1"/>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5" name="Slide Number Placeholder 14"/>
          <p:cNvSpPr>
            <a:spLocks noGrp="1"/>
          </p:cNvSpPr>
          <p:nvPr>
            <p:ph type="sldNum" sz="quarter" idx="12"/>
          </p:nvPr>
        </p:nvSpPr>
        <p:spPr>
          <a:xfrm>
            <a:off x="10972800" y="6473952"/>
            <a:ext cx="1011936" cy="246888"/>
          </a:xfrm>
        </p:spPr>
        <p:txBody>
          <a:bodyPr/>
          <a:lstStyle/>
          <a:p>
            <a:pPr>
              <a:defRPr/>
            </a:pPr>
            <a:fld id="{AE20F465-527A-49DB-93B4-AD046F592A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48914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ABFF793-D017-44A0-9F94-909E39B85A79}"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32496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8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549280"/>
            <a:ext cx="8331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2620377-08FE-4819-82E9-3283327E777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814474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3"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3" y="5003322"/>
            <a:ext cx="8229600" cy="1371600"/>
          </a:xfrm>
        </p:spPr>
        <p:txBody>
          <a:bodyPr/>
          <a:lstStyle>
            <a:lvl1pPr marL="0" indent="0" algn="l">
              <a:buNone/>
              <a:defRPr sz="1600" b="1">
                <a:solidFill>
                  <a:schemeClr val="tx2"/>
                </a:solidFill>
              </a:defRPr>
            </a:lvl1pPr>
            <a:lvl2pPr marL="396173" indent="0" algn="ctr">
              <a:buNone/>
            </a:lvl2pPr>
            <a:lvl3pPr marL="792344" indent="0" algn="ctr">
              <a:buNone/>
            </a:lvl3pPr>
            <a:lvl4pPr marL="1188517" indent="0" algn="ctr">
              <a:buNone/>
            </a:lvl4pPr>
            <a:lvl5pPr marL="1584689" indent="0" algn="ctr">
              <a:buNone/>
            </a:lvl5pPr>
            <a:lvl6pPr marL="1980861" indent="0" algn="ctr">
              <a:buNone/>
            </a:lvl6pPr>
            <a:lvl7pPr marL="2377033" indent="0" algn="ctr">
              <a:buNone/>
            </a:lvl7pPr>
            <a:lvl8pPr marL="2773205" indent="0" algn="ctr">
              <a:buNone/>
            </a:lvl8pPr>
            <a:lvl9pPr marL="3169376"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pPr defTabSz="792344"/>
            <a:fld id="{12E41B76-20A4-4FCA-8B2D-F661F77FEDE4}" type="datetimeFigureOut">
              <a:rPr lang="en-US" smtClean="0">
                <a:solidFill>
                  <a:srgbClr val="575F6D"/>
                </a:solidFill>
              </a:rPr>
              <a:pPr defTabSz="792344"/>
              <a:t>6/4/2023</a:t>
            </a:fld>
            <a:endParaRPr lang="en-US">
              <a:solidFill>
                <a:srgbClr val="575F6D"/>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pPr defTabSz="792344"/>
            <a:endParaRPr lang="en-US">
              <a:solidFill>
                <a:srgbClr val="575F6D"/>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a:solidFill>
                <a:prstClr val="white"/>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a:solidFill>
                <a:prstClr val="white"/>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a:solidFill>
                <a:prstClr val="white"/>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a:solidFill>
                <a:prstClr val="white"/>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black"/>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black"/>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black"/>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black"/>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black"/>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black"/>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dirty="0">
              <a:solidFill>
                <a:prstClr val="white"/>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dirty="0">
              <a:solidFill>
                <a:prstClr val="white"/>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dirty="0">
              <a:solidFill>
                <a:prstClr val="white"/>
              </a:solidFill>
            </a:endParaRPr>
          </a:p>
        </p:txBody>
      </p:sp>
      <p:sp>
        <p:nvSpPr>
          <p:cNvPr id="24" name="Oval 23"/>
          <p:cNvSpPr/>
          <p:nvPr/>
        </p:nvSpPr>
        <p:spPr bwMode="auto">
          <a:xfrm>
            <a:off x="1454773" y="5500637"/>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dirty="0">
              <a:solidFill>
                <a:prstClr val="white"/>
              </a:solidFill>
            </a:endParaRPr>
          </a:p>
        </p:txBody>
      </p:sp>
      <p:sp>
        <p:nvSpPr>
          <p:cNvPr id="26" name="Oval 25"/>
          <p:cNvSpPr/>
          <p:nvPr/>
        </p:nvSpPr>
        <p:spPr bwMode="auto">
          <a:xfrm>
            <a:off x="2218944" y="5788157"/>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dirty="0">
              <a:solidFill>
                <a:prstClr val="white"/>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dirty="0">
              <a:solidFill>
                <a:prstClr val="white"/>
              </a:solidFill>
            </a:endParaRPr>
          </a:p>
        </p:txBody>
      </p:sp>
      <p:sp>
        <p:nvSpPr>
          <p:cNvPr id="29" name="Slide Number Placeholder 28"/>
          <p:cNvSpPr>
            <a:spLocks noGrp="1"/>
          </p:cNvSpPr>
          <p:nvPr>
            <p:ph type="sldNum" sz="quarter" idx="12"/>
          </p:nvPr>
        </p:nvSpPr>
        <p:spPr bwMode="auto">
          <a:xfrm>
            <a:off x="1767393" y="4928702"/>
            <a:ext cx="812800" cy="517524"/>
          </a:xfrm>
        </p:spPr>
        <p:txBody>
          <a:bodyPr/>
          <a:lstStyle/>
          <a:p>
            <a:pPr defTabSz="792344"/>
            <a:fld id="{2C7AF84D-F29E-4A64-A008-D3F07DA3D056}" type="slidenum">
              <a:rPr lang="en-US" smtClean="0"/>
              <a:pPr defTabSz="792344"/>
              <a:t>‹#›</a:t>
            </a:fld>
            <a:endParaRPr lang="en-US"/>
          </a:p>
        </p:txBody>
      </p:sp>
    </p:spTree>
    <p:extLst>
      <p:ext uri="{BB962C8B-B14F-4D97-AF65-F5344CB8AC3E}">
        <p14:creationId xmlns:p14="http://schemas.microsoft.com/office/powerpoint/2010/main" val="45790130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pPr defTabSz="792344"/>
            <a:fld id="{12E41B76-20A4-4FCA-8B2D-F661F77FEDE4}" type="datetimeFigureOut">
              <a:rPr lang="en-US" smtClean="0">
                <a:solidFill>
                  <a:srgbClr val="575F6D"/>
                </a:solidFill>
              </a:rPr>
              <a:pPr defTabSz="792344"/>
              <a:t>6/4/2023</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pPr defTabSz="792344"/>
            <a:fld id="{2C7AF84D-F29E-4A64-A008-D3F07DA3D056}" type="slidenum">
              <a:rPr lang="en-US" smtClean="0"/>
              <a:pPr defTabSz="792344"/>
              <a:t>‹#›</a:t>
            </a:fld>
            <a:endParaRPr lang="en-US"/>
          </a:p>
        </p:txBody>
      </p:sp>
      <p:sp>
        <p:nvSpPr>
          <p:cNvPr id="10" name="Footer Placeholder 9"/>
          <p:cNvSpPr>
            <a:spLocks noGrp="1"/>
          </p:cNvSpPr>
          <p:nvPr>
            <p:ph type="ftr" sz="quarter" idx="16"/>
          </p:nvPr>
        </p:nvSpPr>
        <p:spPr/>
        <p:txBody>
          <a:bodyPr rtlCol="0"/>
          <a:lstStyle/>
          <a:p>
            <a:pPr defTabSz="792344"/>
            <a:endParaRPr lang="en-US">
              <a:solidFill>
                <a:srgbClr val="575F6D"/>
              </a:solidFill>
            </a:endParaRPr>
          </a:p>
        </p:txBody>
      </p:sp>
    </p:spTree>
    <p:extLst>
      <p:ext uri="{BB962C8B-B14F-4D97-AF65-F5344CB8AC3E}">
        <p14:creationId xmlns:p14="http://schemas.microsoft.com/office/powerpoint/2010/main" val="1656400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3" y="2895600"/>
            <a:ext cx="8229600" cy="2053590"/>
          </a:xfrm>
        </p:spPr>
        <p:txBody>
          <a:bodyPr/>
          <a:lstStyle>
            <a:lvl1pPr algn="l">
              <a:buNone/>
              <a:defRPr sz="2600" b="1" cap="small" baseline="0"/>
            </a:lvl1pPr>
          </a:lstStyle>
          <a:p>
            <a:r>
              <a:rPr kumimoji="0" lang="en-US"/>
              <a:t>Click to edit Master title style</a:t>
            </a:r>
          </a:p>
        </p:txBody>
      </p:sp>
      <p:sp>
        <p:nvSpPr>
          <p:cNvPr id="3" name="Text Placeholder 2"/>
          <p:cNvSpPr>
            <a:spLocks noGrp="1"/>
          </p:cNvSpPr>
          <p:nvPr>
            <p:ph type="body" idx="1"/>
          </p:nvPr>
        </p:nvSpPr>
        <p:spPr>
          <a:xfrm>
            <a:off x="3048003" y="5010150"/>
            <a:ext cx="8229600" cy="1371600"/>
          </a:xfrm>
        </p:spPr>
        <p:txBody>
          <a:bodyPr anchor="t"/>
          <a:lstStyle>
            <a:lvl1pPr marL="0" indent="0">
              <a:buNone/>
              <a:defRPr sz="1600" b="1">
                <a:solidFill>
                  <a:schemeClr val="tx2"/>
                </a:solidFill>
              </a:defRPr>
            </a:lvl1pPr>
            <a:lvl2pPr>
              <a:buNone/>
              <a:defRPr sz="1600">
                <a:solidFill>
                  <a:schemeClr val="tx1">
                    <a:tint val="75000"/>
                  </a:schemeClr>
                </a:solidFill>
              </a:defRPr>
            </a:lvl2pPr>
            <a:lvl3pPr>
              <a:buNone/>
              <a:defRPr sz="1400">
                <a:solidFill>
                  <a:schemeClr val="tx1">
                    <a:tint val="75000"/>
                  </a:schemeClr>
                </a:solidFill>
              </a:defRPr>
            </a:lvl3pPr>
            <a:lvl4pPr>
              <a:buNone/>
              <a:defRPr sz="1200">
                <a:solidFill>
                  <a:schemeClr val="tx1">
                    <a:tint val="75000"/>
                  </a:schemeClr>
                </a:solidFill>
              </a:defRPr>
            </a:lvl4pPr>
            <a:lvl5pPr>
              <a:buNone/>
              <a:defRPr sz="12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9" y="1106937"/>
            <a:ext cx="2286000" cy="508000"/>
          </a:xfrm>
        </p:spPr>
        <p:txBody>
          <a:bodyPr/>
          <a:lstStyle/>
          <a:p>
            <a:pPr defTabSz="792344"/>
            <a:fld id="{12E41B76-20A4-4FCA-8B2D-F661F77FEDE4}" type="datetimeFigureOut">
              <a:rPr lang="en-US" smtClean="0">
                <a:solidFill>
                  <a:srgbClr val="FFF39D"/>
                </a:solidFill>
              </a:rPr>
              <a:pPr defTabSz="792344"/>
              <a:t>6/4/2023</a:t>
            </a:fld>
            <a:endParaRPr lang="en-US">
              <a:solidFill>
                <a:srgbClr val="FFF39D"/>
              </a:solidFill>
            </a:endParaRPr>
          </a:p>
        </p:txBody>
      </p:sp>
      <p:sp>
        <p:nvSpPr>
          <p:cNvPr id="5" name="Footer Placeholder 4"/>
          <p:cNvSpPr>
            <a:spLocks noGrp="1"/>
          </p:cNvSpPr>
          <p:nvPr>
            <p:ph type="ftr" sz="quarter" idx="11"/>
          </p:nvPr>
        </p:nvSpPr>
        <p:spPr bwMode="auto">
          <a:xfrm rot="5400000">
            <a:off x="10046208" y="4114805"/>
            <a:ext cx="3657600" cy="512064"/>
          </a:xfrm>
        </p:spPr>
        <p:txBody>
          <a:bodyPr/>
          <a:lstStyle/>
          <a:p>
            <a:pPr defTabSz="792344"/>
            <a:endParaRPr lang="en-US">
              <a:solidFill>
                <a:srgbClr val="FFF39D"/>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a:solidFill>
                <a:prstClr val="white"/>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a:solidFill>
                <a:prstClr val="white"/>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a:solidFill>
                <a:prstClr val="white"/>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a:solidFill>
                <a:prstClr val="white"/>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white"/>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white"/>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white"/>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white"/>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white"/>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dirty="0">
              <a:solidFill>
                <a:prstClr val="white"/>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dirty="0">
              <a:solidFill>
                <a:prstClr val="white"/>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dirty="0">
              <a:solidFill>
                <a:prstClr val="white"/>
              </a:solidFill>
            </a:endParaRPr>
          </a:p>
        </p:txBody>
      </p:sp>
      <p:sp>
        <p:nvSpPr>
          <p:cNvPr id="21" name="Oval 20"/>
          <p:cNvSpPr/>
          <p:nvPr/>
        </p:nvSpPr>
        <p:spPr bwMode="auto">
          <a:xfrm>
            <a:off x="1454773" y="5500637"/>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dirty="0">
              <a:solidFill>
                <a:prstClr val="white"/>
              </a:solidFill>
            </a:endParaRPr>
          </a:p>
        </p:txBody>
      </p:sp>
      <p:sp>
        <p:nvSpPr>
          <p:cNvPr id="22" name="Oval 21"/>
          <p:cNvSpPr/>
          <p:nvPr/>
        </p:nvSpPr>
        <p:spPr bwMode="auto">
          <a:xfrm>
            <a:off x="2218944" y="5791205"/>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dirty="0">
              <a:solidFill>
                <a:prstClr val="white"/>
              </a:solidFill>
            </a:endParaRPr>
          </a:p>
        </p:txBody>
      </p:sp>
      <p:sp>
        <p:nvSpPr>
          <p:cNvPr id="23" name="Oval 22"/>
          <p:cNvSpPr/>
          <p:nvPr/>
        </p:nvSpPr>
        <p:spPr bwMode="auto">
          <a:xfrm>
            <a:off x="2505388"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dirty="0">
              <a:solidFill>
                <a:prstClr val="white"/>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white"/>
              </a:solidFill>
            </a:endParaRPr>
          </a:p>
        </p:txBody>
      </p:sp>
      <p:sp>
        <p:nvSpPr>
          <p:cNvPr id="6" name="Slide Number Placeholder 5"/>
          <p:cNvSpPr>
            <a:spLocks noGrp="1"/>
          </p:cNvSpPr>
          <p:nvPr>
            <p:ph type="sldNum" sz="quarter" idx="12"/>
          </p:nvPr>
        </p:nvSpPr>
        <p:spPr bwMode="auto">
          <a:xfrm>
            <a:off x="1787488" y="4928702"/>
            <a:ext cx="812800" cy="517524"/>
          </a:xfrm>
        </p:spPr>
        <p:txBody>
          <a:bodyPr/>
          <a:lstStyle/>
          <a:p>
            <a:pPr defTabSz="792344"/>
            <a:fld id="{2C7AF84D-F29E-4A64-A008-D3F07DA3D056}" type="slidenum">
              <a:rPr lang="en-US" smtClean="0"/>
              <a:pPr defTabSz="792344"/>
              <a:t>‹#›</a:t>
            </a:fld>
            <a:endParaRPr lang="en-US"/>
          </a:p>
        </p:txBody>
      </p:sp>
    </p:spTree>
    <p:extLst>
      <p:ext uri="{BB962C8B-B14F-4D97-AF65-F5344CB8AC3E}">
        <p14:creationId xmlns:p14="http://schemas.microsoft.com/office/powerpoint/2010/main" val="128573072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defTabSz="792344"/>
            <a:fld id="{12E41B76-20A4-4FCA-8B2D-F661F77FEDE4}" type="datetimeFigureOut">
              <a:rPr lang="en-US" smtClean="0">
                <a:solidFill>
                  <a:srgbClr val="575F6D"/>
                </a:solidFill>
              </a:rPr>
              <a:pPr defTabSz="792344"/>
              <a:t>6/4/2023</a:t>
            </a:fld>
            <a:endParaRPr lang="en-US">
              <a:solidFill>
                <a:srgbClr val="575F6D"/>
              </a:solidFill>
            </a:endParaRPr>
          </a:p>
        </p:txBody>
      </p:sp>
      <p:sp>
        <p:nvSpPr>
          <p:cNvPr id="6" name="Footer Placeholder 5"/>
          <p:cNvSpPr>
            <a:spLocks noGrp="1"/>
          </p:cNvSpPr>
          <p:nvPr>
            <p:ph type="ftr" sz="quarter" idx="11"/>
          </p:nvPr>
        </p:nvSpPr>
        <p:spPr/>
        <p:txBody>
          <a:bodyPr/>
          <a:lstStyle/>
          <a:p>
            <a:pPr defTabSz="792344"/>
            <a:endParaRPr lang="en-US">
              <a:solidFill>
                <a:srgbClr val="575F6D"/>
              </a:solidFill>
            </a:endParaRPr>
          </a:p>
        </p:txBody>
      </p:sp>
      <p:sp>
        <p:nvSpPr>
          <p:cNvPr id="7" name="Slide Number Placeholder 6"/>
          <p:cNvSpPr>
            <a:spLocks noGrp="1"/>
          </p:cNvSpPr>
          <p:nvPr>
            <p:ph type="sldNum" sz="quarter" idx="12"/>
          </p:nvPr>
        </p:nvSpPr>
        <p:spPr/>
        <p:txBody>
          <a:bodyPr/>
          <a:lstStyle/>
          <a:p>
            <a:pPr defTabSz="792344"/>
            <a:fld id="{2C7AF84D-F29E-4A64-A008-D3F07DA3D056}" type="slidenum">
              <a:rPr lang="en-US" smtClean="0"/>
              <a:pPr defTabSz="792344"/>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233403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pPr defTabSz="792344"/>
            <a:fld id="{12E41B76-20A4-4FCA-8B2D-F661F77FEDE4}" type="datetimeFigureOut">
              <a:rPr lang="en-US" smtClean="0">
                <a:solidFill>
                  <a:srgbClr val="575F6D"/>
                </a:solidFill>
              </a:rPr>
              <a:pPr defTabSz="792344"/>
              <a:t>6/4/2023</a:t>
            </a:fld>
            <a:endParaRPr lang="en-US">
              <a:solidFill>
                <a:srgbClr val="575F6D"/>
              </a:solidFill>
            </a:endParaRPr>
          </a:p>
        </p:txBody>
      </p:sp>
      <p:sp>
        <p:nvSpPr>
          <p:cNvPr id="8" name="Footer Placeholder 7"/>
          <p:cNvSpPr>
            <a:spLocks noGrp="1"/>
          </p:cNvSpPr>
          <p:nvPr>
            <p:ph type="ftr" sz="quarter" idx="11"/>
          </p:nvPr>
        </p:nvSpPr>
        <p:spPr/>
        <p:txBody>
          <a:bodyPr/>
          <a:lstStyle/>
          <a:p>
            <a:pPr defTabSz="792344"/>
            <a:endParaRPr lang="en-US">
              <a:solidFill>
                <a:srgbClr val="575F6D"/>
              </a:solidFill>
            </a:endParaRPr>
          </a:p>
        </p:txBody>
      </p:sp>
      <p:sp>
        <p:nvSpPr>
          <p:cNvPr id="9" name="Slide Number Placeholder 8"/>
          <p:cNvSpPr>
            <a:spLocks noGrp="1"/>
          </p:cNvSpPr>
          <p:nvPr>
            <p:ph type="sldNum" sz="quarter" idx="12"/>
          </p:nvPr>
        </p:nvSpPr>
        <p:spPr/>
        <p:txBody>
          <a:bodyPr/>
          <a:lstStyle/>
          <a:p>
            <a:pPr defTabSz="792344"/>
            <a:fld id="{2C7AF84D-F29E-4A64-A008-D3F07DA3D056}" type="slidenum">
              <a:rPr lang="en-US" smtClean="0"/>
              <a:pPr defTabSz="792344"/>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1"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5"/>
            <a:ext cx="4876800" cy="658368"/>
          </a:xfrm>
          <a:prstGeom prst="roundRect">
            <a:avLst>
              <a:gd name="adj" fmla="val 16667"/>
            </a:avLst>
          </a:prstGeom>
          <a:solidFill>
            <a:schemeClr val="accent1"/>
          </a:solidFill>
        </p:spPr>
        <p:txBody>
          <a:bodyPr rtlCol="0" anchor="ctr">
            <a:noAutofit/>
          </a:bodyPr>
          <a:lstStyle>
            <a:lvl1pPr marL="0" indent="0">
              <a:buFontTx/>
              <a:buNone/>
              <a:defRPr sz="17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5"/>
            <a:ext cx="4876800" cy="658368"/>
          </a:xfrm>
          <a:prstGeom prst="roundRect">
            <a:avLst>
              <a:gd name="adj" fmla="val 16667"/>
            </a:avLst>
          </a:prstGeom>
          <a:solidFill>
            <a:schemeClr val="accent1"/>
          </a:solidFill>
        </p:spPr>
        <p:txBody>
          <a:bodyPr rtlCol="0" anchor="ctr">
            <a:noAutofit/>
          </a:bodyPr>
          <a:lstStyle>
            <a:lvl1pPr marL="0" indent="0">
              <a:buFontTx/>
              <a:buNone/>
              <a:defRPr sz="17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81530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defTabSz="792344"/>
            <a:fld id="{12E41B76-20A4-4FCA-8B2D-F661F77FEDE4}" type="datetimeFigureOut">
              <a:rPr lang="en-US" smtClean="0">
                <a:solidFill>
                  <a:srgbClr val="575F6D"/>
                </a:solidFill>
              </a:rPr>
              <a:pPr defTabSz="792344"/>
              <a:t>6/4/2023</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pPr defTabSz="792344"/>
            <a:fld id="{2C7AF84D-F29E-4A64-A008-D3F07DA3D056}" type="slidenum">
              <a:rPr lang="en-US" smtClean="0"/>
              <a:pPr defTabSz="792344"/>
              <a:t>‹#›</a:t>
            </a:fld>
            <a:endParaRPr lang="en-US"/>
          </a:p>
        </p:txBody>
      </p:sp>
      <p:sp>
        <p:nvSpPr>
          <p:cNvPr id="8" name="Footer Placeholder 7"/>
          <p:cNvSpPr>
            <a:spLocks noGrp="1"/>
          </p:cNvSpPr>
          <p:nvPr>
            <p:ph type="ftr" sz="quarter" idx="12"/>
          </p:nvPr>
        </p:nvSpPr>
        <p:spPr/>
        <p:txBody>
          <a:bodyPr rtlCol="0"/>
          <a:lstStyle/>
          <a:p>
            <a:pPr defTabSz="792344"/>
            <a:endParaRPr lang="en-US">
              <a:solidFill>
                <a:srgbClr val="575F6D"/>
              </a:solidFill>
            </a:endParaRPr>
          </a:p>
        </p:txBody>
      </p:sp>
    </p:spTree>
    <p:extLst>
      <p:ext uri="{BB962C8B-B14F-4D97-AF65-F5344CB8AC3E}">
        <p14:creationId xmlns:p14="http://schemas.microsoft.com/office/powerpoint/2010/main" val="3430431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792344"/>
            <a:fld id="{12E41B76-20A4-4FCA-8B2D-F661F77FEDE4}" type="datetimeFigureOut">
              <a:rPr lang="en-US" smtClean="0">
                <a:solidFill>
                  <a:srgbClr val="575F6D"/>
                </a:solidFill>
              </a:rPr>
              <a:pPr defTabSz="792344"/>
              <a:t>6/4/2023</a:t>
            </a:fld>
            <a:endParaRPr lang="en-US">
              <a:solidFill>
                <a:srgbClr val="575F6D"/>
              </a:solidFill>
            </a:endParaRPr>
          </a:p>
        </p:txBody>
      </p:sp>
      <p:sp>
        <p:nvSpPr>
          <p:cNvPr id="3" name="Footer Placeholder 2"/>
          <p:cNvSpPr>
            <a:spLocks noGrp="1"/>
          </p:cNvSpPr>
          <p:nvPr>
            <p:ph type="ftr" sz="quarter" idx="11"/>
          </p:nvPr>
        </p:nvSpPr>
        <p:spPr/>
        <p:txBody>
          <a:bodyPr/>
          <a:lstStyle/>
          <a:p>
            <a:pPr defTabSz="792344"/>
            <a:endParaRPr lang="en-US">
              <a:solidFill>
                <a:srgbClr val="575F6D"/>
              </a:solidFill>
            </a:endParaRPr>
          </a:p>
        </p:txBody>
      </p:sp>
      <p:sp>
        <p:nvSpPr>
          <p:cNvPr id="4" name="Slide Number Placeholder 3"/>
          <p:cNvSpPr>
            <a:spLocks noGrp="1"/>
          </p:cNvSpPr>
          <p:nvPr>
            <p:ph type="sldNum" sz="quarter" idx="12"/>
          </p:nvPr>
        </p:nvSpPr>
        <p:spPr/>
        <p:txBody>
          <a:bodyPr/>
          <a:lstStyle/>
          <a:p>
            <a:pPr defTabSz="792344"/>
            <a:fld id="{2C7AF84D-F29E-4A64-A008-D3F07DA3D056}" type="slidenum">
              <a:rPr lang="en-US" smtClean="0"/>
              <a:pPr defTabSz="792344"/>
              <a:t>‹#›</a:t>
            </a:fld>
            <a:endParaRPr lang="en-US"/>
          </a:p>
        </p:txBody>
      </p:sp>
    </p:spTree>
    <p:extLst>
      <p:ext uri="{BB962C8B-B14F-4D97-AF65-F5344CB8AC3E}">
        <p14:creationId xmlns:p14="http://schemas.microsoft.com/office/powerpoint/2010/main" val="2193307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dirty="0">
              <a:solidFill>
                <a:prstClr val="black"/>
              </a:solidFill>
            </a:endParaRPr>
          </a:p>
        </p:txBody>
      </p:sp>
      <p:sp>
        <p:nvSpPr>
          <p:cNvPr id="2" name="Title 1"/>
          <p:cNvSpPr>
            <a:spLocks noGrp="1"/>
          </p:cNvSpPr>
          <p:nvPr>
            <p:ph type="title"/>
          </p:nvPr>
        </p:nvSpPr>
        <p:spPr>
          <a:xfrm rot="5400000">
            <a:off x="5547360" y="3124200"/>
            <a:ext cx="6309360" cy="609600"/>
          </a:xfrm>
        </p:spPr>
        <p:txBody>
          <a:bodyPr anchor="b"/>
          <a:lstStyle>
            <a:lvl1pPr algn="l">
              <a:buNone/>
              <a:defRPr sz="17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346"/>
              </a:spcBef>
              <a:spcAft>
                <a:spcPts val="867"/>
              </a:spcAft>
              <a:buNone/>
              <a:defRPr sz="1000"/>
            </a:lvl1pPr>
            <a:lvl2pPr>
              <a:buNone/>
              <a:defRPr sz="1000"/>
            </a:lvl2pPr>
            <a:lvl3pPr>
              <a:buNone/>
              <a:defRPr sz="900"/>
            </a:lvl3pPr>
            <a:lvl4pPr>
              <a:buNone/>
              <a:defRPr sz="800"/>
            </a:lvl4pPr>
            <a:lvl5pPr>
              <a:buNone/>
              <a:defRPr sz="8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dirty="0">
              <a:solidFill>
                <a:prstClr val="black"/>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dirty="0">
              <a:solidFill>
                <a:prstClr val="black"/>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black"/>
              </a:solidFill>
            </a:endParaRPr>
          </a:p>
        </p:txBody>
      </p:sp>
      <p:sp>
        <p:nvSpPr>
          <p:cNvPr id="12" name="Rectangle 11"/>
          <p:cNvSpPr/>
          <p:nvPr/>
        </p:nvSpPr>
        <p:spPr bwMode="auto">
          <a:xfrm>
            <a:off x="11785601"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a:solidFill>
                <a:prstClr val="white"/>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black"/>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dirty="0">
              <a:solidFill>
                <a:prstClr val="white"/>
              </a:solidFill>
            </a:endParaRPr>
          </a:p>
        </p:txBody>
      </p:sp>
      <p:sp>
        <p:nvSpPr>
          <p:cNvPr id="18" name="Content Placeholder 17"/>
          <p:cNvSpPr>
            <a:spLocks noGrp="1"/>
          </p:cNvSpPr>
          <p:nvPr>
            <p:ph sz="quarter" idx="1"/>
          </p:nvPr>
        </p:nvSpPr>
        <p:spPr>
          <a:xfrm>
            <a:off x="406400" y="274324"/>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pPr defTabSz="792344"/>
            <a:fld id="{12E41B76-20A4-4FCA-8B2D-F661F77FEDE4}" type="datetimeFigureOut">
              <a:rPr lang="en-US" smtClean="0">
                <a:solidFill>
                  <a:srgbClr val="575F6D"/>
                </a:solidFill>
              </a:rPr>
              <a:pPr defTabSz="792344"/>
              <a:t>6/4/2023</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pPr defTabSz="792344"/>
            <a:fld id="{2C7AF84D-F29E-4A64-A008-D3F07DA3D056}" type="slidenum">
              <a:rPr lang="en-US" smtClean="0"/>
              <a:pPr defTabSz="792344"/>
              <a:t>‹#›</a:t>
            </a:fld>
            <a:endParaRPr lang="en-US"/>
          </a:p>
        </p:txBody>
      </p:sp>
      <p:sp>
        <p:nvSpPr>
          <p:cNvPr id="23" name="Footer Placeholder 22"/>
          <p:cNvSpPr>
            <a:spLocks noGrp="1"/>
          </p:cNvSpPr>
          <p:nvPr>
            <p:ph type="ftr" sz="quarter" idx="16"/>
          </p:nvPr>
        </p:nvSpPr>
        <p:spPr/>
        <p:txBody>
          <a:bodyPr rtlCol="0"/>
          <a:lstStyle/>
          <a:p>
            <a:pPr defTabSz="792344"/>
            <a:endParaRPr lang="en-US">
              <a:solidFill>
                <a:srgbClr val="575F6D"/>
              </a:solidFill>
            </a:endParaRPr>
          </a:p>
        </p:txBody>
      </p:sp>
    </p:spTree>
    <p:extLst>
      <p:ext uri="{BB962C8B-B14F-4D97-AF65-F5344CB8AC3E}">
        <p14:creationId xmlns:p14="http://schemas.microsoft.com/office/powerpoint/2010/main" val="27329712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9" name="Footer Placeholder 18"/>
          <p:cNvSpPr>
            <a:spLocks noGrp="1"/>
          </p:cNvSpPr>
          <p:nvPr>
            <p:ph type="ftr" sz="quarter" idx="11"/>
          </p:nvPr>
        </p:nvSpPr>
        <p:spPr>
          <a:xfrm>
            <a:off x="4775200" y="76203"/>
            <a:ext cx="3860800" cy="288925"/>
          </a:xfrm>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a:xfrm>
            <a:off x="10972800" y="6473952"/>
            <a:ext cx="1011936" cy="246888"/>
          </a:xfrm>
        </p:spPr>
        <p:txBody>
          <a:bodyPr/>
          <a:lstStyle/>
          <a:p>
            <a:pPr>
              <a:defRPr/>
            </a:pPr>
            <a:fld id="{B23128A7-346A-4F23-9BD1-CEC201610276}"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950594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black"/>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dirty="0">
              <a:solidFill>
                <a:prstClr val="white"/>
              </a:solidFill>
            </a:endParaRPr>
          </a:p>
        </p:txBody>
      </p:sp>
      <p:sp>
        <p:nvSpPr>
          <p:cNvPr id="2" name="Title 1"/>
          <p:cNvSpPr>
            <a:spLocks noGrp="1"/>
          </p:cNvSpPr>
          <p:nvPr>
            <p:ph type="title"/>
          </p:nvPr>
        </p:nvSpPr>
        <p:spPr>
          <a:xfrm rot="5400000">
            <a:off x="5518404" y="3124200"/>
            <a:ext cx="6309360" cy="609600"/>
          </a:xfrm>
        </p:spPr>
        <p:txBody>
          <a:bodyPr anchor="b"/>
          <a:lstStyle>
            <a:lvl1pPr algn="l">
              <a:buNone/>
              <a:defRPr sz="1700" b="1"/>
            </a:lvl1pPr>
          </a:lstStyle>
          <a:p>
            <a:r>
              <a:rPr kumimoji="0" lang="en-US"/>
              <a:t>Click to edit Master title style</a:t>
            </a:r>
          </a:p>
        </p:txBody>
      </p:sp>
      <p:sp>
        <p:nvSpPr>
          <p:cNvPr id="3" name="Picture Placeholder 2"/>
          <p:cNvSpPr>
            <a:spLocks noGrp="1"/>
          </p:cNvSpPr>
          <p:nvPr>
            <p:ph type="pic" idx="1"/>
          </p:nvPr>
        </p:nvSpPr>
        <p:spPr>
          <a:xfrm>
            <a:off x="1"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28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5" y="264795"/>
            <a:ext cx="2032000" cy="4956048"/>
          </a:xfrm>
        </p:spPr>
        <p:txBody>
          <a:bodyPr rot="0" spcFirstLastPara="0" vertOverflow="overflow" horzOverflow="overflow" vert="horz" wrap="square" lIns="77407" tIns="38704" rIns="77407" bIns="38704" numCol="1" spcCol="232223" rtlCol="0" fromWordArt="0" anchor="t" anchorCtr="0" forceAA="0" compatLnSpc="1">
            <a:normAutofit/>
          </a:bodyPr>
          <a:lstStyle>
            <a:lvl1pPr marL="0" indent="0">
              <a:spcBef>
                <a:spcPts val="86"/>
              </a:spcBef>
              <a:spcAft>
                <a:spcPts val="346"/>
              </a:spcAft>
              <a:buFontTx/>
              <a:buNone/>
              <a:defRPr sz="1000"/>
            </a:lvl1pPr>
            <a:lvl2pPr>
              <a:defRPr sz="1000"/>
            </a:lvl2pPr>
            <a:lvl3pPr>
              <a:defRPr sz="900"/>
            </a:lvl3pPr>
            <a:lvl4pPr>
              <a:defRPr sz="800"/>
            </a:lvl4pPr>
            <a:lvl5pPr>
              <a:defRPr sz="8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black"/>
              </a:solidFill>
            </a:endParaRPr>
          </a:p>
        </p:txBody>
      </p:sp>
      <p:sp>
        <p:nvSpPr>
          <p:cNvPr id="11" name="Rectangle 10"/>
          <p:cNvSpPr/>
          <p:nvPr/>
        </p:nvSpPr>
        <p:spPr bwMode="auto">
          <a:xfrm>
            <a:off x="11785601"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a:solidFill>
                <a:prstClr val="white"/>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black"/>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dirty="0">
              <a:solidFill>
                <a:prstClr val="black"/>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dirty="0">
              <a:solidFill>
                <a:prstClr val="black"/>
              </a:solidFill>
            </a:endParaRPr>
          </a:p>
        </p:txBody>
      </p:sp>
      <p:sp>
        <p:nvSpPr>
          <p:cNvPr id="17" name="Date Placeholder 16"/>
          <p:cNvSpPr>
            <a:spLocks noGrp="1"/>
          </p:cNvSpPr>
          <p:nvPr>
            <p:ph type="dt" sz="half" idx="10"/>
          </p:nvPr>
        </p:nvSpPr>
        <p:spPr/>
        <p:txBody>
          <a:bodyPr rtlCol="0"/>
          <a:lstStyle/>
          <a:p>
            <a:pPr defTabSz="792344"/>
            <a:fld id="{12E41B76-20A4-4FCA-8B2D-F661F77FEDE4}" type="datetimeFigureOut">
              <a:rPr lang="en-US" smtClean="0">
                <a:solidFill>
                  <a:srgbClr val="575F6D"/>
                </a:solidFill>
              </a:rPr>
              <a:pPr defTabSz="792344"/>
              <a:t>6/4/2023</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pPr defTabSz="792344"/>
            <a:fld id="{2C7AF84D-F29E-4A64-A008-D3F07DA3D056}" type="slidenum">
              <a:rPr lang="en-US" smtClean="0"/>
              <a:pPr defTabSz="792344"/>
              <a:t>‹#›</a:t>
            </a:fld>
            <a:endParaRPr lang="en-US"/>
          </a:p>
        </p:txBody>
      </p:sp>
      <p:sp>
        <p:nvSpPr>
          <p:cNvPr id="21" name="Footer Placeholder 20"/>
          <p:cNvSpPr>
            <a:spLocks noGrp="1"/>
          </p:cNvSpPr>
          <p:nvPr>
            <p:ph type="ftr" sz="quarter" idx="12"/>
          </p:nvPr>
        </p:nvSpPr>
        <p:spPr/>
        <p:txBody>
          <a:bodyPr rtlCol="0"/>
          <a:lstStyle/>
          <a:p>
            <a:pPr defTabSz="792344"/>
            <a:endParaRPr lang="en-US">
              <a:solidFill>
                <a:srgbClr val="575F6D"/>
              </a:solidFill>
            </a:endParaRPr>
          </a:p>
        </p:txBody>
      </p:sp>
    </p:spTree>
    <p:extLst>
      <p:ext uri="{BB962C8B-B14F-4D97-AF65-F5344CB8AC3E}">
        <p14:creationId xmlns:p14="http://schemas.microsoft.com/office/powerpoint/2010/main" val="374198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792344"/>
            <a:fld id="{12E41B76-20A4-4FCA-8B2D-F661F77FEDE4}" type="datetimeFigureOut">
              <a:rPr lang="en-US" smtClean="0">
                <a:solidFill>
                  <a:srgbClr val="575F6D"/>
                </a:solidFill>
              </a:rPr>
              <a:pPr defTabSz="792344"/>
              <a:t>6/4/2023</a:t>
            </a:fld>
            <a:endParaRPr lang="en-US">
              <a:solidFill>
                <a:srgbClr val="575F6D"/>
              </a:solidFill>
            </a:endParaRPr>
          </a:p>
        </p:txBody>
      </p:sp>
      <p:sp>
        <p:nvSpPr>
          <p:cNvPr id="5" name="Footer Placeholder 4"/>
          <p:cNvSpPr>
            <a:spLocks noGrp="1"/>
          </p:cNvSpPr>
          <p:nvPr>
            <p:ph type="ftr" sz="quarter" idx="11"/>
          </p:nvPr>
        </p:nvSpPr>
        <p:spPr/>
        <p:txBody>
          <a:bodyPr/>
          <a:lstStyle/>
          <a:p>
            <a:pPr defTabSz="792344"/>
            <a:endParaRPr lang="en-US">
              <a:solidFill>
                <a:srgbClr val="575F6D"/>
              </a:solidFill>
            </a:endParaRPr>
          </a:p>
        </p:txBody>
      </p:sp>
      <p:sp>
        <p:nvSpPr>
          <p:cNvPr id="6" name="Slide Number Placeholder 5"/>
          <p:cNvSpPr>
            <a:spLocks noGrp="1"/>
          </p:cNvSpPr>
          <p:nvPr>
            <p:ph type="sldNum" sz="quarter" idx="12"/>
          </p:nvPr>
        </p:nvSpPr>
        <p:spPr/>
        <p:txBody>
          <a:bodyPr/>
          <a:lstStyle/>
          <a:p>
            <a:pPr defTabSz="792344"/>
            <a:fld id="{2C7AF84D-F29E-4A64-A008-D3F07DA3D056}" type="slidenum">
              <a:rPr lang="en-US" smtClean="0"/>
              <a:pPr defTabSz="792344"/>
              <a:t>‹#›</a:t>
            </a:fld>
            <a:endParaRPr lang="en-US"/>
          </a:p>
        </p:txBody>
      </p:sp>
    </p:spTree>
    <p:extLst>
      <p:ext uri="{BB962C8B-B14F-4D97-AF65-F5344CB8AC3E}">
        <p14:creationId xmlns:p14="http://schemas.microsoft.com/office/powerpoint/2010/main" val="1655283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942"/>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94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792344"/>
            <a:fld id="{12E41B76-20A4-4FCA-8B2D-F661F77FEDE4}" type="datetimeFigureOut">
              <a:rPr lang="en-US" smtClean="0">
                <a:solidFill>
                  <a:srgbClr val="575F6D"/>
                </a:solidFill>
              </a:rPr>
              <a:pPr defTabSz="792344"/>
              <a:t>6/4/2023</a:t>
            </a:fld>
            <a:endParaRPr lang="en-US">
              <a:solidFill>
                <a:srgbClr val="575F6D"/>
              </a:solidFill>
            </a:endParaRPr>
          </a:p>
        </p:txBody>
      </p:sp>
      <p:sp>
        <p:nvSpPr>
          <p:cNvPr id="5" name="Footer Placeholder 4"/>
          <p:cNvSpPr>
            <a:spLocks noGrp="1"/>
          </p:cNvSpPr>
          <p:nvPr>
            <p:ph type="ftr" sz="quarter" idx="11"/>
          </p:nvPr>
        </p:nvSpPr>
        <p:spPr/>
        <p:txBody>
          <a:bodyPr/>
          <a:lstStyle/>
          <a:p>
            <a:pPr defTabSz="792344"/>
            <a:endParaRPr lang="en-US">
              <a:solidFill>
                <a:srgbClr val="575F6D"/>
              </a:solidFill>
            </a:endParaRPr>
          </a:p>
        </p:txBody>
      </p:sp>
      <p:sp>
        <p:nvSpPr>
          <p:cNvPr id="6" name="Slide Number Placeholder 5"/>
          <p:cNvSpPr>
            <a:spLocks noGrp="1"/>
          </p:cNvSpPr>
          <p:nvPr>
            <p:ph type="sldNum" sz="quarter" idx="12"/>
          </p:nvPr>
        </p:nvSpPr>
        <p:spPr/>
        <p:txBody>
          <a:bodyPr/>
          <a:lstStyle/>
          <a:p>
            <a:pPr defTabSz="792344"/>
            <a:fld id="{2C7AF84D-F29E-4A64-A008-D3F07DA3D056}" type="slidenum">
              <a:rPr lang="en-US" smtClean="0"/>
              <a:pPr defTabSz="792344"/>
              <a:t>‹#›</a:t>
            </a:fld>
            <a:endParaRPr lang="en-US"/>
          </a:p>
        </p:txBody>
      </p:sp>
    </p:spTree>
    <p:extLst>
      <p:ext uri="{BB962C8B-B14F-4D97-AF65-F5344CB8AC3E}">
        <p14:creationId xmlns:p14="http://schemas.microsoft.com/office/powerpoint/2010/main" val="3796780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C2E67B5E-9238-4193-9F0D-3314E5F0EE0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BB2B3472-1627-491E-83F7-A3A4F62D40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5958A04-8AE6-42D0-BA97-135B9FDCFC7D}"/>
              </a:ext>
            </a:extLst>
          </p:cNvPr>
          <p:cNvSpPr>
            <a:spLocks noGrp="1"/>
          </p:cNvSpPr>
          <p:nvPr>
            <p:ph type="sldNum" sz="quarter" idx="12"/>
          </p:nvPr>
        </p:nvSpPr>
        <p:spPr/>
        <p:txBody>
          <a:bodyPr/>
          <a:lstStyle>
            <a:lvl1pPr>
              <a:defRPr/>
            </a:lvl1pPr>
          </a:lstStyle>
          <a:p>
            <a:pPr>
              <a:defRPr/>
            </a:pPr>
            <a:fld id="{F99AEA8F-7D9F-420F-8991-54E9944CAD7B}" type="slidenum">
              <a:rPr lang="en-US" altLang="en-US"/>
              <a:pPr>
                <a:defRPr/>
              </a:pPr>
              <a:t>‹#›</a:t>
            </a:fld>
            <a:endParaRPr lang="en-US" altLang="en-US"/>
          </a:p>
        </p:txBody>
      </p:sp>
    </p:spTree>
    <p:extLst>
      <p:ext uri="{BB962C8B-B14F-4D97-AF65-F5344CB8AC3E}">
        <p14:creationId xmlns:p14="http://schemas.microsoft.com/office/powerpoint/2010/main" val="2892526220"/>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94AC4B9-B0ED-472C-B4D5-A5D6F7BC375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E118D8F5-F5F5-43CC-850D-6DD5EE43BD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675077B0-C5DB-4FEE-A597-93F92FA7DB39}"/>
              </a:ext>
            </a:extLst>
          </p:cNvPr>
          <p:cNvSpPr>
            <a:spLocks noGrp="1"/>
          </p:cNvSpPr>
          <p:nvPr>
            <p:ph type="sldNum" sz="quarter" idx="12"/>
          </p:nvPr>
        </p:nvSpPr>
        <p:spPr/>
        <p:txBody>
          <a:bodyPr/>
          <a:lstStyle>
            <a:lvl1pPr>
              <a:defRPr/>
            </a:lvl1pPr>
          </a:lstStyle>
          <a:p>
            <a:pPr>
              <a:defRPr/>
            </a:pPr>
            <a:fld id="{5F430364-4B8B-4024-9BD4-A8707E8570E6}" type="slidenum">
              <a:rPr lang="en-US" altLang="en-US"/>
              <a:pPr>
                <a:defRPr/>
              </a:pPr>
              <a:t>‹#›</a:t>
            </a:fld>
            <a:endParaRPr lang="en-US" altLang="en-US"/>
          </a:p>
        </p:txBody>
      </p:sp>
    </p:spTree>
    <p:extLst>
      <p:ext uri="{BB962C8B-B14F-4D97-AF65-F5344CB8AC3E}">
        <p14:creationId xmlns:p14="http://schemas.microsoft.com/office/powerpoint/2010/main" val="2087314762"/>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E097B13-C810-4DAD-A734-E89773EB98A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759F4E51-00DC-43D5-8867-14C43160F8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F3B8DD5B-A708-45AF-AF76-2B437BF0DB61}"/>
              </a:ext>
            </a:extLst>
          </p:cNvPr>
          <p:cNvSpPr>
            <a:spLocks noGrp="1"/>
          </p:cNvSpPr>
          <p:nvPr>
            <p:ph type="sldNum" sz="quarter" idx="12"/>
          </p:nvPr>
        </p:nvSpPr>
        <p:spPr/>
        <p:txBody>
          <a:bodyPr/>
          <a:lstStyle>
            <a:lvl1pPr>
              <a:defRPr/>
            </a:lvl1pPr>
          </a:lstStyle>
          <a:p>
            <a:pPr>
              <a:defRPr/>
            </a:pPr>
            <a:fld id="{A8324FC4-8987-48C9-9388-3B37DE00CA0A}" type="slidenum">
              <a:rPr lang="en-US" altLang="en-US"/>
              <a:pPr>
                <a:defRPr/>
              </a:pPr>
              <a:t>‹#›</a:t>
            </a:fld>
            <a:endParaRPr lang="en-US" altLang="en-US"/>
          </a:p>
        </p:txBody>
      </p:sp>
    </p:spTree>
    <p:extLst>
      <p:ext uri="{BB962C8B-B14F-4D97-AF65-F5344CB8AC3E}">
        <p14:creationId xmlns:p14="http://schemas.microsoft.com/office/powerpoint/2010/main" val="3760297313"/>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1157C72A-01F5-4B1D-9BF1-92277CC2984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09804D5D-7A6C-43F5-AD29-FD6CA70DC6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3EDB5FFE-E387-4B23-BB42-5712987A399D}"/>
              </a:ext>
            </a:extLst>
          </p:cNvPr>
          <p:cNvSpPr>
            <a:spLocks noGrp="1"/>
          </p:cNvSpPr>
          <p:nvPr>
            <p:ph type="sldNum" sz="quarter" idx="12"/>
          </p:nvPr>
        </p:nvSpPr>
        <p:spPr/>
        <p:txBody>
          <a:bodyPr/>
          <a:lstStyle>
            <a:lvl1pPr>
              <a:defRPr/>
            </a:lvl1pPr>
          </a:lstStyle>
          <a:p>
            <a:pPr>
              <a:defRPr/>
            </a:pPr>
            <a:fld id="{3FC21D05-E9B3-4235-8A92-229588A6E978}" type="slidenum">
              <a:rPr lang="en-US" altLang="en-US"/>
              <a:pPr>
                <a:defRPr/>
              </a:pPr>
              <a:t>‹#›</a:t>
            </a:fld>
            <a:endParaRPr lang="en-US" altLang="en-US"/>
          </a:p>
        </p:txBody>
      </p:sp>
    </p:spTree>
    <p:extLst>
      <p:ext uri="{BB962C8B-B14F-4D97-AF65-F5344CB8AC3E}">
        <p14:creationId xmlns:p14="http://schemas.microsoft.com/office/powerpoint/2010/main" val="3924647879"/>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1DDB6296-7E2F-47D3-A0ED-E4AE0883568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B9AE3E22-408E-4B37-91E6-DCB8C672B41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30CE8B8D-82BD-4761-ADEA-0EAAAA839AB8}"/>
              </a:ext>
            </a:extLst>
          </p:cNvPr>
          <p:cNvSpPr>
            <a:spLocks noGrp="1"/>
          </p:cNvSpPr>
          <p:nvPr>
            <p:ph type="sldNum" sz="quarter" idx="12"/>
          </p:nvPr>
        </p:nvSpPr>
        <p:spPr/>
        <p:txBody>
          <a:bodyPr/>
          <a:lstStyle>
            <a:lvl1pPr>
              <a:defRPr/>
            </a:lvl1pPr>
          </a:lstStyle>
          <a:p>
            <a:pPr>
              <a:defRPr/>
            </a:pPr>
            <a:fld id="{87E8A2E8-26A6-4A56-8991-31F2D21471DE}" type="slidenum">
              <a:rPr lang="en-US" altLang="en-US"/>
              <a:pPr>
                <a:defRPr/>
              </a:pPr>
              <a:t>‹#›</a:t>
            </a:fld>
            <a:endParaRPr lang="en-US" altLang="en-US"/>
          </a:p>
        </p:txBody>
      </p:sp>
    </p:spTree>
    <p:extLst>
      <p:ext uri="{BB962C8B-B14F-4D97-AF65-F5344CB8AC3E}">
        <p14:creationId xmlns:p14="http://schemas.microsoft.com/office/powerpoint/2010/main" val="967281731"/>
      </p:ext>
    </p:extLst>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839A0BAD-BC0B-41B2-8B04-AF0DD8EB121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7608E819-AAE1-4E38-8A3D-19651268CB7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7252BB3A-6210-4BCD-A205-3CE910D03136}"/>
              </a:ext>
            </a:extLst>
          </p:cNvPr>
          <p:cNvSpPr>
            <a:spLocks noGrp="1"/>
          </p:cNvSpPr>
          <p:nvPr>
            <p:ph type="sldNum" sz="quarter" idx="12"/>
          </p:nvPr>
        </p:nvSpPr>
        <p:spPr/>
        <p:txBody>
          <a:bodyPr/>
          <a:lstStyle>
            <a:lvl1pPr>
              <a:defRPr/>
            </a:lvl1pPr>
          </a:lstStyle>
          <a:p>
            <a:pPr>
              <a:defRPr/>
            </a:pPr>
            <a:fld id="{AA836B06-3827-43D5-9493-9B2F9F6320DC}" type="slidenum">
              <a:rPr lang="en-US" altLang="en-US"/>
              <a:pPr>
                <a:defRPr/>
              </a:pPr>
              <a:t>‹#›</a:t>
            </a:fld>
            <a:endParaRPr lang="en-US" altLang="en-US"/>
          </a:p>
        </p:txBody>
      </p:sp>
    </p:spTree>
    <p:extLst>
      <p:ext uri="{BB962C8B-B14F-4D97-AF65-F5344CB8AC3E}">
        <p14:creationId xmlns:p14="http://schemas.microsoft.com/office/powerpoint/2010/main" val="2106858117"/>
      </p:ext>
    </p:extLst>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C22411DE-2094-4C73-BE8A-D51F7E259A5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A9B17DA3-FD1B-4AED-AF93-4C8566E6C51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12C138C0-5873-4BFE-97E5-6BA8585B66A9}"/>
              </a:ext>
            </a:extLst>
          </p:cNvPr>
          <p:cNvSpPr>
            <a:spLocks noGrp="1"/>
          </p:cNvSpPr>
          <p:nvPr>
            <p:ph type="sldNum" sz="quarter" idx="12"/>
          </p:nvPr>
        </p:nvSpPr>
        <p:spPr/>
        <p:txBody>
          <a:bodyPr/>
          <a:lstStyle>
            <a:lvl1pPr>
              <a:defRPr/>
            </a:lvl1pPr>
          </a:lstStyle>
          <a:p>
            <a:pPr>
              <a:defRPr/>
            </a:pPr>
            <a:fld id="{E102208A-0E43-4D95-8ADD-47BA780FE613}" type="slidenum">
              <a:rPr lang="en-US" altLang="en-US"/>
              <a:pPr>
                <a:defRPr/>
              </a:pPr>
              <a:t>‹#›</a:t>
            </a:fld>
            <a:endParaRPr lang="en-US" altLang="en-US"/>
          </a:p>
        </p:txBody>
      </p:sp>
    </p:spTree>
    <p:extLst>
      <p:ext uri="{BB962C8B-B14F-4D97-AF65-F5344CB8AC3E}">
        <p14:creationId xmlns:p14="http://schemas.microsoft.com/office/powerpoint/2010/main" val="290511733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p:txBody>
          <a:bodyPr/>
          <a:lstStyle/>
          <a:p>
            <a:pPr>
              <a:defRPr/>
            </a:pPr>
            <a:fld id="{85CF034A-A530-4BEC-9B8B-1CDA31A36F09}"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8" name="Title 7"/>
          <p:cNvSpPr>
            <a:spLocks noGrp="1"/>
          </p:cNvSpPr>
          <p:nvPr>
            <p:ph type="title"/>
          </p:nvPr>
        </p:nvSpPr>
        <p:spPr>
          <a:xfrm>
            <a:off x="240633" y="2947117"/>
            <a:ext cx="115824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85869778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CAD2D42C-5DA3-4DA0-A79E-D0D97288FAB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564FC2A0-06B5-40F0-B192-8455203ABB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D08DB70-0F83-4D4D-9117-57495EF38142}"/>
              </a:ext>
            </a:extLst>
          </p:cNvPr>
          <p:cNvSpPr>
            <a:spLocks noGrp="1"/>
          </p:cNvSpPr>
          <p:nvPr>
            <p:ph type="sldNum" sz="quarter" idx="12"/>
          </p:nvPr>
        </p:nvSpPr>
        <p:spPr/>
        <p:txBody>
          <a:bodyPr/>
          <a:lstStyle>
            <a:lvl1pPr>
              <a:defRPr/>
            </a:lvl1pPr>
          </a:lstStyle>
          <a:p>
            <a:pPr>
              <a:defRPr/>
            </a:pPr>
            <a:fld id="{1E2F60B6-B9C8-4D73-BB8E-E0C0A9E973B0}" type="slidenum">
              <a:rPr lang="en-US" altLang="en-US"/>
              <a:pPr>
                <a:defRPr/>
              </a:pPr>
              <a:t>‹#›</a:t>
            </a:fld>
            <a:endParaRPr lang="en-US" altLang="en-US"/>
          </a:p>
        </p:txBody>
      </p:sp>
    </p:spTree>
    <p:extLst>
      <p:ext uri="{BB962C8B-B14F-4D97-AF65-F5344CB8AC3E}">
        <p14:creationId xmlns:p14="http://schemas.microsoft.com/office/powerpoint/2010/main" val="3840843986"/>
      </p:ext>
    </p:extLst>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9C27A44A-4179-4767-8E4C-348D9501936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060C2E61-DD90-4945-A4F3-A1216D75DD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BECC47A3-A03E-4430-8AED-B7F4B82DFBA3}"/>
              </a:ext>
            </a:extLst>
          </p:cNvPr>
          <p:cNvSpPr>
            <a:spLocks noGrp="1"/>
          </p:cNvSpPr>
          <p:nvPr>
            <p:ph type="sldNum" sz="quarter" idx="12"/>
          </p:nvPr>
        </p:nvSpPr>
        <p:spPr/>
        <p:txBody>
          <a:bodyPr/>
          <a:lstStyle>
            <a:lvl1pPr>
              <a:defRPr/>
            </a:lvl1pPr>
          </a:lstStyle>
          <a:p>
            <a:pPr>
              <a:defRPr/>
            </a:pPr>
            <a:fld id="{81DD1907-BE4B-4ADA-A794-000E40962356}" type="slidenum">
              <a:rPr lang="en-US" altLang="en-US"/>
              <a:pPr>
                <a:defRPr/>
              </a:pPr>
              <a:t>‹#›</a:t>
            </a:fld>
            <a:endParaRPr lang="en-US" altLang="en-US"/>
          </a:p>
        </p:txBody>
      </p:sp>
    </p:spTree>
    <p:extLst>
      <p:ext uri="{BB962C8B-B14F-4D97-AF65-F5344CB8AC3E}">
        <p14:creationId xmlns:p14="http://schemas.microsoft.com/office/powerpoint/2010/main" val="2326935132"/>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A0C663-82A0-4532-BD66-69AF8AC6FF2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8DB8307-F3D9-4A85-BDEE-8F366E17AC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25F43058-7E5D-4EED-A57D-354A4F0900C8}"/>
              </a:ext>
            </a:extLst>
          </p:cNvPr>
          <p:cNvSpPr>
            <a:spLocks noGrp="1"/>
          </p:cNvSpPr>
          <p:nvPr>
            <p:ph type="sldNum" sz="quarter" idx="12"/>
          </p:nvPr>
        </p:nvSpPr>
        <p:spPr/>
        <p:txBody>
          <a:bodyPr/>
          <a:lstStyle>
            <a:lvl1pPr>
              <a:defRPr/>
            </a:lvl1pPr>
          </a:lstStyle>
          <a:p>
            <a:pPr>
              <a:defRPr/>
            </a:pPr>
            <a:fld id="{E7CF4794-6731-4D95-BBC0-D210F3FAF8F6}" type="slidenum">
              <a:rPr lang="en-US" altLang="en-US"/>
              <a:pPr>
                <a:defRPr/>
              </a:pPr>
              <a:t>‹#›</a:t>
            </a:fld>
            <a:endParaRPr lang="en-US" altLang="en-US"/>
          </a:p>
        </p:txBody>
      </p:sp>
    </p:spTree>
    <p:extLst>
      <p:ext uri="{BB962C8B-B14F-4D97-AF65-F5344CB8AC3E}">
        <p14:creationId xmlns:p14="http://schemas.microsoft.com/office/powerpoint/2010/main" val="737278197"/>
      </p:ext>
    </p:extLst>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7AF3B54-77F3-4A6A-95B7-FFA815B46A7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38F0C79E-1018-4A5B-A55D-7873B9B960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D7640E71-3C68-4F6C-9E2F-FC90BC2EF6CE}"/>
              </a:ext>
            </a:extLst>
          </p:cNvPr>
          <p:cNvSpPr>
            <a:spLocks noGrp="1"/>
          </p:cNvSpPr>
          <p:nvPr>
            <p:ph type="sldNum" sz="quarter" idx="12"/>
          </p:nvPr>
        </p:nvSpPr>
        <p:spPr/>
        <p:txBody>
          <a:bodyPr/>
          <a:lstStyle>
            <a:lvl1pPr>
              <a:defRPr/>
            </a:lvl1pPr>
          </a:lstStyle>
          <a:p>
            <a:pPr>
              <a:defRPr/>
            </a:pPr>
            <a:fld id="{AB6713C3-2EF6-4AC2-ABCD-FFBBC34BAE69}" type="slidenum">
              <a:rPr lang="en-US" altLang="en-US"/>
              <a:pPr>
                <a:defRPr/>
              </a:pPr>
              <a:t>‹#›</a:t>
            </a:fld>
            <a:endParaRPr lang="en-US" altLang="en-US"/>
          </a:p>
        </p:txBody>
      </p:sp>
    </p:spTree>
    <p:extLst>
      <p:ext uri="{BB962C8B-B14F-4D97-AF65-F5344CB8AC3E}">
        <p14:creationId xmlns:p14="http://schemas.microsoft.com/office/powerpoint/2010/main" val="2623350458"/>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1"/>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A5D72352-3FEC-4E10-A65B-578093C59B1D}"/>
              </a:ext>
            </a:extLst>
          </p:cNvPr>
          <p:cNvSpPr>
            <a:spLocks noGrp="1"/>
          </p:cNvSpPr>
          <p:nvPr>
            <p:ph type="dt" sz="half" idx="10"/>
          </p:nvPr>
        </p:nvSpPr>
        <p:spPr>
          <a:xfrm>
            <a:off x="609600" y="6245225"/>
            <a:ext cx="2844800" cy="476251"/>
          </a:xfrm>
        </p:spPr>
        <p:txBody>
          <a:bodyPr/>
          <a:lstStyle>
            <a:lvl1pPr>
              <a:defRPr/>
            </a:lvl1pPr>
          </a:lstStyle>
          <a:p>
            <a:pPr>
              <a:defRPr/>
            </a:pPr>
            <a:endParaRPr lang="en-US"/>
          </a:p>
        </p:txBody>
      </p:sp>
      <p:sp>
        <p:nvSpPr>
          <p:cNvPr id="4" name="Footer Placeholder 3">
            <a:extLst>
              <a:ext uri="{FF2B5EF4-FFF2-40B4-BE49-F238E27FC236}">
                <a16:creationId xmlns="" xmlns:a16="http://schemas.microsoft.com/office/drawing/2014/main" id="{B27DCFC6-6D61-4A52-907B-1AE31BABFDBC}"/>
              </a:ext>
            </a:extLst>
          </p:cNvPr>
          <p:cNvSpPr>
            <a:spLocks noGrp="1"/>
          </p:cNvSpPr>
          <p:nvPr>
            <p:ph type="ftr" sz="quarter" idx="11"/>
          </p:nvPr>
        </p:nvSpPr>
        <p:spPr>
          <a:xfrm>
            <a:off x="4165600" y="6245225"/>
            <a:ext cx="3860800" cy="476251"/>
          </a:xfrm>
        </p:spPr>
        <p:txBody>
          <a:bodyPr/>
          <a:lstStyle>
            <a:lvl1pPr>
              <a:defRPr/>
            </a:lvl1pPr>
          </a:lstStyle>
          <a:p>
            <a:pPr>
              <a:defRPr/>
            </a:pPr>
            <a:endParaRPr lang="en-US"/>
          </a:p>
        </p:txBody>
      </p:sp>
      <p:sp>
        <p:nvSpPr>
          <p:cNvPr id="5" name="Slide Number Placeholder 4">
            <a:extLst>
              <a:ext uri="{FF2B5EF4-FFF2-40B4-BE49-F238E27FC236}">
                <a16:creationId xmlns="" xmlns:a16="http://schemas.microsoft.com/office/drawing/2014/main" id="{73E7277E-F0A5-4B60-B955-B919F93632F2}"/>
              </a:ext>
            </a:extLst>
          </p:cNvPr>
          <p:cNvSpPr>
            <a:spLocks noGrp="1"/>
          </p:cNvSpPr>
          <p:nvPr>
            <p:ph type="sldNum" sz="quarter" idx="12"/>
          </p:nvPr>
        </p:nvSpPr>
        <p:spPr>
          <a:xfrm>
            <a:off x="8737600" y="6245225"/>
            <a:ext cx="2844800" cy="476251"/>
          </a:xfrm>
        </p:spPr>
        <p:txBody>
          <a:bodyPr/>
          <a:lstStyle>
            <a:lvl1pPr>
              <a:defRPr/>
            </a:lvl1pPr>
          </a:lstStyle>
          <a:p>
            <a:pPr>
              <a:defRPr/>
            </a:pPr>
            <a:fld id="{FFD7074D-3831-43AE-9447-D3E13E854603}" type="slidenum">
              <a:rPr lang="en-US" altLang="en-US"/>
              <a:pPr>
                <a:defRPr/>
              </a:pPr>
              <a:t>‹#›</a:t>
            </a:fld>
            <a:endParaRPr lang="en-US" altLang="en-US"/>
          </a:p>
        </p:txBody>
      </p:sp>
    </p:spTree>
    <p:extLst>
      <p:ext uri="{BB962C8B-B14F-4D97-AF65-F5344CB8AC3E}">
        <p14:creationId xmlns:p14="http://schemas.microsoft.com/office/powerpoint/2010/main" val="61857799"/>
      </p:ext>
    </p:extLst>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5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 xmlns:a16="http://schemas.microsoft.com/office/drawing/2014/main" id="{336D5C97-D378-44BA-9534-9BFB01994AC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B0334CAA-54FD-45E4-B898-AA04CB10BFB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D1C2BB8F-56F2-484F-803E-37F32A462483}"/>
              </a:ext>
            </a:extLst>
          </p:cNvPr>
          <p:cNvSpPr>
            <a:spLocks noGrp="1"/>
          </p:cNvSpPr>
          <p:nvPr>
            <p:ph type="sldNum" sz="quarter" idx="12"/>
          </p:nvPr>
        </p:nvSpPr>
        <p:spPr/>
        <p:txBody>
          <a:bodyPr/>
          <a:lstStyle>
            <a:lvl1pPr>
              <a:defRPr/>
            </a:lvl1pPr>
          </a:lstStyle>
          <a:p>
            <a:pPr>
              <a:defRPr/>
            </a:pPr>
            <a:fld id="{748743D8-8F75-4E41-80B4-B345E22F369C}" type="slidenum">
              <a:rPr lang="en-US" altLang="en-US"/>
              <a:pPr>
                <a:defRPr/>
              </a:pPr>
              <a:t>‹#›</a:t>
            </a:fld>
            <a:endParaRPr lang="en-US" altLang="en-US"/>
          </a:p>
        </p:txBody>
      </p:sp>
    </p:spTree>
    <p:extLst>
      <p:ext uri="{BB962C8B-B14F-4D97-AF65-F5344CB8AC3E}">
        <p14:creationId xmlns:p14="http://schemas.microsoft.com/office/powerpoint/2010/main" val="1540174222"/>
      </p:ext>
    </p:extLst>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323335"/>
      </p:ext>
    </p:extLst>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75815"/>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8"/>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8"/>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EE2C8389-A325-42F2-8067-1F14A0EAD76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72F391BB-3842-4D4E-A799-AD6716CA342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411E2C1F-59CD-4575-AE49-8485FAF5C1F3}"/>
              </a:ext>
            </a:extLst>
          </p:cNvPr>
          <p:cNvSpPr>
            <a:spLocks noGrp="1"/>
          </p:cNvSpPr>
          <p:nvPr>
            <p:ph type="sldNum" sz="quarter" idx="12"/>
          </p:nvPr>
        </p:nvSpPr>
        <p:spPr/>
        <p:txBody>
          <a:bodyPr/>
          <a:lstStyle>
            <a:lvl1pPr>
              <a:defRPr/>
            </a:lvl1pPr>
          </a:lstStyle>
          <a:p>
            <a:pPr>
              <a:defRPr/>
            </a:pPr>
            <a:fld id="{121D0E57-D94E-4E6F-854C-F0A06FB12696}" type="slidenum">
              <a:rPr lang="en-US" altLang="en-US"/>
              <a:pPr>
                <a:defRPr/>
              </a:pPr>
              <a:t>‹#›</a:t>
            </a:fld>
            <a:endParaRPr lang="en-US" altLang="en-US"/>
          </a:p>
        </p:txBody>
      </p:sp>
    </p:spTree>
    <p:extLst>
      <p:ext uri="{BB962C8B-B14F-4D97-AF65-F5344CB8AC3E}">
        <p14:creationId xmlns:p14="http://schemas.microsoft.com/office/powerpoint/2010/main" val="42700536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457476"/>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0" name="Footer Placeholder 9"/>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15434C66-0128-4B63-A426-C685864C797B}"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925727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96560"/>
      </p:ext>
    </p:extLst>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6EE29579-0433-4332-89F1-01F794680D5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72CF866F-4B10-448B-BFA8-4D4B8D1D79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E7D69E90-B988-4F80-B824-55E7F2DD64A7}"/>
              </a:ext>
            </a:extLst>
          </p:cNvPr>
          <p:cNvSpPr>
            <a:spLocks noGrp="1"/>
          </p:cNvSpPr>
          <p:nvPr>
            <p:ph type="sldNum" sz="quarter" idx="12"/>
          </p:nvPr>
        </p:nvSpPr>
        <p:spPr/>
        <p:txBody>
          <a:bodyPr/>
          <a:lstStyle>
            <a:lvl1pPr>
              <a:defRPr/>
            </a:lvl1pPr>
          </a:lstStyle>
          <a:p>
            <a:pPr>
              <a:defRPr/>
            </a:pPr>
            <a:fld id="{6279ABD8-A321-472E-9015-2D6690AE465E}" type="slidenum">
              <a:rPr lang="en-US" altLang="en-US"/>
              <a:pPr>
                <a:defRPr/>
              </a:pPr>
              <a:t>‹#›</a:t>
            </a:fld>
            <a:endParaRPr lang="en-US" altLang="en-US"/>
          </a:p>
        </p:txBody>
      </p:sp>
    </p:spTree>
    <p:extLst>
      <p:ext uri="{BB962C8B-B14F-4D97-AF65-F5344CB8AC3E}">
        <p14:creationId xmlns:p14="http://schemas.microsoft.com/office/powerpoint/2010/main" val="1044991571"/>
      </p:ext>
    </p:extLst>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A879C4-FD2E-489A-9BC7-D1DE8C5206C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C436D023-595B-41FB-8D38-6F5E769020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D09187F6-72E0-42DD-81CA-8FB71FD7A685}"/>
              </a:ext>
            </a:extLst>
          </p:cNvPr>
          <p:cNvSpPr>
            <a:spLocks noGrp="1"/>
          </p:cNvSpPr>
          <p:nvPr>
            <p:ph type="sldNum" sz="quarter" idx="12"/>
          </p:nvPr>
        </p:nvSpPr>
        <p:spPr/>
        <p:txBody>
          <a:bodyPr/>
          <a:lstStyle>
            <a:lvl1pPr>
              <a:defRPr/>
            </a:lvl1pPr>
          </a:lstStyle>
          <a:p>
            <a:pPr>
              <a:defRPr/>
            </a:pPr>
            <a:fld id="{AA998BA2-5BFE-4D23-8374-DD2DB237808B}" type="slidenum">
              <a:rPr lang="en-US" altLang="en-US"/>
              <a:pPr>
                <a:defRPr/>
              </a:pPr>
              <a:t>‹#›</a:t>
            </a:fld>
            <a:endParaRPr lang="en-US" altLang="en-US"/>
          </a:p>
        </p:txBody>
      </p:sp>
    </p:spTree>
    <p:extLst>
      <p:ext uri="{BB962C8B-B14F-4D97-AF65-F5344CB8AC3E}">
        <p14:creationId xmlns:p14="http://schemas.microsoft.com/office/powerpoint/2010/main" val="3139299013"/>
      </p:ext>
    </p:extLst>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D755DB3-9C44-4F2E-9585-BC314632037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9310896C-ED44-45C7-AB31-8ED6D52FFC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EC8BD0D4-91E6-4C5D-825D-520B922CDC59}"/>
              </a:ext>
            </a:extLst>
          </p:cNvPr>
          <p:cNvSpPr>
            <a:spLocks noGrp="1"/>
          </p:cNvSpPr>
          <p:nvPr>
            <p:ph type="sldNum" sz="quarter" idx="12"/>
          </p:nvPr>
        </p:nvSpPr>
        <p:spPr/>
        <p:txBody>
          <a:bodyPr/>
          <a:lstStyle>
            <a:lvl1pPr>
              <a:defRPr/>
            </a:lvl1pPr>
          </a:lstStyle>
          <a:p>
            <a:pPr>
              <a:defRPr/>
            </a:pPr>
            <a:fld id="{B49F5EEB-C394-4D5F-BB7E-EC5C0BD8A998}" type="slidenum">
              <a:rPr lang="en-US" altLang="en-US"/>
              <a:pPr>
                <a:defRPr/>
              </a:pPr>
              <a:t>‹#›</a:t>
            </a:fld>
            <a:endParaRPr lang="en-US" altLang="en-US"/>
          </a:p>
        </p:txBody>
      </p:sp>
    </p:spTree>
    <p:extLst>
      <p:ext uri="{BB962C8B-B14F-4D97-AF65-F5344CB8AC3E}">
        <p14:creationId xmlns:p14="http://schemas.microsoft.com/office/powerpoint/2010/main" val="1330411670"/>
      </p:ext>
    </p:extLst>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C5980D30-0040-44C3-B902-A2FE9C4751F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9ADB45CA-06EE-4AD6-A3B7-5561647B24F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E2F63621-EC37-4FBF-B1B2-217A540DF9AC}"/>
              </a:ext>
            </a:extLst>
          </p:cNvPr>
          <p:cNvSpPr>
            <a:spLocks noGrp="1"/>
          </p:cNvSpPr>
          <p:nvPr>
            <p:ph type="sldNum" sz="quarter" idx="12"/>
          </p:nvPr>
        </p:nvSpPr>
        <p:spPr/>
        <p:txBody>
          <a:bodyPr/>
          <a:lstStyle>
            <a:lvl1pPr>
              <a:defRPr/>
            </a:lvl1pPr>
          </a:lstStyle>
          <a:p>
            <a:pPr>
              <a:defRPr/>
            </a:pPr>
            <a:fld id="{4D51D782-0735-446C-8A61-61CF7607B20E}" type="slidenum">
              <a:rPr lang="en-US" altLang="en-US"/>
              <a:pPr>
                <a:defRPr/>
              </a:pPr>
              <a:t>‹#›</a:t>
            </a:fld>
            <a:endParaRPr lang="en-US" altLang="en-US"/>
          </a:p>
        </p:txBody>
      </p:sp>
    </p:spTree>
    <p:extLst>
      <p:ext uri="{BB962C8B-B14F-4D97-AF65-F5344CB8AC3E}">
        <p14:creationId xmlns:p14="http://schemas.microsoft.com/office/powerpoint/2010/main" val="1953635107"/>
      </p:ext>
    </p:extLst>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178095B2-2481-47FB-918B-20123AE3084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03216E3E-CE5F-4C34-A2A0-89A29F059A9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93D5329E-74F2-450C-90EA-FD2AAEBBA8F7}"/>
              </a:ext>
            </a:extLst>
          </p:cNvPr>
          <p:cNvSpPr>
            <a:spLocks noGrp="1"/>
          </p:cNvSpPr>
          <p:nvPr>
            <p:ph type="sldNum" sz="quarter" idx="12"/>
          </p:nvPr>
        </p:nvSpPr>
        <p:spPr/>
        <p:txBody>
          <a:bodyPr/>
          <a:lstStyle>
            <a:lvl1pPr>
              <a:defRPr/>
            </a:lvl1pPr>
          </a:lstStyle>
          <a:p>
            <a:pPr>
              <a:defRPr/>
            </a:pPr>
            <a:fld id="{2BCF5E31-7685-43BA-A8F7-8D9546075B1C}" type="slidenum">
              <a:rPr lang="en-US" altLang="en-US"/>
              <a:pPr>
                <a:defRPr/>
              </a:pPr>
              <a:t>‹#›</a:t>
            </a:fld>
            <a:endParaRPr lang="en-US" altLang="en-US"/>
          </a:p>
        </p:txBody>
      </p:sp>
    </p:spTree>
    <p:extLst>
      <p:ext uri="{BB962C8B-B14F-4D97-AF65-F5344CB8AC3E}">
        <p14:creationId xmlns:p14="http://schemas.microsoft.com/office/powerpoint/2010/main" val="300747579"/>
      </p:ext>
    </p:extLst>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DC50D728-FFD8-4030-AF73-A98C049CB8D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ECACA08D-97CA-4B97-B6F6-D16CF436CFA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586C3C91-CBF4-4FA0-BA34-19E931F8EE61}"/>
              </a:ext>
            </a:extLst>
          </p:cNvPr>
          <p:cNvSpPr>
            <a:spLocks noGrp="1"/>
          </p:cNvSpPr>
          <p:nvPr>
            <p:ph type="sldNum" sz="quarter" idx="12"/>
          </p:nvPr>
        </p:nvSpPr>
        <p:spPr/>
        <p:txBody>
          <a:bodyPr/>
          <a:lstStyle>
            <a:lvl1pPr>
              <a:defRPr/>
            </a:lvl1pPr>
          </a:lstStyle>
          <a:p>
            <a:pPr>
              <a:defRPr/>
            </a:pPr>
            <a:fld id="{C0C3E604-EA13-4B81-9BB2-3FDB7F5BD086}" type="slidenum">
              <a:rPr lang="en-US" altLang="en-US"/>
              <a:pPr>
                <a:defRPr/>
              </a:pPr>
              <a:t>‹#›</a:t>
            </a:fld>
            <a:endParaRPr lang="en-US" altLang="en-US"/>
          </a:p>
        </p:txBody>
      </p:sp>
    </p:spTree>
    <p:extLst>
      <p:ext uri="{BB962C8B-B14F-4D97-AF65-F5344CB8AC3E}">
        <p14:creationId xmlns:p14="http://schemas.microsoft.com/office/powerpoint/2010/main" val="171289043"/>
      </p:ext>
    </p:extLst>
  </p:cSld>
  <p:clrMapOvr>
    <a:masterClrMapping/>
  </p:clrMapOvr>
  <p:transition>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93517F8-2D8A-4B19-9283-E9B19CB66E85}"/>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C91FD26-D15B-4073-8C82-FF69DACA903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EFBF1FC6-5E75-48D2-9876-62BDBEC1ACFC}"/>
              </a:ext>
            </a:extLst>
          </p:cNvPr>
          <p:cNvSpPr>
            <a:spLocks noGrp="1"/>
          </p:cNvSpPr>
          <p:nvPr>
            <p:ph type="sldNum" sz="quarter" idx="12"/>
          </p:nvPr>
        </p:nvSpPr>
        <p:spPr/>
        <p:txBody>
          <a:bodyPr/>
          <a:lstStyle>
            <a:lvl1pPr>
              <a:defRPr/>
            </a:lvl1pPr>
          </a:lstStyle>
          <a:p>
            <a:pPr>
              <a:defRPr/>
            </a:pPr>
            <a:fld id="{3AD01C6D-6C17-4C00-9031-3701B3A30B04}" type="slidenum">
              <a:rPr lang="en-US" altLang="en-US"/>
              <a:pPr>
                <a:defRPr/>
              </a:pPr>
              <a:t>‹#›</a:t>
            </a:fld>
            <a:endParaRPr lang="en-US" altLang="en-US"/>
          </a:p>
        </p:txBody>
      </p:sp>
    </p:spTree>
    <p:extLst>
      <p:ext uri="{BB962C8B-B14F-4D97-AF65-F5344CB8AC3E}">
        <p14:creationId xmlns:p14="http://schemas.microsoft.com/office/powerpoint/2010/main" val="2119689508"/>
      </p:ext>
    </p:extLst>
  </p:cSld>
  <p:clrMapOvr>
    <a:masterClrMapping/>
  </p:clrMapOvr>
  <p:transition>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C05E1503-83B1-4D63-A5B1-61706299A07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BADF7CDC-1AC1-4400-9504-A715D82C0E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E9277095-0464-4401-BA8D-B9186897020D}"/>
              </a:ext>
            </a:extLst>
          </p:cNvPr>
          <p:cNvSpPr>
            <a:spLocks noGrp="1"/>
          </p:cNvSpPr>
          <p:nvPr>
            <p:ph type="sldNum" sz="quarter" idx="12"/>
          </p:nvPr>
        </p:nvSpPr>
        <p:spPr/>
        <p:txBody>
          <a:bodyPr/>
          <a:lstStyle>
            <a:lvl1pPr>
              <a:defRPr/>
            </a:lvl1pPr>
          </a:lstStyle>
          <a:p>
            <a:pPr>
              <a:defRPr/>
            </a:pPr>
            <a:fld id="{3F97712C-0A71-4828-98C0-698CFF3EAFCB}" type="slidenum">
              <a:rPr lang="en-US" altLang="en-US"/>
              <a:pPr>
                <a:defRPr/>
              </a:pPr>
              <a:t>‹#›</a:t>
            </a:fld>
            <a:endParaRPr lang="en-US" altLang="en-US"/>
          </a:p>
        </p:txBody>
      </p:sp>
    </p:spTree>
    <p:extLst>
      <p:ext uri="{BB962C8B-B14F-4D97-AF65-F5344CB8AC3E}">
        <p14:creationId xmlns:p14="http://schemas.microsoft.com/office/powerpoint/2010/main" val="1966926771"/>
      </p:ext>
    </p:extLst>
  </p:cSld>
  <p:clrMapOvr>
    <a:masterClrMapping/>
  </p:clrMapOvr>
  <p:transition>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2065D044-D12D-43D0-B08A-8887C96C585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9FC29F5A-D4EC-4892-A8D5-3A1BFCD3DC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02268E9-7345-4CE5-97BE-A9D234CB5B74}"/>
              </a:ext>
            </a:extLst>
          </p:cNvPr>
          <p:cNvSpPr>
            <a:spLocks noGrp="1"/>
          </p:cNvSpPr>
          <p:nvPr>
            <p:ph type="sldNum" sz="quarter" idx="12"/>
          </p:nvPr>
        </p:nvSpPr>
        <p:spPr/>
        <p:txBody>
          <a:bodyPr/>
          <a:lstStyle>
            <a:lvl1pPr>
              <a:defRPr/>
            </a:lvl1pPr>
          </a:lstStyle>
          <a:p>
            <a:pPr>
              <a:defRPr/>
            </a:pPr>
            <a:fld id="{A71F1723-D433-4986-B2A9-183F066FA9C0}" type="slidenum">
              <a:rPr lang="en-US" altLang="en-US"/>
              <a:pPr>
                <a:defRPr/>
              </a:pPr>
              <a:t>‹#›</a:t>
            </a:fld>
            <a:endParaRPr lang="en-US" altLang="en-US"/>
          </a:p>
        </p:txBody>
      </p:sp>
    </p:spTree>
    <p:extLst>
      <p:ext uri="{BB962C8B-B14F-4D97-AF65-F5344CB8AC3E}">
        <p14:creationId xmlns:p14="http://schemas.microsoft.com/office/powerpoint/2010/main" val="3799768691"/>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22"/>
            <a:ext cx="11480800" cy="882651"/>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375260" y="666750"/>
            <a:ext cx="57207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6193382" y="666750"/>
            <a:ext cx="5722988"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375260" y="131649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6198307" y="131649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a:xfrm>
            <a:off x="10972800" y="6477000"/>
            <a:ext cx="1016000" cy="246888"/>
          </a:xfrm>
        </p:spPr>
        <p:txBody>
          <a:bodyPr/>
          <a:lstStyle/>
          <a:p>
            <a:pPr>
              <a:defRPr/>
            </a:pPr>
            <a:fld id="{8DD81944-44F3-4541-9AEE-6396804530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1" name="Straight Connector 10"/>
          <p:cNvSpPr>
            <a:spLocks noChangeShapeType="1"/>
          </p:cNvSpPr>
          <p:nvPr/>
        </p:nvSpPr>
        <p:spPr bwMode="auto">
          <a:xfrm>
            <a:off x="685800" y="602026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3892935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F13347E-B7F7-4EB2-9982-11EE16DCD52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C0A57AA7-6099-457E-8361-C867CFBEC3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3FBBD536-7439-4788-9154-99E912BC4DD8}"/>
              </a:ext>
            </a:extLst>
          </p:cNvPr>
          <p:cNvSpPr>
            <a:spLocks noGrp="1"/>
          </p:cNvSpPr>
          <p:nvPr>
            <p:ph type="sldNum" sz="quarter" idx="12"/>
          </p:nvPr>
        </p:nvSpPr>
        <p:spPr/>
        <p:txBody>
          <a:bodyPr/>
          <a:lstStyle>
            <a:lvl1pPr>
              <a:defRPr/>
            </a:lvl1pPr>
          </a:lstStyle>
          <a:p>
            <a:pPr>
              <a:defRPr/>
            </a:pPr>
            <a:fld id="{E554D88E-26F3-4F2A-9FAA-800FF2C663F2}" type="slidenum">
              <a:rPr lang="en-US" altLang="en-US"/>
              <a:pPr>
                <a:defRPr/>
              </a:pPr>
              <a:t>‹#›</a:t>
            </a:fld>
            <a:endParaRPr lang="en-US" altLang="en-US"/>
          </a:p>
        </p:txBody>
      </p:sp>
    </p:spTree>
    <p:extLst>
      <p:ext uri="{BB962C8B-B14F-4D97-AF65-F5344CB8AC3E}">
        <p14:creationId xmlns:p14="http://schemas.microsoft.com/office/powerpoint/2010/main" val="4274909010"/>
      </p:ext>
    </p:extLst>
  </p:cSld>
  <p:clrMapOvr>
    <a:masterClrMapping/>
  </p:clrMapOvr>
  <p:transition>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C7C2394-3C91-4F01-923B-FD4F68D28E2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73BBBDC6-EC0C-45D8-B018-E24094DC5E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8C3AC0F3-4385-41EB-A1CB-5741FC45944E}"/>
              </a:ext>
            </a:extLst>
          </p:cNvPr>
          <p:cNvSpPr>
            <a:spLocks noGrp="1"/>
          </p:cNvSpPr>
          <p:nvPr>
            <p:ph type="sldNum" sz="quarter" idx="12"/>
          </p:nvPr>
        </p:nvSpPr>
        <p:spPr/>
        <p:txBody>
          <a:bodyPr/>
          <a:lstStyle>
            <a:lvl1pPr>
              <a:defRPr/>
            </a:lvl1pPr>
          </a:lstStyle>
          <a:p>
            <a:pPr>
              <a:defRPr/>
            </a:pPr>
            <a:fld id="{7EAAE53D-7A00-46A4-875D-88DC44E575E1}" type="slidenum">
              <a:rPr lang="en-US" altLang="en-US"/>
              <a:pPr>
                <a:defRPr/>
              </a:pPr>
              <a:t>‹#›</a:t>
            </a:fld>
            <a:endParaRPr lang="en-US" altLang="en-US"/>
          </a:p>
        </p:txBody>
      </p:sp>
    </p:spTree>
    <p:extLst>
      <p:ext uri="{BB962C8B-B14F-4D97-AF65-F5344CB8AC3E}">
        <p14:creationId xmlns:p14="http://schemas.microsoft.com/office/powerpoint/2010/main" val="466642862"/>
      </p:ext>
    </p:extLst>
  </p:cSld>
  <p:clrMapOvr>
    <a:masterClrMapping/>
  </p:clrMapOvr>
  <p:transition>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089488E8-1144-40FB-BBBB-5343F9341A35}"/>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4" name="Footer Placeholder 3">
            <a:extLst>
              <a:ext uri="{FF2B5EF4-FFF2-40B4-BE49-F238E27FC236}">
                <a16:creationId xmlns="" xmlns:a16="http://schemas.microsoft.com/office/drawing/2014/main" id="{986BAA53-9326-46FC-A9F5-062EE9273BAF}"/>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Slide Number Placeholder 4">
            <a:extLst>
              <a:ext uri="{FF2B5EF4-FFF2-40B4-BE49-F238E27FC236}">
                <a16:creationId xmlns="" xmlns:a16="http://schemas.microsoft.com/office/drawing/2014/main" id="{FF45AA86-5926-49AC-8C85-66C6079D236D}"/>
              </a:ext>
            </a:extLst>
          </p:cNvPr>
          <p:cNvSpPr>
            <a:spLocks noGrp="1"/>
          </p:cNvSpPr>
          <p:nvPr>
            <p:ph type="sldNum" sz="quarter" idx="12"/>
          </p:nvPr>
        </p:nvSpPr>
        <p:spPr>
          <a:xfrm>
            <a:off x="8737600" y="6245225"/>
            <a:ext cx="2844800" cy="476250"/>
          </a:xfrm>
        </p:spPr>
        <p:txBody>
          <a:bodyPr/>
          <a:lstStyle>
            <a:lvl1pPr>
              <a:defRPr/>
            </a:lvl1pPr>
          </a:lstStyle>
          <a:p>
            <a:pPr>
              <a:defRPr/>
            </a:pPr>
            <a:fld id="{26E8A2FD-09F6-477D-BF52-FE983934FAA6}" type="slidenum">
              <a:rPr lang="en-US" altLang="en-US"/>
              <a:pPr>
                <a:defRPr/>
              </a:pPr>
              <a:t>‹#›</a:t>
            </a:fld>
            <a:endParaRPr lang="en-US" altLang="en-US"/>
          </a:p>
        </p:txBody>
      </p:sp>
    </p:spTree>
    <p:extLst>
      <p:ext uri="{BB962C8B-B14F-4D97-AF65-F5344CB8AC3E}">
        <p14:creationId xmlns:p14="http://schemas.microsoft.com/office/powerpoint/2010/main" val="3178823892"/>
      </p:ext>
    </p:extLst>
  </p:cSld>
  <p:clrMapOvr>
    <a:masterClrMapping/>
  </p:clrMapOvr>
  <p:transition>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 xmlns:a16="http://schemas.microsoft.com/office/drawing/2014/main" id="{F5EBC026-B3F6-4BFE-BD89-B0297F2C4DE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C0385FAA-E2D2-42A2-8DC8-4D58A3990B0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3C5FBD27-BD51-4822-83F9-DCF27EB0F269}"/>
              </a:ext>
            </a:extLst>
          </p:cNvPr>
          <p:cNvSpPr>
            <a:spLocks noGrp="1"/>
          </p:cNvSpPr>
          <p:nvPr>
            <p:ph type="sldNum" sz="quarter" idx="12"/>
          </p:nvPr>
        </p:nvSpPr>
        <p:spPr/>
        <p:txBody>
          <a:bodyPr/>
          <a:lstStyle>
            <a:lvl1pPr>
              <a:defRPr/>
            </a:lvl1pPr>
          </a:lstStyle>
          <a:p>
            <a:pPr>
              <a:defRPr/>
            </a:pPr>
            <a:fld id="{98DCAB44-E2F4-4447-81FD-9D8FA3D6EFA2}" type="slidenum">
              <a:rPr lang="en-US" altLang="en-US"/>
              <a:pPr>
                <a:defRPr/>
              </a:pPr>
              <a:t>‹#›</a:t>
            </a:fld>
            <a:endParaRPr lang="en-US" altLang="en-US"/>
          </a:p>
        </p:txBody>
      </p:sp>
    </p:spTree>
    <p:extLst>
      <p:ext uri="{BB962C8B-B14F-4D97-AF65-F5344CB8AC3E}">
        <p14:creationId xmlns:p14="http://schemas.microsoft.com/office/powerpoint/2010/main" val="3669417040"/>
      </p:ext>
    </p:extLst>
  </p:cSld>
  <p:clrMapOvr>
    <a:masterClrMapping/>
  </p:clrMapOvr>
  <p:transition>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203080"/>
      </p:ext>
    </p:extLst>
  </p:cSld>
  <p:clrMapOvr>
    <a:masterClrMapping/>
  </p:clrMapOvr>
  <p:transition>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84397"/>
      </p:ext>
    </p:extLst>
  </p:cSld>
  <p:clrMapOvr>
    <a:masterClrMapping/>
  </p:clrMapOvr>
  <p:transition>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FCB07D81-BAFF-4EB2-9AF8-5907AD67F1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CB3B9947-B4D0-4341-BFF1-F9032D39F1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E6C07633-ED11-4720-A2A6-483F26883A16}"/>
              </a:ext>
            </a:extLst>
          </p:cNvPr>
          <p:cNvSpPr>
            <a:spLocks noGrp="1"/>
          </p:cNvSpPr>
          <p:nvPr>
            <p:ph type="sldNum" sz="quarter" idx="12"/>
          </p:nvPr>
        </p:nvSpPr>
        <p:spPr/>
        <p:txBody>
          <a:bodyPr/>
          <a:lstStyle>
            <a:lvl1pPr>
              <a:defRPr/>
            </a:lvl1pPr>
          </a:lstStyle>
          <a:p>
            <a:pPr>
              <a:defRPr/>
            </a:pPr>
            <a:fld id="{F262F5E6-026D-48CD-A135-36AB00CBCA83}" type="slidenum">
              <a:rPr lang="en-US" altLang="en-US"/>
              <a:pPr>
                <a:defRPr/>
              </a:pPr>
              <a:t>‹#›</a:t>
            </a:fld>
            <a:endParaRPr lang="en-US" altLang="en-US"/>
          </a:p>
        </p:txBody>
      </p:sp>
    </p:spTree>
    <p:extLst>
      <p:ext uri="{BB962C8B-B14F-4D97-AF65-F5344CB8AC3E}">
        <p14:creationId xmlns:p14="http://schemas.microsoft.com/office/powerpoint/2010/main" val="204063235"/>
      </p:ext>
    </p:extLst>
  </p:cSld>
  <p:clrMapOvr>
    <a:masterClrMapping/>
  </p:clrMapOvr>
  <p:transition>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B735312-08CA-4504-A1D3-1C0B48B57C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F4464E00-FFF4-462F-B482-79987B503C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D4BE54AF-A343-40EF-91F7-8750B2642E26}"/>
              </a:ext>
            </a:extLst>
          </p:cNvPr>
          <p:cNvSpPr>
            <a:spLocks noGrp="1"/>
          </p:cNvSpPr>
          <p:nvPr>
            <p:ph type="sldNum" sz="quarter" idx="12"/>
          </p:nvPr>
        </p:nvSpPr>
        <p:spPr/>
        <p:txBody>
          <a:bodyPr/>
          <a:lstStyle>
            <a:lvl1pPr>
              <a:defRPr/>
            </a:lvl1pPr>
          </a:lstStyle>
          <a:p>
            <a:pPr>
              <a:defRPr/>
            </a:pPr>
            <a:fld id="{1373B056-0549-4B6E-9DFB-98907127173E}" type="slidenum">
              <a:rPr lang="en-US" altLang="en-US"/>
              <a:pPr>
                <a:defRPr/>
              </a:pPr>
              <a:t>‹#›</a:t>
            </a:fld>
            <a:endParaRPr lang="en-US" altLang="en-US"/>
          </a:p>
        </p:txBody>
      </p:sp>
    </p:spTree>
    <p:extLst>
      <p:ext uri="{BB962C8B-B14F-4D97-AF65-F5344CB8AC3E}">
        <p14:creationId xmlns:p14="http://schemas.microsoft.com/office/powerpoint/2010/main" val="3295249469"/>
      </p:ext>
    </p:extLst>
  </p:cSld>
  <p:clrMapOvr>
    <a:masterClrMapping/>
  </p:clrMapOvr>
  <p:transition>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6F1A59F-07CB-4D8C-B20C-52C008D9958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4E9B757E-8304-4D6B-8EAC-0466228142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69EFBC29-E16D-4830-94C0-E1DF43EDCED0}"/>
              </a:ext>
            </a:extLst>
          </p:cNvPr>
          <p:cNvSpPr>
            <a:spLocks noGrp="1"/>
          </p:cNvSpPr>
          <p:nvPr>
            <p:ph type="sldNum" sz="quarter" idx="12"/>
          </p:nvPr>
        </p:nvSpPr>
        <p:spPr/>
        <p:txBody>
          <a:bodyPr/>
          <a:lstStyle>
            <a:lvl1pPr>
              <a:defRPr/>
            </a:lvl1pPr>
          </a:lstStyle>
          <a:p>
            <a:pPr>
              <a:defRPr/>
            </a:pPr>
            <a:fld id="{8C2D24C2-E251-422E-B1FA-378C387EEE11}" type="slidenum">
              <a:rPr lang="en-US" altLang="en-US"/>
              <a:pPr>
                <a:defRPr/>
              </a:pPr>
              <a:t>‹#›</a:t>
            </a:fld>
            <a:endParaRPr lang="en-US" altLang="en-US"/>
          </a:p>
        </p:txBody>
      </p:sp>
    </p:spTree>
    <p:extLst>
      <p:ext uri="{BB962C8B-B14F-4D97-AF65-F5344CB8AC3E}">
        <p14:creationId xmlns:p14="http://schemas.microsoft.com/office/powerpoint/2010/main" val="429351572"/>
      </p:ext>
    </p:extLst>
  </p:cSld>
  <p:clrMapOvr>
    <a:masterClrMapping/>
  </p:clrMapOvr>
  <p:transition>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B93E3F36-667F-4FC3-8436-DEBA821851D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99724244-78C3-4D46-8E29-68497DFBE6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30D2DE41-77C8-41B4-ACCC-CC4206E93C6A}"/>
              </a:ext>
            </a:extLst>
          </p:cNvPr>
          <p:cNvSpPr>
            <a:spLocks noGrp="1"/>
          </p:cNvSpPr>
          <p:nvPr>
            <p:ph type="sldNum" sz="quarter" idx="12"/>
          </p:nvPr>
        </p:nvSpPr>
        <p:spPr/>
        <p:txBody>
          <a:bodyPr/>
          <a:lstStyle>
            <a:lvl1pPr>
              <a:defRPr/>
            </a:lvl1pPr>
          </a:lstStyle>
          <a:p>
            <a:pPr>
              <a:defRPr/>
            </a:pPr>
            <a:fld id="{B80FD699-225F-46D9-8548-B3C467F9C61A}" type="slidenum">
              <a:rPr lang="en-US" altLang="en-US"/>
              <a:pPr>
                <a:defRPr/>
              </a:pPr>
              <a:t>‹#›</a:t>
            </a:fld>
            <a:endParaRPr lang="en-US" altLang="en-US"/>
          </a:p>
        </p:txBody>
      </p:sp>
    </p:spTree>
    <p:extLst>
      <p:ext uri="{BB962C8B-B14F-4D97-AF65-F5344CB8AC3E}">
        <p14:creationId xmlns:p14="http://schemas.microsoft.com/office/powerpoint/2010/main" val="2466074665"/>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6D0448ED-1A47-43D4-A196-370F5C2B4404}"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1849827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4"/>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56B68668-5CD5-4ED8-AC91-8CA0FB0B258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05EFC506-D3E9-4257-A658-DA962C0CDC2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69BA52FE-C21B-4222-9511-A03A5A0405D4}"/>
              </a:ext>
            </a:extLst>
          </p:cNvPr>
          <p:cNvSpPr>
            <a:spLocks noGrp="1"/>
          </p:cNvSpPr>
          <p:nvPr>
            <p:ph type="sldNum" sz="quarter" idx="12"/>
          </p:nvPr>
        </p:nvSpPr>
        <p:spPr/>
        <p:txBody>
          <a:bodyPr/>
          <a:lstStyle>
            <a:lvl1pPr>
              <a:defRPr/>
            </a:lvl1pPr>
          </a:lstStyle>
          <a:p>
            <a:pPr>
              <a:defRPr/>
            </a:pPr>
            <a:fld id="{97FF343D-E3F1-40A1-8347-456E47643358}" type="slidenum">
              <a:rPr lang="en-US" altLang="en-US"/>
              <a:pPr>
                <a:defRPr/>
              </a:pPr>
              <a:t>‹#›</a:t>
            </a:fld>
            <a:endParaRPr lang="en-US" altLang="en-US"/>
          </a:p>
        </p:txBody>
      </p:sp>
    </p:spTree>
    <p:extLst>
      <p:ext uri="{BB962C8B-B14F-4D97-AF65-F5344CB8AC3E}">
        <p14:creationId xmlns:p14="http://schemas.microsoft.com/office/powerpoint/2010/main" val="3103284198"/>
      </p:ext>
    </p:extLst>
  </p:cSld>
  <p:clrMapOvr>
    <a:masterClrMapping/>
  </p:clrMapOvr>
  <p:transition>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6A6C1EBF-696E-4681-8268-400F758BE06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4B79E0DE-D9A6-435D-8782-5D8FDB09D62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15AC8AFD-2524-491A-ADD6-C678EAAFC2C8}"/>
              </a:ext>
            </a:extLst>
          </p:cNvPr>
          <p:cNvSpPr>
            <a:spLocks noGrp="1"/>
          </p:cNvSpPr>
          <p:nvPr>
            <p:ph type="sldNum" sz="quarter" idx="12"/>
          </p:nvPr>
        </p:nvSpPr>
        <p:spPr/>
        <p:txBody>
          <a:bodyPr/>
          <a:lstStyle>
            <a:lvl1pPr>
              <a:defRPr/>
            </a:lvl1pPr>
          </a:lstStyle>
          <a:p>
            <a:pPr>
              <a:defRPr/>
            </a:pPr>
            <a:fld id="{12F08F73-BA7D-4F5E-ABA7-153B250DCB7F}" type="slidenum">
              <a:rPr lang="en-US" altLang="en-US"/>
              <a:pPr>
                <a:defRPr/>
              </a:pPr>
              <a:t>‹#›</a:t>
            </a:fld>
            <a:endParaRPr lang="en-US" altLang="en-US"/>
          </a:p>
        </p:txBody>
      </p:sp>
    </p:spTree>
    <p:extLst>
      <p:ext uri="{BB962C8B-B14F-4D97-AF65-F5344CB8AC3E}">
        <p14:creationId xmlns:p14="http://schemas.microsoft.com/office/powerpoint/2010/main" val="3705138807"/>
      </p:ext>
    </p:extLst>
  </p:cSld>
  <p:clrMapOvr>
    <a:masterClrMapping/>
  </p:clrMapOvr>
  <p:transition>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856F6525-CD47-41FA-B339-F9B652C6229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002A0478-359F-42CF-A12E-430EEFCBCB9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02F7F0EE-7B09-43B2-88C6-6F36999BF5A0}"/>
              </a:ext>
            </a:extLst>
          </p:cNvPr>
          <p:cNvSpPr>
            <a:spLocks noGrp="1"/>
          </p:cNvSpPr>
          <p:nvPr>
            <p:ph type="sldNum" sz="quarter" idx="12"/>
          </p:nvPr>
        </p:nvSpPr>
        <p:spPr/>
        <p:txBody>
          <a:bodyPr/>
          <a:lstStyle>
            <a:lvl1pPr>
              <a:defRPr/>
            </a:lvl1pPr>
          </a:lstStyle>
          <a:p>
            <a:pPr>
              <a:defRPr/>
            </a:pPr>
            <a:fld id="{285A6277-1BB7-4810-B157-2C5ADD8E3872}" type="slidenum">
              <a:rPr lang="en-US" altLang="en-US"/>
              <a:pPr>
                <a:defRPr/>
              </a:pPr>
              <a:t>‹#›</a:t>
            </a:fld>
            <a:endParaRPr lang="en-US" altLang="en-US"/>
          </a:p>
        </p:txBody>
      </p:sp>
    </p:spTree>
    <p:extLst>
      <p:ext uri="{BB962C8B-B14F-4D97-AF65-F5344CB8AC3E}">
        <p14:creationId xmlns:p14="http://schemas.microsoft.com/office/powerpoint/2010/main" val="921089584"/>
      </p:ext>
    </p:extLst>
  </p:cSld>
  <p:clrMapOvr>
    <a:masterClrMapping/>
  </p:clrMapOvr>
  <p:transition>
    <p:dissolv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 xmlns:a16="http://schemas.microsoft.com/office/drawing/2014/main" id="{F24A06DD-A34E-4BF8-BAAB-142EC22238F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3BDF9349-9DB0-4536-8297-948E468CC2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95712330-7C60-4B36-B17B-318C6F646031}"/>
              </a:ext>
            </a:extLst>
          </p:cNvPr>
          <p:cNvSpPr>
            <a:spLocks noGrp="1"/>
          </p:cNvSpPr>
          <p:nvPr>
            <p:ph type="sldNum" sz="quarter" idx="12"/>
          </p:nvPr>
        </p:nvSpPr>
        <p:spPr/>
        <p:txBody>
          <a:bodyPr/>
          <a:lstStyle>
            <a:lvl1pPr>
              <a:defRPr/>
            </a:lvl1pPr>
          </a:lstStyle>
          <a:p>
            <a:pPr>
              <a:defRPr/>
            </a:pPr>
            <a:fld id="{5BBF3AB6-0599-49AA-9D93-B2E8DEF0EE49}" type="slidenum">
              <a:rPr lang="en-US" altLang="en-US"/>
              <a:pPr>
                <a:defRPr/>
              </a:pPr>
              <a:t>‹#›</a:t>
            </a:fld>
            <a:endParaRPr lang="en-US" altLang="en-US"/>
          </a:p>
        </p:txBody>
      </p:sp>
    </p:spTree>
    <p:extLst>
      <p:ext uri="{BB962C8B-B14F-4D97-AF65-F5344CB8AC3E}">
        <p14:creationId xmlns:p14="http://schemas.microsoft.com/office/powerpoint/2010/main" val="2133609722"/>
      </p:ext>
    </p:extLst>
  </p:cSld>
  <p:clrMapOvr>
    <a:masterClrMapping/>
  </p:clrMapOvr>
  <p:transition>
    <p:dissolv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 xmlns:a16="http://schemas.microsoft.com/office/drawing/2014/main" id="{FC38D928-24D2-446A-A702-EE9CCC99895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8D3A1FC7-E444-479E-9E63-E71BCEBFF4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38B72448-C585-479C-87FE-E148602CC406}"/>
              </a:ext>
            </a:extLst>
          </p:cNvPr>
          <p:cNvSpPr>
            <a:spLocks noGrp="1"/>
          </p:cNvSpPr>
          <p:nvPr>
            <p:ph type="sldNum" sz="quarter" idx="12"/>
          </p:nvPr>
        </p:nvSpPr>
        <p:spPr/>
        <p:txBody>
          <a:bodyPr/>
          <a:lstStyle>
            <a:lvl1pPr>
              <a:defRPr/>
            </a:lvl1pPr>
          </a:lstStyle>
          <a:p>
            <a:pPr>
              <a:defRPr/>
            </a:pPr>
            <a:fld id="{AED2F2A2-4B3A-498B-9281-B22892ABF9CD}" type="slidenum">
              <a:rPr lang="en-US" altLang="en-US"/>
              <a:pPr>
                <a:defRPr/>
              </a:pPr>
              <a:t>‹#›</a:t>
            </a:fld>
            <a:endParaRPr lang="en-US" altLang="en-US"/>
          </a:p>
        </p:txBody>
      </p:sp>
    </p:spTree>
    <p:extLst>
      <p:ext uri="{BB962C8B-B14F-4D97-AF65-F5344CB8AC3E}">
        <p14:creationId xmlns:p14="http://schemas.microsoft.com/office/powerpoint/2010/main" val="866282369"/>
      </p:ext>
    </p:extLst>
  </p:cSld>
  <p:clrMapOvr>
    <a:masterClrMapping/>
  </p:clrMapOvr>
  <p:transition>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C391017-4861-437C-94AF-F8BD678B9E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FE3F135-1C5F-48BE-B593-D94B14F945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44D7518-1305-4DBA-B012-521D53933CA2}"/>
              </a:ext>
            </a:extLst>
          </p:cNvPr>
          <p:cNvSpPr>
            <a:spLocks noGrp="1"/>
          </p:cNvSpPr>
          <p:nvPr>
            <p:ph type="sldNum" sz="quarter" idx="12"/>
          </p:nvPr>
        </p:nvSpPr>
        <p:spPr/>
        <p:txBody>
          <a:bodyPr/>
          <a:lstStyle>
            <a:lvl1pPr>
              <a:defRPr/>
            </a:lvl1pPr>
          </a:lstStyle>
          <a:p>
            <a:pPr>
              <a:defRPr/>
            </a:pPr>
            <a:fld id="{C5E2FDD6-2825-44D5-A609-E5E34421E664}" type="slidenum">
              <a:rPr lang="en-US" altLang="en-US"/>
              <a:pPr>
                <a:defRPr/>
              </a:pPr>
              <a:t>‹#›</a:t>
            </a:fld>
            <a:endParaRPr lang="en-US" altLang="en-US"/>
          </a:p>
        </p:txBody>
      </p:sp>
    </p:spTree>
    <p:extLst>
      <p:ext uri="{BB962C8B-B14F-4D97-AF65-F5344CB8AC3E}">
        <p14:creationId xmlns:p14="http://schemas.microsoft.com/office/powerpoint/2010/main" val="4181737491"/>
      </p:ext>
    </p:extLst>
  </p:cSld>
  <p:clrMapOvr>
    <a:masterClrMapping/>
  </p:clrMapOvr>
  <p:transition>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EE722F7-4075-4893-966E-830E83A56B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CFA96AA6-4961-4E60-A019-55837E2F72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8B098EE2-9885-4298-880C-C5F9C4A9DEE6}"/>
              </a:ext>
            </a:extLst>
          </p:cNvPr>
          <p:cNvSpPr>
            <a:spLocks noGrp="1"/>
          </p:cNvSpPr>
          <p:nvPr>
            <p:ph type="sldNum" sz="quarter" idx="12"/>
          </p:nvPr>
        </p:nvSpPr>
        <p:spPr/>
        <p:txBody>
          <a:bodyPr/>
          <a:lstStyle>
            <a:lvl1pPr>
              <a:defRPr/>
            </a:lvl1pPr>
          </a:lstStyle>
          <a:p>
            <a:pPr>
              <a:defRPr/>
            </a:pPr>
            <a:fld id="{A9334A19-D29B-463D-8E20-70D391DCD1EE}" type="slidenum">
              <a:rPr lang="en-US" altLang="en-US"/>
              <a:pPr>
                <a:defRPr/>
              </a:pPr>
              <a:t>‹#›</a:t>
            </a:fld>
            <a:endParaRPr lang="en-US" altLang="en-US"/>
          </a:p>
        </p:txBody>
      </p:sp>
    </p:spTree>
    <p:extLst>
      <p:ext uri="{BB962C8B-B14F-4D97-AF65-F5344CB8AC3E}">
        <p14:creationId xmlns:p14="http://schemas.microsoft.com/office/powerpoint/2010/main" val="3780753963"/>
      </p:ext>
    </p:extLst>
  </p:cSld>
  <p:clrMapOvr>
    <a:masterClrMapping/>
  </p:clrMapOvr>
  <p:transition>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1"/>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69313FBE-3D66-44CC-B255-AD2961B1E1DD}"/>
              </a:ext>
            </a:extLst>
          </p:cNvPr>
          <p:cNvSpPr>
            <a:spLocks noGrp="1"/>
          </p:cNvSpPr>
          <p:nvPr>
            <p:ph type="dt" sz="half" idx="10"/>
          </p:nvPr>
        </p:nvSpPr>
        <p:spPr>
          <a:xfrm>
            <a:off x="609600" y="6246813"/>
            <a:ext cx="2844800" cy="476250"/>
          </a:xfrm>
        </p:spPr>
        <p:txBody>
          <a:bodyPr/>
          <a:lstStyle>
            <a:lvl1pPr>
              <a:defRPr/>
            </a:lvl1pPr>
          </a:lstStyle>
          <a:p>
            <a:pPr>
              <a:defRPr/>
            </a:pPr>
            <a:endParaRPr lang="en-US"/>
          </a:p>
        </p:txBody>
      </p:sp>
      <p:sp>
        <p:nvSpPr>
          <p:cNvPr id="4" name="Footer Placeholder 3">
            <a:extLst>
              <a:ext uri="{FF2B5EF4-FFF2-40B4-BE49-F238E27FC236}">
                <a16:creationId xmlns="" xmlns:a16="http://schemas.microsoft.com/office/drawing/2014/main" id="{EEFEA2A1-2F70-476F-BD5A-638027C71E79}"/>
              </a:ext>
            </a:extLst>
          </p:cNvPr>
          <p:cNvSpPr>
            <a:spLocks noGrp="1"/>
          </p:cNvSpPr>
          <p:nvPr>
            <p:ph type="ftr" sz="quarter" idx="11"/>
          </p:nvPr>
        </p:nvSpPr>
        <p:spPr>
          <a:xfrm>
            <a:off x="4165600" y="6246813"/>
            <a:ext cx="3860800" cy="476250"/>
          </a:xfrm>
        </p:spPr>
        <p:txBody>
          <a:bodyPr/>
          <a:lstStyle>
            <a:lvl1pPr>
              <a:defRPr/>
            </a:lvl1pPr>
          </a:lstStyle>
          <a:p>
            <a:pPr>
              <a:defRPr/>
            </a:pPr>
            <a:endParaRPr lang="en-US"/>
          </a:p>
        </p:txBody>
      </p:sp>
      <p:sp>
        <p:nvSpPr>
          <p:cNvPr id="5" name="Slide Number Placeholder 4">
            <a:extLst>
              <a:ext uri="{FF2B5EF4-FFF2-40B4-BE49-F238E27FC236}">
                <a16:creationId xmlns="" xmlns:a16="http://schemas.microsoft.com/office/drawing/2014/main" id="{A1D951EB-3D9B-45E3-AAD9-F9616B61D20F}"/>
              </a:ext>
            </a:extLst>
          </p:cNvPr>
          <p:cNvSpPr>
            <a:spLocks noGrp="1"/>
          </p:cNvSpPr>
          <p:nvPr>
            <p:ph type="sldNum" sz="quarter" idx="12"/>
          </p:nvPr>
        </p:nvSpPr>
        <p:spPr>
          <a:xfrm>
            <a:off x="8737600" y="6246813"/>
            <a:ext cx="2844800" cy="476250"/>
          </a:xfrm>
        </p:spPr>
        <p:txBody>
          <a:bodyPr/>
          <a:lstStyle>
            <a:lvl1pPr>
              <a:defRPr/>
            </a:lvl1pPr>
          </a:lstStyle>
          <a:p>
            <a:pPr>
              <a:defRPr/>
            </a:pPr>
            <a:fld id="{F365F751-A871-413E-9946-23522BE8E2EB}" type="slidenum">
              <a:rPr lang="en-US" altLang="en-US"/>
              <a:pPr>
                <a:defRPr/>
              </a:pPr>
              <a:t>‹#›</a:t>
            </a:fld>
            <a:endParaRPr lang="en-US" altLang="en-US"/>
          </a:p>
        </p:txBody>
      </p:sp>
    </p:spTree>
    <p:extLst>
      <p:ext uri="{BB962C8B-B14F-4D97-AF65-F5344CB8AC3E}">
        <p14:creationId xmlns:p14="http://schemas.microsoft.com/office/powerpoint/2010/main" val="2041998213"/>
      </p:ext>
    </p:extLst>
  </p:cSld>
  <p:clrMapOvr>
    <a:masterClrMapping/>
  </p:clrMapOvr>
  <p:transition>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 xmlns:a16="http://schemas.microsoft.com/office/drawing/2014/main" id="{BEA2D8B0-8C57-436E-81A1-D008AFD0B11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AB0F276D-FA40-4D67-969D-F67A76E3117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5FB44661-9E85-4560-B61C-C97BA893673E}"/>
              </a:ext>
            </a:extLst>
          </p:cNvPr>
          <p:cNvSpPr>
            <a:spLocks noGrp="1"/>
          </p:cNvSpPr>
          <p:nvPr>
            <p:ph type="sldNum" sz="quarter" idx="12"/>
          </p:nvPr>
        </p:nvSpPr>
        <p:spPr/>
        <p:txBody>
          <a:bodyPr/>
          <a:lstStyle>
            <a:lvl1pPr>
              <a:defRPr/>
            </a:lvl1pPr>
          </a:lstStyle>
          <a:p>
            <a:pPr>
              <a:defRPr/>
            </a:pPr>
            <a:fld id="{9373C840-DBB0-4D0D-B894-3415425C153D}" type="slidenum">
              <a:rPr lang="en-US" altLang="en-US"/>
              <a:pPr>
                <a:defRPr/>
              </a:pPr>
              <a:t>‹#›</a:t>
            </a:fld>
            <a:endParaRPr lang="en-US" altLang="en-US"/>
          </a:p>
        </p:txBody>
      </p:sp>
    </p:spTree>
    <p:extLst>
      <p:ext uri="{BB962C8B-B14F-4D97-AF65-F5344CB8AC3E}">
        <p14:creationId xmlns:p14="http://schemas.microsoft.com/office/powerpoint/2010/main" val="3790375773"/>
      </p:ext>
    </p:extLst>
  </p:cSld>
  <p:clrMapOvr>
    <a:masterClrMapping/>
  </p:clrMapOvr>
  <p:transition>
    <p:dissolv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323351"/>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0BA62CD0-7A4A-4B6E-B2BA-9D250451DE5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6514975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122157"/>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57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Title 11"/>
          <p:cNvSpPr>
            <a:spLocks noGrp="1"/>
          </p:cNvSpPr>
          <p:nvPr>
            <p:ph type="title"/>
          </p:nvPr>
        </p:nvSpPr>
        <p:spPr>
          <a:xfrm>
            <a:off x="609600" y="5486403"/>
            <a:ext cx="112776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609626"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69BEEC5B-CFDF-4FF1-B2DD-AC502ABAAD1F}"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413840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5"/>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C0A8A29E-CA3A-4CD1-8133-35D5ABDAA156}"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508000" y="5533263"/>
            <a:ext cx="78232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287139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4.jpeg"/><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4.jpeg"/><Relationship Id="rId2" Type="http://schemas.openxmlformats.org/officeDocument/2006/relationships/slideLayout" Target="../slideLayouts/slideLayout57.xml"/><Relationship Id="rId16" Type="http://schemas.openxmlformats.org/officeDocument/2006/relationships/theme" Target="../theme/theme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135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Text Placeholder 7"/>
          <p:cNvSpPr>
            <a:spLocks noGrp="1"/>
          </p:cNvSpPr>
          <p:nvPr>
            <p:ph type="body" idx="1"/>
          </p:nvPr>
        </p:nvSpPr>
        <p:spPr>
          <a:xfrm>
            <a:off x="406400" y="1554168"/>
            <a:ext cx="115824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8636000" y="76203"/>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F0A22E">
                  <a:shade val="75000"/>
                </a:srgbClr>
              </a:solidFill>
            </a:endParaRPr>
          </a:p>
        </p:txBody>
      </p:sp>
      <p:sp>
        <p:nvSpPr>
          <p:cNvPr id="28" name="Footer Placeholder 27"/>
          <p:cNvSpPr>
            <a:spLocks noGrp="1"/>
          </p:cNvSpPr>
          <p:nvPr>
            <p:ph type="ftr" sz="quarter" idx="3"/>
          </p:nvPr>
        </p:nvSpPr>
        <p:spPr>
          <a:xfrm>
            <a:off x="4165600" y="76203"/>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F0A22E">
                  <a:shade val="75000"/>
                </a:srgbClr>
              </a:solidFill>
            </a:endParaRPr>
          </a:p>
        </p:txBody>
      </p:sp>
      <p:sp>
        <p:nvSpPr>
          <p:cNvPr id="5" name="Slide Number Placeholder 4"/>
          <p:cNvSpPr>
            <a:spLocks noGrp="1"/>
          </p:cNvSpPr>
          <p:nvPr>
            <p:ph type="sldNum" sz="quarter" idx="4"/>
          </p:nvPr>
        </p:nvSpPr>
        <p:spPr>
          <a:xfrm>
            <a:off x="10972800" y="6477462"/>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fld id="{CC1EEFF5-8528-429F-B42A-F95E1B31978B}" type="slidenum">
              <a:rPr lang="en-US" altLang="en-US" smtClean="0">
                <a:solidFill>
                  <a:srgbClr val="F0A22E">
                    <a:shade val="75000"/>
                  </a:srgbClr>
                </a:solidFill>
              </a:rPr>
              <a:pPr fontAlgn="base">
                <a:spcBef>
                  <a:spcPct val="0"/>
                </a:spcBef>
                <a:spcAft>
                  <a:spcPct val="0"/>
                </a:spcAft>
                <a:defRPr/>
              </a:pPr>
              <a:t>‹#›</a:t>
            </a:fld>
            <a:endParaRPr lang="en-US" altLang="en-US">
              <a:solidFill>
                <a:srgbClr val="F0A22E">
                  <a:shade val="75000"/>
                </a:srgbClr>
              </a:solidFill>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685800" y="105135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Straight Connector 11"/>
          <p:cNvSpPr>
            <a:spLocks noChangeShapeType="1"/>
          </p:cNvSpPr>
          <p:nvPr/>
        </p:nvSpPr>
        <p:spPr bwMode="auto">
          <a:xfrm>
            <a:off x="685800" y="1058445"/>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401936905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dirty="0">
              <a:solidFill>
                <a:prstClr val="black"/>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lIns="77407" tIns="38704" rIns="77407" bIns="38704"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lIns="77407" tIns="38704" rIns="77407" bIns="3870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lIns="77407" tIns="38704" rIns="77407" bIns="38704" anchor="ctr" anchorCtr="0"/>
          <a:lstStyle>
            <a:lvl1pPr algn="r" eaLnBrk="1" latinLnBrk="0" hangingPunct="1">
              <a:defRPr kumimoji="0" sz="1000">
                <a:solidFill>
                  <a:schemeClr val="tx2"/>
                </a:solidFill>
              </a:defRPr>
            </a:lvl1pPr>
          </a:lstStyle>
          <a:p>
            <a:pPr defTabSz="792344"/>
            <a:fld id="{12E41B76-20A4-4FCA-8B2D-F661F77FEDE4}" type="datetimeFigureOut">
              <a:rPr lang="en-US" smtClean="0">
                <a:solidFill>
                  <a:srgbClr val="575F6D"/>
                </a:solidFill>
              </a:rPr>
              <a:pPr defTabSz="792344"/>
              <a:t>6/4/2023</a:t>
            </a:fld>
            <a:endParaRPr lang="en-US">
              <a:solidFill>
                <a:srgbClr val="575F6D"/>
              </a:solidFill>
            </a:endParaRPr>
          </a:p>
        </p:txBody>
      </p:sp>
      <p:sp>
        <p:nvSpPr>
          <p:cNvPr id="3" name="Footer Placeholder 2"/>
          <p:cNvSpPr>
            <a:spLocks noGrp="1"/>
          </p:cNvSpPr>
          <p:nvPr>
            <p:ph type="ftr" sz="quarter" idx="3"/>
          </p:nvPr>
        </p:nvSpPr>
        <p:spPr>
          <a:xfrm rot="5400000">
            <a:off x="9853649" y="3676285"/>
            <a:ext cx="3200400" cy="487680"/>
          </a:xfrm>
          <a:prstGeom prst="rect">
            <a:avLst/>
          </a:prstGeom>
        </p:spPr>
        <p:txBody>
          <a:bodyPr vert="horz" lIns="77407" tIns="38704" rIns="77407" bIns="38704" anchor="ctr" anchorCtr="0"/>
          <a:lstStyle>
            <a:lvl1pPr algn="l" eaLnBrk="1" latinLnBrk="0" hangingPunct="1">
              <a:defRPr kumimoji="0" sz="1000">
                <a:solidFill>
                  <a:schemeClr val="tx2"/>
                </a:solidFill>
              </a:defRPr>
            </a:lvl1pPr>
          </a:lstStyle>
          <a:p>
            <a:pPr defTabSz="792344"/>
            <a:endParaRPr lang="en-US">
              <a:solidFill>
                <a:srgbClr val="575F6D"/>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black"/>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black"/>
              </a:solidFill>
            </a:endParaRPr>
          </a:p>
        </p:txBody>
      </p:sp>
      <p:sp>
        <p:nvSpPr>
          <p:cNvPr id="10" name="Rectangle 9"/>
          <p:cNvSpPr/>
          <p:nvPr/>
        </p:nvSpPr>
        <p:spPr bwMode="auto">
          <a:xfrm>
            <a:off x="11785601"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a:solidFill>
                <a:prstClr val="white"/>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79235" tIns="39617" rIns="79235" bIns="39617" anchor="t" compatLnSpc="1"/>
          <a:lstStyle/>
          <a:p>
            <a:pPr defTabSz="792344">
              <a:defRPr/>
            </a:pPr>
            <a:endParaRPr lang="en-US" sz="1600">
              <a:solidFill>
                <a:prstClr val="black"/>
              </a:solidFill>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7407" tIns="38704" rIns="77407" bIns="38704" anchor="ctr"/>
          <a:lstStyle/>
          <a:p>
            <a:pPr algn="ctr" defTabSz="792344">
              <a:defRPr/>
            </a:pPr>
            <a:endParaRPr lang="en-US" sz="1600" dirty="0">
              <a:solidFill>
                <a:prstClr val="white"/>
              </a:solidFill>
            </a:endParaRPr>
          </a:p>
        </p:txBody>
      </p:sp>
      <p:sp>
        <p:nvSpPr>
          <p:cNvPr id="23" name="Slide Number Placeholder 22"/>
          <p:cNvSpPr>
            <a:spLocks noGrp="1"/>
          </p:cNvSpPr>
          <p:nvPr>
            <p:ph type="sldNum" sz="quarter" idx="4"/>
          </p:nvPr>
        </p:nvSpPr>
        <p:spPr>
          <a:xfrm>
            <a:off x="10838689" y="5734050"/>
            <a:ext cx="812800" cy="521208"/>
          </a:xfrm>
          <a:prstGeom prst="rect">
            <a:avLst/>
          </a:prstGeom>
        </p:spPr>
        <p:txBody>
          <a:bodyPr vert="horz" lIns="77407" tIns="38704" rIns="77407" bIns="38704" anchor="ctr"/>
          <a:lstStyle>
            <a:lvl1pPr algn="ctr" eaLnBrk="1" latinLnBrk="0" hangingPunct="1">
              <a:defRPr kumimoji="0" sz="1200" b="1">
                <a:solidFill>
                  <a:srgbClr val="FFFFFF"/>
                </a:solidFill>
              </a:defRPr>
            </a:lvl1pPr>
          </a:lstStyle>
          <a:p>
            <a:pPr defTabSz="792344"/>
            <a:fld id="{2C7AF84D-F29E-4A64-A008-D3F07DA3D056}" type="slidenum">
              <a:rPr lang="en-US" smtClean="0"/>
              <a:pPr defTabSz="792344"/>
              <a:t>‹#›</a:t>
            </a:fld>
            <a:endParaRPr lang="en-US"/>
          </a:p>
        </p:txBody>
      </p:sp>
    </p:spTree>
    <p:extLst>
      <p:ext uri="{BB962C8B-B14F-4D97-AF65-F5344CB8AC3E}">
        <p14:creationId xmlns:p14="http://schemas.microsoft.com/office/powerpoint/2010/main" val="405143324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1" latinLnBrk="0" hangingPunct="1">
        <a:spcBef>
          <a:spcPct val="0"/>
        </a:spcBef>
        <a:buNone/>
        <a:defRPr kumimoji="0" sz="2600" b="0" kern="1200" cap="small" baseline="0">
          <a:solidFill>
            <a:schemeClr val="tx2"/>
          </a:solidFill>
          <a:latin typeface="+mj-lt"/>
          <a:ea typeface="+mj-ea"/>
          <a:cs typeface="+mj-cs"/>
        </a:defRPr>
      </a:lvl1pPr>
    </p:titleStyle>
    <p:bodyStyle>
      <a:lvl1pPr marL="237703" indent="-237703" algn="l" rtl="0" eaLnBrk="1" latinLnBrk="0" hangingPunct="1">
        <a:spcBef>
          <a:spcPts val="520"/>
        </a:spcBef>
        <a:buClr>
          <a:schemeClr val="accent1"/>
        </a:buClr>
        <a:buSzPct val="70000"/>
        <a:buFont typeface="Wingdings"/>
        <a:buChar char=""/>
        <a:defRPr kumimoji="0" sz="2100" kern="1200">
          <a:solidFill>
            <a:schemeClr val="tx1"/>
          </a:solidFill>
          <a:latin typeface="+mn-lt"/>
          <a:ea typeface="+mn-ea"/>
          <a:cs typeface="+mn-cs"/>
        </a:defRPr>
      </a:lvl1pPr>
      <a:lvl2pPr marL="554640" indent="-237703" algn="l" rtl="0" eaLnBrk="1" latinLnBrk="0" hangingPunct="1">
        <a:spcBef>
          <a:spcPct val="20000"/>
        </a:spcBef>
        <a:buClr>
          <a:schemeClr val="accent1"/>
        </a:buClr>
        <a:buSzPct val="80000"/>
        <a:buFont typeface="Wingdings 2"/>
        <a:buChar char=""/>
        <a:defRPr kumimoji="0" sz="1800" kern="1200">
          <a:solidFill>
            <a:schemeClr val="tx1"/>
          </a:solidFill>
          <a:latin typeface="+mn-lt"/>
          <a:ea typeface="+mn-ea"/>
          <a:cs typeface="+mn-cs"/>
        </a:defRPr>
      </a:lvl2pPr>
      <a:lvl3pPr marL="792344" indent="-158469" algn="l" rtl="0" eaLnBrk="1" latinLnBrk="0" hangingPunct="1">
        <a:spcBef>
          <a:spcPct val="20000"/>
        </a:spcBef>
        <a:buClr>
          <a:schemeClr val="accent1">
            <a:shade val="75000"/>
          </a:schemeClr>
        </a:buClr>
        <a:buSzPct val="60000"/>
        <a:buFont typeface="Wingdings"/>
        <a:buChar char=""/>
        <a:defRPr kumimoji="0" sz="1600" kern="1200">
          <a:solidFill>
            <a:schemeClr val="tx1"/>
          </a:solidFill>
          <a:latin typeface="+mn-lt"/>
          <a:ea typeface="+mn-ea"/>
          <a:cs typeface="+mn-cs"/>
        </a:defRPr>
      </a:lvl3pPr>
      <a:lvl4pPr marL="1030047" indent="-158469" algn="l" rtl="0" eaLnBrk="1" latinLnBrk="0" hangingPunct="1">
        <a:spcBef>
          <a:spcPct val="20000"/>
        </a:spcBef>
        <a:buClr>
          <a:schemeClr val="accent1">
            <a:tint val="60000"/>
          </a:schemeClr>
        </a:buClr>
        <a:buSzPct val="60000"/>
        <a:buFont typeface="Wingdings"/>
        <a:buChar char=""/>
        <a:defRPr kumimoji="0" sz="1600" kern="1200">
          <a:solidFill>
            <a:schemeClr val="tx1"/>
          </a:solidFill>
          <a:latin typeface="+mn-lt"/>
          <a:ea typeface="+mn-ea"/>
          <a:cs typeface="+mn-cs"/>
        </a:defRPr>
      </a:lvl4pPr>
      <a:lvl5pPr marL="1267751" indent="-158469" algn="l" rtl="0" eaLnBrk="1" latinLnBrk="0" hangingPunct="1">
        <a:spcBef>
          <a:spcPct val="20000"/>
        </a:spcBef>
        <a:buClr>
          <a:schemeClr val="accent2">
            <a:tint val="60000"/>
          </a:schemeClr>
        </a:buClr>
        <a:buSzPct val="68000"/>
        <a:buFont typeface="Wingdings 2"/>
        <a:buChar char=""/>
        <a:defRPr kumimoji="0" sz="1400" kern="1200">
          <a:solidFill>
            <a:schemeClr val="tx1"/>
          </a:solidFill>
          <a:latin typeface="+mn-lt"/>
          <a:ea typeface="+mn-ea"/>
          <a:cs typeface="+mn-cs"/>
        </a:defRPr>
      </a:lvl5pPr>
      <a:lvl6pPr marL="1505455" indent="-158469" algn="l" rtl="0" eaLnBrk="1" latinLnBrk="0" hangingPunct="1">
        <a:spcBef>
          <a:spcPct val="20000"/>
        </a:spcBef>
        <a:buClr>
          <a:schemeClr val="accent1"/>
        </a:buClr>
        <a:buChar char="•"/>
        <a:defRPr kumimoji="0" sz="1400" kern="1200">
          <a:solidFill>
            <a:schemeClr val="tx2"/>
          </a:solidFill>
          <a:latin typeface="+mn-lt"/>
          <a:ea typeface="+mn-ea"/>
          <a:cs typeface="+mn-cs"/>
        </a:defRPr>
      </a:lvl6pPr>
      <a:lvl7pPr marL="1743155" indent="-158469" algn="l" rtl="0" eaLnBrk="1" latinLnBrk="0" hangingPunct="1">
        <a:spcBef>
          <a:spcPct val="20000"/>
        </a:spcBef>
        <a:buClr>
          <a:schemeClr val="accent1">
            <a:tint val="60000"/>
          </a:schemeClr>
        </a:buClr>
        <a:buSzPct val="60000"/>
        <a:buFont typeface="Wingdings"/>
        <a:buChar char=""/>
        <a:defRPr kumimoji="0" sz="1200" kern="1200" baseline="0">
          <a:solidFill>
            <a:schemeClr val="tx2"/>
          </a:solidFill>
          <a:latin typeface="+mn-lt"/>
          <a:ea typeface="+mn-ea"/>
          <a:cs typeface="+mn-cs"/>
        </a:defRPr>
      </a:lvl7pPr>
      <a:lvl8pPr marL="1980861" indent="-158469" algn="l" rtl="0" eaLnBrk="1" latinLnBrk="0" hangingPunct="1">
        <a:spcBef>
          <a:spcPct val="20000"/>
        </a:spcBef>
        <a:buClr>
          <a:schemeClr val="accent2"/>
        </a:buClr>
        <a:buChar char="•"/>
        <a:defRPr kumimoji="0" sz="1200" kern="1200" cap="small" baseline="0">
          <a:solidFill>
            <a:schemeClr val="tx2"/>
          </a:solidFill>
          <a:latin typeface="+mn-lt"/>
          <a:ea typeface="+mn-ea"/>
          <a:cs typeface="+mn-cs"/>
        </a:defRPr>
      </a:lvl8pPr>
      <a:lvl9pPr marL="2218564" indent="-158469" algn="l" rtl="0" eaLnBrk="1" latinLnBrk="0" hangingPunct="1">
        <a:spcBef>
          <a:spcPct val="20000"/>
        </a:spcBef>
        <a:buClr>
          <a:schemeClr val="accent1">
            <a:shade val="75000"/>
          </a:schemeClr>
        </a:buClr>
        <a:buChar char="•"/>
        <a:defRPr kumimoji="0" sz="12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96173" algn="l" rtl="0" eaLnBrk="1" latinLnBrk="0" hangingPunct="1">
        <a:defRPr kumimoji="0" kern="1200">
          <a:solidFill>
            <a:schemeClr val="tx1"/>
          </a:solidFill>
          <a:latin typeface="+mn-lt"/>
          <a:ea typeface="+mn-ea"/>
          <a:cs typeface="+mn-cs"/>
        </a:defRPr>
      </a:lvl2pPr>
      <a:lvl3pPr marL="792344" algn="l" rtl="0" eaLnBrk="1" latinLnBrk="0" hangingPunct="1">
        <a:defRPr kumimoji="0" kern="1200">
          <a:solidFill>
            <a:schemeClr val="tx1"/>
          </a:solidFill>
          <a:latin typeface="+mn-lt"/>
          <a:ea typeface="+mn-ea"/>
          <a:cs typeface="+mn-cs"/>
        </a:defRPr>
      </a:lvl3pPr>
      <a:lvl4pPr marL="1188517" algn="l" rtl="0" eaLnBrk="1" latinLnBrk="0" hangingPunct="1">
        <a:defRPr kumimoji="0" kern="1200">
          <a:solidFill>
            <a:schemeClr val="tx1"/>
          </a:solidFill>
          <a:latin typeface="+mn-lt"/>
          <a:ea typeface="+mn-ea"/>
          <a:cs typeface="+mn-cs"/>
        </a:defRPr>
      </a:lvl4pPr>
      <a:lvl5pPr marL="1584689" algn="l" rtl="0" eaLnBrk="1" latinLnBrk="0" hangingPunct="1">
        <a:defRPr kumimoji="0" kern="1200">
          <a:solidFill>
            <a:schemeClr val="tx1"/>
          </a:solidFill>
          <a:latin typeface="+mn-lt"/>
          <a:ea typeface="+mn-ea"/>
          <a:cs typeface="+mn-cs"/>
        </a:defRPr>
      </a:lvl5pPr>
      <a:lvl6pPr marL="1980861" algn="l" rtl="0" eaLnBrk="1" latinLnBrk="0" hangingPunct="1">
        <a:defRPr kumimoji="0" kern="1200">
          <a:solidFill>
            <a:schemeClr val="tx1"/>
          </a:solidFill>
          <a:latin typeface="+mn-lt"/>
          <a:ea typeface="+mn-ea"/>
          <a:cs typeface="+mn-cs"/>
        </a:defRPr>
      </a:lvl6pPr>
      <a:lvl7pPr marL="2377033" algn="l" rtl="0" eaLnBrk="1" latinLnBrk="0" hangingPunct="1">
        <a:defRPr kumimoji="0" kern="1200">
          <a:solidFill>
            <a:schemeClr val="tx1"/>
          </a:solidFill>
          <a:latin typeface="+mn-lt"/>
          <a:ea typeface="+mn-ea"/>
          <a:cs typeface="+mn-cs"/>
        </a:defRPr>
      </a:lvl7pPr>
      <a:lvl8pPr marL="2773205" algn="l" rtl="0" eaLnBrk="1" latinLnBrk="0" hangingPunct="1">
        <a:defRPr kumimoji="0" kern="1200">
          <a:solidFill>
            <a:schemeClr val="tx1"/>
          </a:solidFill>
          <a:latin typeface="+mn-lt"/>
          <a:ea typeface="+mn-ea"/>
          <a:cs typeface="+mn-cs"/>
        </a:defRPr>
      </a:lvl8pPr>
      <a:lvl9pPr marL="3169376"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8D474D76-B726-40CC-A685-FD51D1AA5DA6}"/>
              </a:ext>
            </a:extLst>
          </p:cNvPr>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4A1F7738-32F3-4CC5-AB10-0C8B5B18C23B}"/>
              </a:ext>
            </a:extLst>
          </p:cNvPr>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1A7ABE1B-1599-4EEC-8AE0-A780BAC77402}"/>
              </a:ext>
            </a:extLst>
          </p:cNvPr>
          <p:cNvSpPr>
            <a:spLocks noGrp="1"/>
          </p:cNvSpPr>
          <p:nvPr>
            <p:ph type="dt" sz="half" idx="2"/>
          </p:nvPr>
        </p:nvSpPr>
        <p:spPr>
          <a:xfrm>
            <a:off x="609600" y="635636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 xmlns:a16="http://schemas.microsoft.com/office/drawing/2014/main" id="{9DD29025-EB2C-45AB-AE0F-DBAF3D653FC2}"/>
              </a:ext>
            </a:extLst>
          </p:cNvPr>
          <p:cNvSpPr>
            <a:spLocks noGrp="1"/>
          </p:cNvSpPr>
          <p:nvPr>
            <p:ph type="ftr" sz="quarter" idx="3"/>
          </p:nvPr>
        </p:nvSpPr>
        <p:spPr>
          <a:xfrm>
            <a:off x="4165600" y="635636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B4F6A191-4DE8-4D6A-80ED-F67C37450C71}"/>
              </a:ext>
            </a:extLst>
          </p:cNvPr>
          <p:cNvSpPr>
            <a:spLocks noGrp="1"/>
          </p:cNvSpPr>
          <p:nvPr>
            <p:ph type="sldNum" sz="quarter" idx="4"/>
          </p:nvPr>
        </p:nvSpPr>
        <p:spPr>
          <a:xfrm>
            <a:off x="8737600" y="635636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C58757E-7808-4BDC-AC9A-C0A0E61A6274}" type="slidenum">
              <a:rPr lang="en-US" altLang="en-US"/>
              <a:pPr>
                <a:defRPr/>
              </a:pPr>
              <a:t>‹#›</a:t>
            </a:fld>
            <a:endParaRPr lang="en-US" altLang="en-US"/>
          </a:p>
        </p:txBody>
      </p:sp>
    </p:spTree>
    <p:extLst>
      <p:ext uri="{BB962C8B-B14F-4D97-AF65-F5344CB8AC3E}">
        <p14:creationId xmlns:p14="http://schemas.microsoft.com/office/powerpoint/2010/main" val="35332963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649" r:id="rId17"/>
    <p:sldLayoutId id="2147483650" r:id="rId18"/>
  </p:sldLayoutIdLst>
  <p:transition>
    <p:dissolv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 xmlns:a16="http://schemas.microsoft.com/office/drawing/2014/main" id="{97E9C20D-1475-4D1E-821C-C75C6E7E1D1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 xmlns:a16="http://schemas.microsoft.com/office/drawing/2014/main" id="{BEF49769-6A4B-4A8E-90A6-E0480100725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572A687D-129D-4F00-B197-75C117BBC21C}"/>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 xmlns:a16="http://schemas.microsoft.com/office/drawing/2014/main" id="{52ED804B-E250-4C1E-9B44-891E6E3A0CC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D662B95F-3585-4019-BD48-D9224A86CFC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C12C2F8-FCF0-4DE8-9F90-89C76AD1F191}" type="slidenum">
              <a:rPr lang="en-US" altLang="en-US"/>
              <a:pPr>
                <a:defRPr/>
              </a:pPr>
              <a:t>‹#›</a:t>
            </a:fld>
            <a:endParaRPr lang="en-US" altLang="en-US"/>
          </a:p>
        </p:txBody>
      </p:sp>
    </p:spTree>
    <p:extLst>
      <p:ext uri="{BB962C8B-B14F-4D97-AF65-F5344CB8AC3E}">
        <p14:creationId xmlns:p14="http://schemas.microsoft.com/office/powerpoint/2010/main" val="259826386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Lst>
  <p:transition>
    <p:dissolv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 xmlns:a16="http://schemas.microsoft.com/office/drawing/2014/main" id="{90608DB9-35D4-4173-A353-387CCFECB18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 xmlns:a16="http://schemas.microsoft.com/office/drawing/2014/main" id="{BFB8FF26-D2FC-4EF9-975E-948B9429D42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8871814A-D634-403E-893C-22FAB556B243}"/>
              </a:ext>
            </a:extLst>
          </p:cNvPr>
          <p:cNvSpPr>
            <a:spLocks noGrp="1"/>
          </p:cNvSpPr>
          <p:nvPr>
            <p:ph type="dt" sz="half" idx="2"/>
          </p:nvPr>
        </p:nvSpPr>
        <p:spPr>
          <a:xfrm>
            <a:off x="609600" y="6356351"/>
            <a:ext cx="2844800" cy="366713"/>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 xmlns:a16="http://schemas.microsoft.com/office/drawing/2014/main" id="{49F7B5AB-2EA0-4F77-BEDF-1863E22504CA}"/>
              </a:ext>
            </a:extLst>
          </p:cNvPr>
          <p:cNvSpPr>
            <a:spLocks noGrp="1"/>
          </p:cNvSpPr>
          <p:nvPr>
            <p:ph type="ftr" sz="quarter" idx="3"/>
          </p:nvPr>
        </p:nvSpPr>
        <p:spPr>
          <a:xfrm>
            <a:off x="4165600" y="6356351"/>
            <a:ext cx="3860800" cy="366713"/>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62EEC8B0-4644-4F79-9F3D-CE482EB29D0E}"/>
              </a:ext>
            </a:extLst>
          </p:cNvPr>
          <p:cNvSpPr>
            <a:spLocks noGrp="1"/>
          </p:cNvSpPr>
          <p:nvPr>
            <p:ph type="sldNum" sz="quarter" idx="4"/>
          </p:nvPr>
        </p:nvSpPr>
        <p:spPr>
          <a:xfrm>
            <a:off x="8737600" y="6356351"/>
            <a:ext cx="28448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5FFB934F-5139-4B15-BEBE-3B4DC08F5CBD}" type="slidenum">
              <a:rPr lang="en-US" altLang="en-US"/>
              <a:pPr>
                <a:defRPr/>
              </a:pPr>
              <a:t>‹#›</a:t>
            </a:fld>
            <a:endParaRPr lang="en-US" altLang="en-US"/>
          </a:p>
        </p:txBody>
      </p:sp>
    </p:spTree>
    <p:extLst>
      <p:ext uri="{BB962C8B-B14F-4D97-AF65-F5344CB8AC3E}">
        <p14:creationId xmlns:p14="http://schemas.microsoft.com/office/powerpoint/2010/main" val="2029562590"/>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Lst>
  <p:transition>
    <p:dissolv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wmf"/><Relationship Id="rId2" Type="http://schemas.openxmlformats.org/officeDocument/2006/relationships/image" Target="../media/image5.jpeg"/><Relationship Id="rId1" Type="http://schemas.openxmlformats.org/officeDocument/2006/relationships/slideLayout" Target="../slideLayouts/slideLayout29.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9.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5.jpeg"/><Relationship Id="rId1" Type="http://schemas.openxmlformats.org/officeDocument/2006/relationships/slideLayout" Target="../slideLayouts/slideLayout29.xml"/><Relationship Id="rId5" Type="http://schemas.openxmlformats.org/officeDocument/2006/relationships/image" Target="../media/image26.gif"/><Relationship Id="rId4" Type="http://schemas.openxmlformats.org/officeDocument/2006/relationships/image" Target="../media/image25.gi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9.gi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29.gif"/><Relationship Id="rId5" Type="http://schemas.openxmlformats.org/officeDocument/2006/relationships/image" Target="../media/image32.png"/><Relationship Id="rId4" Type="http://schemas.openxmlformats.org/officeDocument/2006/relationships/image" Target="../media/image31.wmf"/></Relationships>
</file>

<file path=ppt/slides/_rels/slide1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gif"/><Relationship Id="rId2" Type="http://schemas.openxmlformats.org/officeDocument/2006/relationships/image" Target="../media/image20.png"/><Relationship Id="rId1" Type="http://schemas.openxmlformats.org/officeDocument/2006/relationships/slideLayout" Target="../slideLayouts/slideLayout2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3.gif"/><Relationship Id="rId2" Type="http://schemas.openxmlformats.org/officeDocument/2006/relationships/image" Target="../media/image35.png"/><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3.gif"/><Relationship Id="rId2" Type="http://schemas.openxmlformats.org/officeDocument/2006/relationships/image" Target="../media/image35.png"/><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33.gif"/><Relationship Id="rId2" Type="http://schemas.openxmlformats.org/officeDocument/2006/relationships/image" Target="../media/image16.jpeg"/><Relationship Id="rId1" Type="http://schemas.openxmlformats.org/officeDocument/2006/relationships/slideLayout" Target="../slideLayouts/slideLayout24.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5.gif"/></Relationships>
</file>

<file path=ppt/slides/_rels/slide22.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40.jpeg"/><Relationship Id="rId7"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14.gif"/><Relationship Id="rId5" Type="http://schemas.openxmlformats.org/officeDocument/2006/relationships/image" Target="../media/image42.gif"/><Relationship Id="rId4" Type="http://schemas.openxmlformats.org/officeDocument/2006/relationships/image" Target="../media/image41.gif"/></Relationships>
</file>

<file path=ppt/slides/_rels/slide2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7.xml"/><Relationship Id="rId6" Type="http://schemas.openxmlformats.org/officeDocument/2006/relationships/image" Target="../media/image33.gif"/><Relationship Id="rId5" Type="http://schemas.openxmlformats.org/officeDocument/2006/relationships/image" Target="../media/image44.gif"/><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9.gif"/></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1.png"/><Relationship Id="rId1" Type="http://schemas.openxmlformats.org/officeDocument/2006/relationships/slideLayout" Target="../slideLayouts/slideLayout24.xml"/><Relationship Id="rId5" Type="http://schemas.openxmlformats.org/officeDocument/2006/relationships/image" Target="../media/image15.gif"/><Relationship Id="rId4" Type="http://schemas.openxmlformats.org/officeDocument/2006/relationships/image" Target="../media/image14.gif"/></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4.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gif"/><Relationship Id="rId2" Type="http://schemas.openxmlformats.org/officeDocument/2006/relationships/image" Target="../media/image20.png"/><Relationship Id="rId1" Type="http://schemas.openxmlformats.org/officeDocument/2006/relationships/slideLayout" Target="../slideLayouts/slideLayout2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9.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gif"/><Relationship Id="rId2" Type="http://schemas.openxmlformats.org/officeDocument/2006/relationships/image" Target="../media/image20.png"/><Relationship Id="rId1" Type="http://schemas.openxmlformats.org/officeDocument/2006/relationships/slideLayout" Target="../slideLayouts/slideLayout2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9.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gif"/><Relationship Id="rId2" Type="http://schemas.openxmlformats.org/officeDocument/2006/relationships/image" Target="../media/image20.png"/><Relationship Id="rId1" Type="http://schemas.openxmlformats.org/officeDocument/2006/relationships/slideLayout" Target="../slideLayouts/slideLayout2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 xmlns:a16="http://schemas.microsoft.com/office/drawing/2014/main" id="{74548583-2689-4E92-ABFE-3BA6CD707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accent1">
              <a:lumMod val="60000"/>
              <a:lumOff val="40000"/>
            </a:schemeClr>
          </a:solidFill>
          <a:ln>
            <a:solidFill>
              <a:srgbClr val="00B0F0"/>
            </a:solidFill>
          </a:ln>
        </p:spPr>
      </p:pic>
      <p:sp>
        <p:nvSpPr>
          <p:cNvPr id="3" name="AutoShape 5">
            <a:extLst>
              <a:ext uri="{FF2B5EF4-FFF2-40B4-BE49-F238E27FC236}">
                <a16:creationId xmlns="" xmlns:a16="http://schemas.microsoft.com/office/drawing/2014/main" id="{6AD989B1-D42B-4DAE-8662-58FC61F1BA45}"/>
              </a:ext>
            </a:extLst>
          </p:cNvPr>
          <p:cNvSpPr>
            <a:spLocks noChangeArrowheads="1"/>
          </p:cNvSpPr>
          <p:nvPr/>
        </p:nvSpPr>
        <p:spPr bwMode="auto">
          <a:xfrm>
            <a:off x="1631504" y="1927359"/>
            <a:ext cx="9721080" cy="4284400"/>
          </a:xfrm>
          <a:prstGeom prst="star8">
            <a:avLst>
              <a:gd name="adj" fmla="val 38250"/>
            </a:avLst>
          </a:prstGeom>
          <a:solidFill>
            <a:srgbClr val="0000CC"/>
          </a:solidFill>
          <a:ln w="76200">
            <a:solidFill>
              <a:srgbClr val="FF0000"/>
            </a:solidFill>
            <a:miter lim="800000"/>
            <a:headEnd type="none" w="sm" len="sm"/>
            <a:tailEnd type="none" w="sm" len="sm"/>
          </a:ln>
          <a:effec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00CC"/>
              </a:solidFill>
              <a:effectLst/>
              <a:uLnTx/>
              <a:uFillTx/>
              <a:latin typeface="Times New Roman" panose="02020603050405020304" pitchFamily="18" charset="0"/>
              <a:ea typeface="+mn-ea"/>
              <a:cs typeface="+mn-cs"/>
            </a:endParaRPr>
          </a:p>
        </p:txBody>
      </p:sp>
      <p:grpSp>
        <p:nvGrpSpPr>
          <p:cNvPr id="4" name="Group 18">
            <a:extLst>
              <a:ext uri="{FF2B5EF4-FFF2-40B4-BE49-F238E27FC236}">
                <a16:creationId xmlns="" xmlns:a16="http://schemas.microsoft.com/office/drawing/2014/main" id="{7B03D4C9-C48A-4B50-A3CC-BFE4A5C82B05}"/>
              </a:ext>
            </a:extLst>
          </p:cNvPr>
          <p:cNvGrpSpPr>
            <a:grpSpLocks/>
          </p:cNvGrpSpPr>
          <p:nvPr/>
        </p:nvGrpSpPr>
        <p:grpSpPr bwMode="auto">
          <a:xfrm>
            <a:off x="4831766" y="868017"/>
            <a:ext cx="2364165" cy="982433"/>
            <a:chOff x="5225" y="9335"/>
            <a:chExt cx="2520" cy="1750"/>
          </a:xfrm>
        </p:grpSpPr>
        <p:sp>
          <p:nvSpPr>
            <p:cNvPr id="5" name="AutoShape 27" descr="2">
              <a:extLst>
                <a:ext uri="{FF2B5EF4-FFF2-40B4-BE49-F238E27FC236}">
                  <a16:creationId xmlns="" xmlns:a16="http://schemas.microsoft.com/office/drawing/2014/main" id="{74FAB605-86B3-4926-A83E-95617BA213B1}"/>
                </a:ext>
              </a:extLst>
            </p:cNvPr>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Arial" pitchFamily="34" charset="0"/>
              </a:endParaRPr>
            </a:p>
          </p:txBody>
        </p:sp>
        <p:pic>
          <p:nvPicPr>
            <p:cNvPr id="6" name="Picture 26" descr="cosmoS">
              <a:extLst>
                <a:ext uri="{FF2B5EF4-FFF2-40B4-BE49-F238E27FC236}">
                  <a16:creationId xmlns="" xmlns:a16="http://schemas.microsoft.com/office/drawing/2014/main" id="{7E71F731-BE84-4AA1-88A4-862E491D86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BOOK2">
              <a:extLst>
                <a:ext uri="{FF2B5EF4-FFF2-40B4-BE49-F238E27FC236}">
                  <a16:creationId xmlns="" xmlns:a16="http://schemas.microsoft.com/office/drawing/2014/main" id="{969A731C-11B6-4D7E-AD60-6169B9BC57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BOOK1">
              <a:extLst>
                <a:ext uri="{FF2B5EF4-FFF2-40B4-BE49-F238E27FC236}">
                  <a16:creationId xmlns="" xmlns:a16="http://schemas.microsoft.com/office/drawing/2014/main" id="{18E44908-F68A-4166-8443-AEB4746B8F0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QUILLPEN">
              <a:extLst>
                <a:ext uri="{FF2B5EF4-FFF2-40B4-BE49-F238E27FC236}">
                  <a16:creationId xmlns="" xmlns:a16="http://schemas.microsoft.com/office/drawing/2014/main" id="{1F437C97-049E-4A32-9B85-78A0136399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2">
              <a:extLst>
                <a:ext uri="{FF2B5EF4-FFF2-40B4-BE49-F238E27FC236}">
                  <a16:creationId xmlns="" xmlns:a16="http://schemas.microsoft.com/office/drawing/2014/main" id="{9EB0A543-262A-4D63-B51A-75582FB547F7}"/>
                </a:ext>
              </a:extLst>
            </p:cNvPr>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vi-VN" sz="800" b="1" i="0" u="none" strike="noStrike" kern="1200" cap="none" spc="0" normalizeH="0" baseline="0" noProof="0">
                  <a:ln>
                    <a:noFill/>
                  </a:ln>
                  <a:solidFill>
                    <a:srgbClr val="000000"/>
                  </a:solidFill>
                  <a:effectLst/>
                  <a:uLnTx/>
                  <a:uFillTx/>
                  <a:latin typeface="VnBangkok"/>
                  <a:ea typeface="+mn-ea"/>
                  <a:cs typeface="Times New Roman" pitchFamily="18" charset="0"/>
                </a:rPr>
                <a:t> </a:t>
              </a:r>
              <a:endParaRPr kumimoji="0" lang="en-US" altLang="vi-VN" sz="48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p:txBody>
        </p:sp>
        <p:sp>
          <p:nvSpPr>
            <p:cNvPr id="11" name="Text Box 21">
              <a:extLst>
                <a:ext uri="{FF2B5EF4-FFF2-40B4-BE49-F238E27FC236}">
                  <a16:creationId xmlns="" xmlns:a16="http://schemas.microsoft.com/office/drawing/2014/main" id="{16B0480C-C11D-4731-B169-11FA057F0230}"/>
                </a:ext>
              </a:extLst>
            </p:cNvPr>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vi-VN" altLang="vi-VN" sz="4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12" name="WordArt 20">
              <a:extLst>
                <a:ext uri="{FF2B5EF4-FFF2-40B4-BE49-F238E27FC236}">
                  <a16:creationId xmlns="" xmlns:a16="http://schemas.microsoft.com/office/drawing/2014/main" id="{074D62FA-8BD9-439E-93EC-BC9091765FD3}"/>
                </a:ext>
              </a:extLst>
            </p:cNvPr>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0" cap="none" spc="0" normalizeH="0" baseline="0" noProof="0">
                  <a:ln>
                    <a:noFill/>
                  </a:ln>
                  <a:solidFill>
                    <a:srgbClr val="FFFFFF"/>
                  </a:solidFill>
                  <a:effectLst/>
                  <a:uLnTx/>
                  <a:uFillTx/>
                  <a:latin typeface="VNbritannic"/>
                  <a:ea typeface="+mn-ea"/>
                  <a:cs typeface="Arial" charset="0"/>
                </a:rPr>
                <a:t>NÀM </a:t>
              </a:r>
            </a:p>
          </p:txBody>
        </p:sp>
        <p:sp>
          <p:nvSpPr>
            <p:cNvPr id="13" name="Text Box 19">
              <a:extLst>
                <a:ext uri="{FF2B5EF4-FFF2-40B4-BE49-F238E27FC236}">
                  <a16:creationId xmlns="" xmlns:a16="http://schemas.microsoft.com/office/drawing/2014/main" id="{D4AEFD51-8938-4733-A470-A99BAF421752}"/>
                </a:ext>
              </a:extLst>
            </p:cNvPr>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vi-VN" altLang="vi-VN" sz="4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sp>
        <p:nvSpPr>
          <p:cNvPr id="16" name="Rectangle 2">
            <a:extLst>
              <a:ext uri="{FF2B5EF4-FFF2-40B4-BE49-F238E27FC236}">
                <a16:creationId xmlns="" xmlns:a16="http://schemas.microsoft.com/office/drawing/2014/main" id="{37F2AA2F-F032-4A71-AE45-44865FD5442E}"/>
              </a:ext>
            </a:extLst>
          </p:cNvPr>
          <p:cNvSpPr txBox="1">
            <a:spLocks noChangeArrowheads="1"/>
          </p:cNvSpPr>
          <p:nvPr/>
        </p:nvSpPr>
        <p:spPr bwMode="auto">
          <a:xfrm>
            <a:off x="3071664" y="2585705"/>
            <a:ext cx="6840760" cy="2962193"/>
          </a:xfrm>
          <a:prstGeom prst="rect">
            <a:avLst/>
          </a:prstGeom>
          <a:solidFill>
            <a:srgbClr val="FFFF00"/>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0" fontAlgn="base" latinLnBrk="0" hangingPunct="0">
              <a:spcBef>
                <a:spcPct val="0"/>
              </a:spcBef>
              <a:spcAft>
                <a:spcPct val="0"/>
              </a:spcAft>
              <a:buClrTx/>
              <a:buSzTx/>
              <a:buFontTx/>
              <a:buNone/>
              <a:tabLst/>
              <a:defRPr/>
            </a:pPr>
            <a:r>
              <a:rPr lang="en-US" altLang="en-US" sz="3600" b="1" smtClean="0">
                <a:solidFill>
                  <a:srgbClr val="0000FF"/>
                </a:solidFill>
                <a:latin typeface="Arial"/>
              </a:rPr>
              <a:t>Tập làm văn</a:t>
            </a:r>
          </a:p>
          <a:p>
            <a:pPr marL="0" marR="0" lvl="0" indent="0" algn="ctr" defTabSz="914400" rtl="0" eaLnBrk="0" fontAlgn="base" latinLnBrk="0" hangingPunct="0">
              <a:spcBef>
                <a:spcPct val="0"/>
              </a:spcBef>
              <a:spcAft>
                <a:spcPct val="0"/>
              </a:spcAft>
              <a:buClrTx/>
              <a:buSzTx/>
              <a:buFontTx/>
              <a:buNone/>
              <a:tabLst/>
              <a:defRPr/>
            </a:pPr>
            <a:endParaRPr kumimoji="0" lang="en-US" altLang="en-US" sz="3600" b="1" i="0" strike="noStrike" kern="1200" cap="none" spc="0" normalizeH="0" baseline="0" noProof="0" dirty="0">
              <a:ln>
                <a:noFill/>
              </a:ln>
              <a:solidFill>
                <a:srgbClr val="0000FF"/>
              </a:solidFill>
              <a:effectLst/>
              <a:uLnTx/>
              <a:uFillTx/>
              <a:latin typeface="Arial"/>
              <a:ea typeface="+mj-ea"/>
              <a:cs typeface="+mj-cs"/>
            </a:endParaRPr>
          </a:p>
          <a:p>
            <a:pPr marL="0" marR="0" lvl="0" indent="0" algn="ctr" defTabSz="914400" rtl="0" eaLnBrk="0" fontAlgn="base" latinLnBrk="0" hangingPunct="0">
              <a:spcBef>
                <a:spcPct val="0"/>
              </a:spcBef>
              <a:spcAft>
                <a:spcPct val="0"/>
              </a:spcAft>
              <a:buClrTx/>
              <a:buSzTx/>
              <a:buFontTx/>
              <a:buNone/>
              <a:tabLst/>
              <a:defRPr/>
            </a:pPr>
            <a:r>
              <a:rPr lang="en-US" altLang="en-US" sz="3600" b="1" dirty="0">
                <a:solidFill>
                  <a:srgbClr val="FF0000"/>
                </a:solidFill>
                <a:latin typeface="Arial"/>
              </a:rPr>
              <a:t>ÔN TẬP VỀ VĂN KỂ CHUYỆN</a:t>
            </a:r>
            <a:endParaRPr kumimoji="0" lang="en-US" altLang="en-US" sz="3200" b="1" i="0" strike="noStrike" kern="1200" cap="none" spc="0" normalizeH="0" baseline="0" noProof="0" dirty="0">
              <a:ln>
                <a:noFill/>
              </a:ln>
              <a:solidFill>
                <a:srgbClr val="0000CC"/>
              </a:solidFill>
              <a:effectLst/>
              <a:uLnTx/>
              <a:uFillTx/>
              <a:latin typeface="Arial"/>
            </a:endParaRPr>
          </a:p>
        </p:txBody>
      </p:sp>
      <p:sp>
        <p:nvSpPr>
          <p:cNvPr id="15" name="Rectangle 4">
            <a:extLst>
              <a:ext uri="{FF2B5EF4-FFF2-40B4-BE49-F238E27FC236}">
                <a16:creationId xmlns="" xmlns:a16="http://schemas.microsoft.com/office/drawing/2014/main" id="{D551AF2B-FFEA-4220-AAC4-534051EAEA27}"/>
              </a:ext>
            </a:extLst>
          </p:cNvPr>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7" name="Picture 16">
            <a:extLst>
              <a:ext uri="{FF2B5EF4-FFF2-40B4-BE49-F238E27FC236}">
                <a16:creationId xmlns="" xmlns:a16="http://schemas.microsoft.com/office/drawing/2014/main" id="{50A33BF6-F975-4ED7-9050-9CFD5CB58A1D}"/>
              </a:ext>
            </a:extLst>
          </p:cNvPr>
          <p:cNvPicPr>
            <a:picLocks noChangeAspect="1"/>
          </p:cNvPicPr>
          <p:nvPr/>
        </p:nvPicPr>
        <p:blipFill>
          <a:blip r:embed="rId8"/>
          <a:stretch>
            <a:fillRect/>
          </a:stretch>
        </p:blipFill>
        <p:spPr>
          <a:xfrm>
            <a:off x="2976060" y="2303198"/>
            <a:ext cx="1694298" cy="1331361"/>
          </a:xfrm>
          <a:prstGeom prst="rect">
            <a:avLst/>
          </a:prstGeom>
        </p:spPr>
      </p:pic>
    </p:spTree>
    <p:extLst>
      <p:ext uri="{BB962C8B-B14F-4D97-AF65-F5344CB8AC3E}">
        <p14:creationId xmlns:p14="http://schemas.microsoft.com/office/powerpoint/2010/main" val="414319806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210751" y="291164"/>
            <a:ext cx="11770498" cy="4662256"/>
          </a:xfrm>
          <a:prstGeom prst="cloudCallout">
            <a:avLst>
              <a:gd name="adj1" fmla="val -32220"/>
              <a:gd name="adj2" fmla="val 65057"/>
            </a:avLst>
          </a:prstGeom>
          <a:solidFill>
            <a:srgbClr val="FFFF00"/>
          </a:solidFill>
          <a:ln w="57150">
            <a:solidFill>
              <a:srgbClr val="6600FF"/>
            </a:solidFill>
            <a:round/>
            <a:headEnd/>
            <a:tailEnd/>
          </a:ln>
          <a:effectLst>
            <a:prstShdw prst="shdw13" dist="157090" dir="15357825">
              <a:srgbClr val="FF3300">
                <a:alpha val="50000"/>
              </a:srgbClr>
            </a:prstShdw>
          </a:effectLst>
        </p:spPr>
        <p:txBody>
          <a:bodyPr/>
          <a:lstStyle/>
          <a:p>
            <a:pPr marL="571500" lvl="0" indent="-571500" algn="just">
              <a:buFont typeface="Wingdings" panose="05000000000000000000" pitchFamily="2" charset="2"/>
              <a:buChar char="v"/>
              <a:defRPr/>
            </a:pPr>
            <a:r>
              <a:rPr kumimoji="0" lang="en-US" altLang="en-US" sz="4400" b="1" i="0"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lang="en-US" sz="3600" b="1" dirty="0">
                <a:solidFill>
                  <a:srgbClr val="FF0000"/>
                </a:solidFill>
                <a:latin typeface="Arial" panose="020B0604020202020204" pitchFamily="34" charset="0"/>
                <a:cs typeface="Arial" panose="020B0604020202020204" pitchFamily="34" charset="0"/>
              </a:rPr>
              <a:t>Khi </a:t>
            </a:r>
            <a:r>
              <a:rPr lang="en-US" sz="3600" b="1" dirty="0" err="1">
                <a:solidFill>
                  <a:srgbClr val="FF0000"/>
                </a:solidFill>
                <a:latin typeface="Arial" panose="020B0604020202020204" pitchFamily="34" charset="0"/>
                <a:cs typeface="Arial" panose="020B0604020202020204" pitchFamily="34" charset="0"/>
              </a:rPr>
              <a:t>kể</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chuyện</a:t>
            </a:r>
            <a:r>
              <a:rPr lang="en-US" sz="3600" b="1" dirty="0">
                <a:solidFill>
                  <a:srgbClr val="FF0000"/>
                </a:solidFill>
                <a:latin typeface="Arial" panose="020B0604020202020204" pitchFamily="34" charset="0"/>
                <a:cs typeface="Arial" panose="020B0604020202020204" pitchFamily="34" charset="0"/>
              </a:rPr>
              <a:t>, ta </a:t>
            </a:r>
            <a:r>
              <a:rPr lang="en-US" sz="3600" b="1" dirty="0" err="1">
                <a:solidFill>
                  <a:srgbClr val="FF0000"/>
                </a:solidFill>
                <a:latin typeface="Arial" panose="020B0604020202020204" pitchFamily="34" charset="0"/>
                <a:cs typeface="Arial" panose="020B0604020202020204" pitchFamily="34" charset="0"/>
              </a:rPr>
              <a:t>cần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chú</a:t>
            </a:r>
            <a:r>
              <a:rPr lang="en-US" sz="3600" b="1" dirty="0">
                <a:solidFill>
                  <a:srgbClr val="FF0000"/>
                </a:solidFill>
                <a:latin typeface="Arial" panose="020B0604020202020204" pitchFamily="34" charset="0"/>
                <a:cs typeface="Arial" panose="020B0604020202020204" pitchFamily="34" charset="0"/>
              </a:rPr>
              <a:t> ý:</a:t>
            </a:r>
          </a:p>
          <a:p>
            <a:pPr marL="571500" lvl="0" indent="-571500" algn="just">
              <a:buFontTx/>
              <a:buChar char="-"/>
              <a:defRPr/>
            </a:pPr>
            <a:r>
              <a:rPr kumimoji="0" lang="en-US" altLang="en-US" sz="36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Chọn</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kể</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những</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hành</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động</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tiêu</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biểu</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của</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nhân</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vật</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a:t>
            </a:r>
          </a:p>
          <a:p>
            <a:pPr marL="571500" lvl="0" indent="-571500" algn="just">
              <a:buFontTx/>
              <a:buChar char="-"/>
              <a:defRPr/>
            </a:pPr>
            <a:r>
              <a:rPr lang="en-US" altLang="en-US" sz="3600" b="1" dirty="0" err="1">
                <a:solidFill>
                  <a:srgbClr val="0000FF"/>
                </a:solidFill>
                <a:latin typeface="Arial" panose="020B0604020202020204" pitchFamily="34" charset="0"/>
                <a:cs typeface="Arial" panose="020B0604020202020204" pitchFamily="34" charset="0"/>
              </a:rPr>
              <a:t>Thông</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thường</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nếu</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hành</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động</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xảy</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ra</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trước</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thì</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kể</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trước</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xảy</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ra</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sau</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thì</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kể</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sau</a:t>
            </a:r>
            <a:r>
              <a:rPr lang="en-US" altLang="en-US" sz="3600" b="1" dirty="0">
                <a:solidFill>
                  <a:srgbClr val="0000FF"/>
                </a:solidFill>
                <a:latin typeface="Arial" panose="020B0604020202020204" pitchFamily="34" charset="0"/>
                <a:cs typeface="Arial" panose="020B0604020202020204" pitchFamily="34" charset="0"/>
              </a:rPr>
              <a:t>.</a:t>
            </a:r>
            <a:endParaRPr kumimoji="0" lang="en-US" altLang="en-US" sz="3600" b="1"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571500" lvl="0" indent="-571500" algn="just">
              <a:buFontTx/>
              <a:buChar char="-"/>
              <a:defRPr/>
            </a:pPr>
            <a:endParaRPr kumimoji="0" lang="en-US" altLang="en-US" sz="36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7" name="Rectangle 4"/>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2" name="Picture 11">
            <a:extLst>
              <a:ext uri="{FF2B5EF4-FFF2-40B4-BE49-F238E27FC236}">
                <a16:creationId xmlns="" xmlns:a16="http://schemas.microsoft.com/office/drawing/2014/main" id="{84EA44F9-34F2-4C43-AF91-E6D402C35E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87870" y="4257868"/>
            <a:ext cx="1950530" cy="2393228"/>
          </a:xfrm>
          <a:prstGeom prst="rect">
            <a:avLst/>
          </a:prstGeom>
        </p:spPr>
      </p:pic>
      <p:pic>
        <p:nvPicPr>
          <p:cNvPr id="14" name="Picture 13">
            <a:extLst>
              <a:ext uri="{FF2B5EF4-FFF2-40B4-BE49-F238E27FC236}">
                <a16:creationId xmlns="" xmlns:a16="http://schemas.microsoft.com/office/drawing/2014/main" id="{A04BA1FB-CB12-49D1-B8AD-0BA4B593E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0376" y="5257201"/>
            <a:ext cx="3000115" cy="1803639"/>
          </a:xfrm>
          <a:prstGeom prst="rect">
            <a:avLst/>
          </a:prstGeom>
        </p:spPr>
      </p:pic>
      <p:pic>
        <p:nvPicPr>
          <p:cNvPr id="8" name="Picture 7">
            <a:extLst>
              <a:ext uri="{FF2B5EF4-FFF2-40B4-BE49-F238E27FC236}">
                <a16:creationId xmlns="" xmlns:a16="http://schemas.microsoft.com/office/drawing/2014/main" id="{61268676-8ACD-4AAC-A0C7-F2F2144E76D0}"/>
              </a:ext>
            </a:extLst>
          </p:cNvPr>
          <p:cNvPicPr>
            <a:picLocks noChangeAspect="1"/>
          </p:cNvPicPr>
          <p:nvPr/>
        </p:nvPicPr>
        <p:blipFill>
          <a:blip r:embed="rId4"/>
          <a:stretch>
            <a:fillRect/>
          </a:stretch>
        </p:blipFill>
        <p:spPr>
          <a:xfrm>
            <a:off x="6241064" y="5407252"/>
            <a:ext cx="2155304" cy="1366488"/>
          </a:xfrm>
          <a:prstGeom prst="rect">
            <a:avLst/>
          </a:prstGeom>
        </p:spPr>
      </p:pic>
      <p:pic>
        <p:nvPicPr>
          <p:cNvPr id="9" name="Picture 20">
            <a:extLst>
              <a:ext uri="{FF2B5EF4-FFF2-40B4-BE49-F238E27FC236}">
                <a16:creationId xmlns="" xmlns:a16="http://schemas.microsoft.com/office/drawing/2014/main" id="{CD24876D-41B6-4A64-9C85-BA3180C460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5680" y="332656"/>
            <a:ext cx="1285569" cy="2481263"/>
          </a:xfrm>
          <a:prstGeom prst="rect">
            <a:avLst/>
          </a:prstGeom>
          <a:noFill/>
          <a:ln>
            <a:noFill/>
          </a:ln>
        </p:spPr>
      </p:pic>
      <p:pic>
        <p:nvPicPr>
          <p:cNvPr id="10" name="Picture 6" descr="roses_swaying_back_an_a_hb">
            <a:extLst>
              <a:ext uri="{FF2B5EF4-FFF2-40B4-BE49-F238E27FC236}">
                <a16:creationId xmlns="" xmlns:a16="http://schemas.microsoft.com/office/drawing/2014/main" id="{5DB3CB9A-1E85-4544-AC8B-5D055978B77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16689" y="4953420"/>
            <a:ext cx="2665674" cy="190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69011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 xmlns:a16="http://schemas.microsoft.com/office/drawing/2014/main" id="{74548583-2689-4E92-ABFE-3BA6CD707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084148" cy="6858000"/>
          </a:xfrm>
          <a:prstGeom prst="rect">
            <a:avLst/>
          </a:prstGeom>
        </p:spPr>
      </p:pic>
      <p:pic>
        <p:nvPicPr>
          <p:cNvPr id="3" name="Picture 6">
            <a:extLst>
              <a:ext uri="{FF2B5EF4-FFF2-40B4-BE49-F238E27FC236}">
                <a16:creationId xmlns="" xmlns:a16="http://schemas.microsoft.com/office/drawing/2014/main" id="{6525D9EC-A1CE-4BD1-84DB-618DF1761D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3663" y="220980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peech Bubble: Rectangle with Corners Rounded 3">
            <a:extLst>
              <a:ext uri="{FF2B5EF4-FFF2-40B4-BE49-F238E27FC236}">
                <a16:creationId xmlns="" xmlns:a16="http://schemas.microsoft.com/office/drawing/2014/main" id="{A92DEC31-CAEE-4157-AE06-DDE6F6AA3F3B}"/>
              </a:ext>
            </a:extLst>
          </p:cNvPr>
          <p:cNvSpPr/>
          <p:nvPr/>
        </p:nvSpPr>
        <p:spPr>
          <a:xfrm>
            <a:off x="2053883" y="2542638"/>
            <a:ext cx="5696121" cy="2524663"/>
          </a:xfrm>
          <a:prstGeom prst="wedgeRoundRectCallout">
            <a:avLst>
              <a:gd name="adj1" fmla="val 66232"/>
              <a:gd name="adj2" fmla="val 3816"/>
              <a:gd name="adj3" fmla="val 16667"/>
            </a:avLst>
          </a:prstGeom>
          <a:solidFill>
            <a:srgbClr val="0000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Ôi</a:t>
            </a:r>
            <a:r>
              <a:rPr kumimoji="0" lang="en-US" sz="6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Tuyệt</a:t>
            </a:r>
            <a:r>
              <a:rPr kumimoji="0" lang="en-US" sz="6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6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vời</a:t>
            </a:r>
            <a:r>
              <a:rPr kumimoji="0" lang="en-US" sz="6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3000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6" descr="roses_swaying_back_an_a_hb">
            <a:extLst>
              <a:ext uri="{FF2B5EF4-FFF2-40B4-BE49-F238E27FC236}">
                <a16:creationId xmlns="" xmlns:a16="http://schemas.microsoft.com/office/drawing/2014/main" id="{AC5E7F16-5558-4A84-9531-0FE3697722C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1500" y="5147189"/>
            <a:ext cx="1675702" cy="116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roses_swaying_back_an_a_hb">
            <a:extLst>
              <a:ext uri="{FF2B5EF4-FFF2-40B4-BE49-F238E27FC236}">
                <a16:creationId xmlns="" xmlns:a16="http://schemas.microsoft.com/office/drawing/2014/main" id="{FCF2D812-F473-46A5-88A7-9A342D7E08F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78100" y="5112778"/>
            <a:ext cx="1675702" cy="131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roses_swaying_back_an_a_hb">
            <a:extLst>
              <a:ext uri="{FF2B5EF4-FFF2-40B4-BE49-F238E27FC236}">
                <a16:creationId xmlns="" xmlns:a16="http://schemas.microsoft.com/office/drawing/2014/main" id="{6D53716A-9BFD-4B2D-808B-279EFB84B4B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3802" y="5092848"/>
            <a:ext cx="1675702" cy="131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48" descr="tro choi">
            <a:extLst>
              <a:ext uri="{FF2B5EF4-FFF2-40B4-BE49-F238E27FC236}">
                <a16:creationId xmlns="" xmlns:a16="http://schemas.microsoft.com/office/drawing/2014/main" id="{BF792848-07CB-427E-950E-1A4AD8A6DC8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029267"/>
            <a:ext cx="3217862" cy="96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 xmlns:a16="http://schemas.microsoft.com/office/drawing/2014/main" id="{C41A3CC2-ABE4-4E39-93CF-476B1ED90B65}"/>
              </a:ext>
            </a:extLst>
          </p:cNvPr>
          <p:cNvSpPr>
            <a:spLocks noChangeArrowheads="1"/>
          </p:cNvSpPr>
          <p:nvPr/>
        </p:nvSpPr>
        <p:spPr bwMode="auto">
          <a:xfrm>
            <a:off x="107852" y="17463"/>
            <a:ext cx="11976296"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10" name="Rectangle 4">
            <a:extLst>
              <a:ext uri="{FF2B5EF4-FFF2-40B4-BE49-F238E27FC236}">
                <a16:creationId xmlns="" xmlns:a16="http://schemas.microsoft.com/office/drawing/2014/main" id="{3E860B27-CED0-4ECC-B21B-7CDB4FD3AF20}"/>
              </a:ext>
            </a:extLst>
          </p:cNvPr>
          <p:cNvSpPr>
            <a:spLocks noChangeArrowheads="1"/>
          </p:cNvSpPr>
          <p:nvPr/>
        </p:nvSpPr>
        <p:spPr bwMode="auto">
          <a:xfrm>
            <a:off x="0" y="20001"/>
            <a:ext cx="12192000" cy="6855461"/>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13151911"/>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3" name="Right Arrow 2">
            <a:hlinkClick r:id="" action="ppaction://noaction"/>
          </p:cNvPr>
          <p:cNvSpPr/>
          <p:nvPr/>
        </p:nvSpPr>
        <p:spPr>
          <a:xfrm rot="10800000">
            <a:off x="6991222" y="5429040"/>
            <a:ext cx="1390787" cy="7558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rtlCol="0" anchor="ctr"/>
          <a:lstStyle/>
          <a:p>
            <a:pPr marL="0" marR="0" lvl="0" indent="0" algn="ctr" defTabSz="914139"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p:txBody>
      </p:sp>
      <p:sp>
        <p:nvSpPr>
          <p:cNvPr id="4" name="Snip Diagonal Corner Rectangle 3"/>
          <p:cNvSpPr/>
          <p:nvPr/>
        </p:nvSpPr>
        <p:spPr>
          <a:xfrm>
            <a:off x="3429825" y="810857"/>
            <a:ext cx="5327637" cy="2047737"/>
          </a:xfrm>
          <a:prstGeom prst="snip2DiagRect">
            <a:avLst/>
          </a:prstGeom>
          <a:noFill/>
          <a:ln>
            <a:noFill/>
          </a:ln>
        </p:spPr>
        <p:style>
          <a:lnRef idx="0">
            <a:scrgbClr r="0" g="0" b="0"/>
          </a:lnRef>
          <a:fillRef idx="0">
            <a:scrgbClr r="0" g="0" b="0"/>
          </a:fillRef>
          <a:effectRef idx="0">
            <a:scrgbClr r="0" g="0" b="0"/>
          </a:effectRef>
          <a:fontRef idx="minor">
            <a:schemeClr val="accent3"/>
          </a:fontRef>
        </p:style>
        <p:txBody>
          <a:bodyPr lIns="77404" tIns="38702" rIns="77404" bIns="38702" rtlCol="0" anchor="ctr"/>
          <a:lstStyle/>
          <a:p>
            <a:pPr marL="0" marR="0" lvl="0" indent="0" algn="ctr" defTabSz="914139"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B32C16"/>
              </a:solidFill>
              <a:effectLst/>
              <a:uLnTx/>
              <a:uFillTx/>
              <a:latin typeface="Times New Roman" panose="02020603050405020304" pitchFamily="18" charset="0"/>
              <a:ea typeface="+mn-ea"/>
              <a:cs typeface="+mn-cs"/>
            </a:endParaRPr>
          </a:p>
        </p:txBody>
      </p:sp>
      <p:sp>
        <p:nvSpPr>
          <p:cNvPr id="6" name="Smiley Face 5"/>
          <p:cNvSpPr/>
          <p:nvPr/>
        </p:nvSpPr>
        <p:spPr>
          <a:xfrm>
            <a:off x="6468564" y="3249465"/>
            <a:ext cx="2288896" cy="2000957"/>
          </a:xfrm>
          <a:prstGeom prst="smileyFace">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rtlCol="0" anchor="ctr"/>
          <a:lstStyle/>
          <a:p>
            <a:pPr marL="0" marR="0" lvl="0" indent="0" algn="ctr" defTabSz="914139"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p:txBody>
      </p:sp>
      <p:sp>
        <p:nvSpPr>
          <p:cNvPr id="7" name="Snip Diagonal Corner Rectangle 6"/>
          <p:cNvSpPr/>
          <p:nvPr/>
        </p:nvSpPr>
        <p:spPr>
          <a:xfrm>
            <a:off x="2667000" y="1229214"/>
            <a:ext cx="7620000" cy="2020251"/>
          </a:xfrm>
          <a:prstGeom prst="snip2DiagRect">
            <a:avLst>
              <a:gd name="adj1" fmla="val 0"/>
              <a:gd name="adj2" fmla="val 37108"/>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rtlCol="0" anchor="ctr"/>
          <a:lstStyle/>
          <a:p>
            <a:pPr marL="0" marR="0" lvl="0" indent="0" algn="ctr" defTabSz="9141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PHẦN THƯỞNG</a:t>
            </a:r>
            <a:r>
              <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CỦA CÁC EM </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LÀ MỘT TRÀNG VỖ TAY THẬT LỚN</a:t>
            </a:r>
            <a:r>
              <a:rPr kumimoji="0" lang="en-US" sz="4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2" name="Tieng-vo-tay">
            <a:hlinkClick r:id="" action="ppaction://media"/>
          </p:cNvPr>
          <p:cNvPicPr>
            <a:picLocks noChangeAspect="1"/>
          </p:cNvPicPr>
          <p:nvPr>
            <a:audioFile r:link="rId1"/>
            <p:extLst>
              <p:ext uri="{DAA4B4D4-6D71-4841-9C94-3DE7FCFB9230}">
                <p14:media xmlns:p14="http://schemas.microsoft.com/office/powerpoint/2010/main" r:embed="rId2">
                  <p14:trim end="3517.5"/>
                </p14:media>
              </p:ext>
            </p:extLst>
          </p:nvPr>
        </p:nvPicPr>
        <p:blipFill>
          <a:blip r:embed="rId6"/>
          <a:stretch>
            <a:fillRect/>
          </a:stretch>
        </p:blipFill>
        <p:spPr>
          <a:xfrm>
            <a:off x="9894399" y="6262768"/>
            <a:ext cx="469236" cy="595539"/>
          </a:xfrm>
          <a:prstGeom prst="rect">
            <a:avLst/>
          </a:prstGeom>
        </p:spPr>
      </p:pic>
      <p:sp>
        <p:nvSpPr>
          <p:cNvPr id="9" name="AutoShape 10"/>
          <p:cNvSpPr>
            <a:spLocks noChangeArrowheads="1"/>
          </p:cNvSpPr>
          <p:nvPr/>
        </p:nvSpPr>
        <p:spPr bwMode="auto">
          <a:xfrm>
            <a:off x="3124200" y="3266671"/>
            <a:ext cx="2819400" cy="2000957"/>
          </a:xfrm>
          <a:prstGeom prst="star32">
            <a:avLst>
              <a:gd name="adj" fmla="val 24385"/>
            </a:avLst>
          </a:prstGeom>
          <a:solidFill>
            <a:srgbClr val="00B0F0"/>
          </a:solidFill>
          <a:ln w="28575" algn="ctr">
            <a:solidFill>
              <a:srgbClr val="FF0000"/>
            </a:solidFill>
            <a:miter lim="800000"/>
            <a:headEnd/>
            <a:tailEnd/>
          </a:ln>
        </p:spPr>
        <p:txBody>
          <a:bodyPr wrap="none" lIns="91431" tIns="45716" rIns="91431" bIns="45716"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itchFamily="34" charset="0"/>
              <a:ea typeface="+mn-ea"/>
              <a:cs typeface="Arial" charset="0"/>
            </a:endParaRPr>
          </a:p>
        </p:txBody>
      </p:sp>
      <p:sp>
        <p:nvSpPr>
          <p:cNvPr id="8"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416614">
            <a:off x="8265384" y="4501392"/>
            <a:ext cx="1954050" cy="123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9768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 presetClass="mediacall" presetSubtype="0" fill="hold" nodeType="withEffect">
                                  <p:stCondLst>
                                    <p:cond delay="0"/>
                                  </p:stCondLst>
                                  <p:childTnLst>
                                    <p:cmd type="call" cmd="playFrom(0.0)">
                                      <p:cBhvr>
                                        <p:cTn id="14" dur="4151" fill="hold"/>
                                        <p:tgtEl>
                                          <p:spTgt spid="2"/>
                                        </p:tgtEl>
                                      </p:cBhvr>
                                    </p:cmd>
                                  </p:childTnLst>
                                </p:cTn>
                              </p:par>
                              <p:par>
                                <p:cTn id="15" presetID="8" presetClass="emph" presetSubtype="0" repeatCount="indefinite" fill="hold" grpId="1" nodeType="withEffect">
                                  <p:stCondLst>
                                    <p:cond delay="0"/>
                                  </p:stCondLst>
                                  <p:childTnLst>
                                    <p:animRot by="21600000">
                                      <p:cBhvr>
                                        <p:cTn id="16" dur="2000" fill="hold"/>
                                        <p:tgtEl>
                                          <p:spTgt spid="9"/>
                                        </p:tgtEl>
                                        <p:attrNameLst>
                                          <p:attrName>r</p:attrName>
                                        </p:attrNameLst>
                                      </p:cBhvr>
                                    </p:animRot>
                                  </p:childTnLst>
                                </p:cTn>
                              </p:par>
                              <p:par>
                                <p:cTn id="17" presetID="8" presetClass="emph" presetSubtype="0" fill="hold" grpId="2" nodeType="withEffect">
                                  <p:stCondLst>
                                    <p:cond delay="0"/>
                                  </p:stCondLst>
                                  <p:childTnLst>
                                    <p:animRot by="21600000">
                                      <p:cBhvr>
                                        <p:cTn id="18" dur="2000" fill="hold"/>
                                        <p:tgtEl>
                                          <p:spTgt spid="9"/>
                                        </p:tgtEl>
                                        <p:attrNameLst>
                                          <p:attrName>r</p:attrName>
                                        </p:attrNameLst>
                                      </p:cBhvr>
                                    </p:animRot>
                                  </p:childTnLst>
                                </p:cTn>
                              </p:par>
                              <p:par>
                                <p:cTn id="19" presetID="5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70" decel="100000"/>
                                        <p:tgtEl>
                                          <p:spTgt spid="9"/>
                                        </p:tgtEl>
                                      </p:cBhvr>
                                    </p:animEffect>
                                    <p:animScale>
                                      <p:cBhvr>
                                        <p:cTn id="22" dur="770" decel="100000"/>
                                        <p:tgtEl>
                                          <p:spTgt spid="9"/>
                                        </p:tgtEl>
                                      </p:cBhvr>
                                      <p:from x="10000" y="10000"/>
                                      <p:to x="200000" y="450000"/>
                                    </p:animScale>
                                    <p:animScale>
                                      <p:cBhvr>
                                        <p:cTn id="23" dur="1230" accel="100000" fill="hold">
                                          <p:stCondLst>
                                            <p:cond delay="770"/>
                                          </p:stCondLst>
                                        </p:cTn>
                                        <p:tgtEl>
                                          <p:spTgt spid="9"/>
                                        </p:tgtEl>
                                      </p:cBhvr>
                                      <p:from x="200000" y="450000"/>
                                      <p:to x="100000" y="100000"/>
                                    </p:animScale>
                                    <p:set>
                                      <p:cBhvr>
                                        <p:cTn id="24" dur="770" fill="hold"/>
                                        <p:tgtEl>
                                          <p:spTgt spid="9"/>
                                        </p:tgtEl>
                                        <p:attrNameLst>
                                          <p:attrName>ppt_x</p:attrName>
                                        </p:attrNameLst>
                                      </p:cBhvr>
                                      <p:to>
                                        <p:strVal val="(0.5)"/>
                                      </p:to>
                                    </p:set>
                                    <p:anim from="(0.5)" to="(#ppt_x)" calcmode="lin" valueType="num">
                                      <p:cBhvr>
                                        <p:cTn id="25" dur="1230" accel="100000" fill="hold">
                                          <p:stCondLst>
                                            <p:cond delay="770"/>
                                          </p:stCondLst>
                                        </p:cTn>
                                        <p:tgtEl>
                                          <p:spTgt spid="9"/>
                                        </p:tgtEl>
                                        <p:attrNameLst>
                                          <p:attrName>ppt_x</p:attrName>
                                        </p:attrNameLst>
                                      </p:cBhvr>
                                    </p:anim>
                                    <p:set>
                                      <p:cBhvr>
                                        <p:cTn id="26" dur="770" fill="hold"/>
                                        <p:tgtEl>
                                          <p:spTgt spid="9"/>
                                        </p:tgtEl>
                                        <p:attrNameLst>
                                          <p:attrName>ppt_y</p:attrName>
                                        </p:attrNameLst>
                                      </p:cBhvr>
                                      <p:to>
                                        <p:strVal val="(#ppt_y+0.4)"/>
                                      </p:to>
                                    </p:set>
                                    <p:anim from="(#ppt_y+0.4)" to="(#ppt_y)" calcmode="lin" valueType="num">
                                      <p:cBhvr>
                                        <p:cTn id="27" dur="1230" accel="100000" fill="hold">
                                          <p:stCondLst>
                                            <p:cond delay="770"/>
                                          </p:stCondLst>
                                        </p:cTn>
                                        <p:tgtEl>
                                          <p:spTgt spid="9"/>
                                        </p:tgtEl>
                                        <p:attrNameLst>
                                          <p:attrName>ppt_y</p:attrName>
                                        </p:attrNameLst>
                                      </p:cBhvr>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bldLst>
      <p:bldP spid="6" grpId="0" animBg="1"/>
      <p:bldP spid="7" grpId="0" animBg="1"/>
      <p:bldP spid="9" grpId="0" animBg="1"/>
      <p:bldP spid="9" grpId="1" animBg="1"/>
      <p:bldP spid="9"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4" name="Picture 3" descr="nen">
            <a:extLst>
              <a:ext uri="{FF2B5EF4-FFF2-40B4-BE49-F238E27FC236}">
                <a16:creationId xmlns="" xmlns:a16="http://schemas.microsoft.com/office/drawing/2014/main" id="{3024B639-B006-4834-B135-93F15A314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49"/>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8">
            <a:extLst>
              <a:ext uri="{FF2B5EF4-FFF2-40B4-BE49-F238E27FC236}">
                <a16:creationId xmlns="" xmlns:a16="http://schemas.microsoft.com/office/drawing/2014/main" id="{D77B682E-FF41-49BD-B4BA-508FE31C976A}"/>
              </a:ext>
            </a:extLst>
          </p:cNvPr>
          <p:cNvSpPr>
            <a:spLocks noChangeArrowheads="1" noChangeShapeType="1" noTextEdit="1"/>
          </p:cNvSpPr>
          <p:nvPr/>
        </p:nvSpPr>
        <p:spPr bwMode="auto">
          <a:xfrm>
            <a:off x="198781" y="597705"/>
            <a:ext cx="11410122" cy="6400800"/>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contourClr>
                <a:srgbClr val="0000FF"/>
              </a:contourClr>
            </a:sp3d>
          </a:bodyPr>
          <a:lstStyle/>
          <a:p>
            <a:pPr algn="ctr" defTabSz="457200" eaLnBrk="0" fontAlgn="base" hangingPunct="0">
              <a:spcBef>
                <a:spcPct val="0"/>
              </a:spcBef>
              <a:spcAft>
                <a:spcPct val="0"/>
              </a:spcAft>
              <a:defRPr/>
            </a:pPr>
            <a:r>
              <a:rPr lang="en-US" sz="3600" b="1" kern="10" dirty="0">
                <a:ln w="9525">
                  <a:round/>
                  <a:headEnd/>
                  <a:tailEnd/>
                </a:ln>
                <a:solidFill>
                  <a:srgbClr val="0000FF"/>
                </a:solidFill>
                <a:latin typeface="Times New Roman" panose="02020603050405020304" pitchFamily="18" charset="0"/>
                <a:cs typeface="Times New Roman" panose="02020603050405020304" pitchFamily="18" charset="0"/>
              </a:rPr>
              <a:t>CÁC EM GIỎI LẮM! </a:t>
            </a:r>
          </a:p>
          <a:p>
            <a:pPr algn="ctr" defTabSz="457200" eaLnBrk="0" fontAlgn="base" hangingPunct="0">
              <a:spcBef>
                <a:spcPct val="0"/>
              </a:spcBef>
              <a:spcAft>
                <a:spcPct val="0"/>
              </a:spcAft>
              <a:defRPr/>
            </a:pPr>
            <a:r>
              <a:rPr lang="en-US" sz="3600" b="1" kern="10" dirty="0">
                <a:ln w="9525">
                  <a:round/>
                  <a:headEnd/>
                  <a:tailEnd/>
                </a:ln>
                <a:solidFill>
                  <a:srgbClr val="0000FF"/>
                </a:solidFill>
                <a:latin typeface="Times New Roman" panose="02020603050405020304" pitchFamily="18" charset="0"/>
                <a:cs typeface="Times New Roman" panose="02020603050405020304" pitchFamily="18" charset="0"/>
              </a:rPr>
              <a:t>CÔ CHÚC MỪNG </a:t>
            </a:r>
          </a:p>
          <a:p>
            <a:pPr algn="ctr" defTabSz="457200" eaLnBrk="0" fontAlgn="base" hangingPunct="0">
              <a:spcBef>
                <a:spcPct val="0"/>
              </a:spcBef>
              <a:spcAft>
                <a:spcPct val="0"/>
              </a:spcAft>
              <a:defRPr/>
            </a:pPr>
            <a:r>
              <a:rPr lang="en-US" sz="3600" b="1" kern="10" dirty="0">
                <a:ln w="9525">
                  <a:round/>
                  <a:headEnd/>
                  <a:tailEnd/>
                </a:ln>
                <a:solidFill>
                  <a:srgbClr val="0000FF"/>
                </a:solidFill>
                <a:latin typeface="Times New Roman" panose="02020603050405020304" pitchFamily="18" charset="0"/>
                <a:cs typeface="Times New Roman" panose="02020603050405020304" pitchFamily="18" charset="0"/>
              </a:rPr>
              <a:t>CÁC EM</a:t>
            </a:r>
          </a:p>
        </p:txBody>
      </p:sp>
      <p:pic>
        <p:nvPicPr>
          <p:cNvPr id="174086" name="Picture 7" descr="FSTV116">
            <a:extLst>
              <a:ext uri="{FF2B5EF4-FFF2-40B4-BE49-F238E27FC236}">
                <a16:creationId xmlns="" xmlns:a16="http://schemas.microsoft.com/office/drawing/2014/main" id="{EEFDB515-F65B-4EE1-8B3F-D58BC31ADB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57777">
            <a:off x="260297" y="195470"/>
            <a:ext cx="2093912"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7" name="Picture 8">
            <a:extLst>
              <a:ext uri="{FF2B5EF4-FFF2-40B4-BE49-F238E27FC236}">
                <a16:creationId xmlns="" xmlns:a16="http://schemas.microsoft.com/office/drawing/2014/main" id="{CFA2B98F-DEFB-4E53-8679-D52BCD977C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1351" y="2466492"/>
            <a:ext cx="209708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 xmlns:a16="http://schemas.microsoft.com/office/drawing/2014/main" id="{277A4AD0-797C-4009-9FFC-1534962A4D3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16614">
            <a:off x="6327776" y="5043488"/>
            <a:ext cx="22653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9" name="Picture 17" descr="rose19">
            <a:extLst>
              <a:ext uri="{FF2B5EF4-FFF2-40B4-BE49-F238E27FC236}">
                <a16:creationId xmlns="" xmlns:a16="http://schemas.microsoft.com/office/drawing/2014/main" id="{BFE74D20-FA9D-4F37-B014-B7A5E5B2133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051925" y="5589589"/>
            <a:ext cx="9858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90" name="Picture 17" descr="rose19">
            <a:extLst>
              <a:ext uri="{FF2B5EF4-FFF2-40B4-BE49-F238E27FC236}">
                <a16:creationId xmlns="" xmlns:a16="http://schemas.microsoft.com/office/drawing/2014/main" id="{E7E2ECBD-48C6-466A-BB3D-996149E373B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567864" y="4586289"/>
            <a:ext cx="98583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91" name="Picture 17" descr="rose19">
            <a:extLst>
              <a:ext uri="{FF2B5EF4-FFF2-40B4-BE49-F238E27FC236}">
                <a16:creationId xmlns="" xmlns:a16="http://schemas.microsoft.com/office/drawing/2014/main" id="{7EEFC04B-B496-4301-A24A-2A466142B0D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5603876"/>
            <a:ext cx="9858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2" name="Rectangle 4">
            <a:extLst>
              <a:ext uri="{FF2B5EF4-FFF2-40B4-BE49-F238E27FC236}">
                <a16:creationId xmlns="" xmlns:a16="http://schemas.microsoft.com/office/drawing/2014/main" id="{EFBA5C5C-E58F-472F-9AF1-F3D1F0110C63}"/>
              </a:ext>
            </a:extLst>
          </p:cNvPr>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fontAlgn="base">
              <a:spcBef>
                <a:spcPct val="0"/>
              </a:spcBef>
              <a:spcAft>
                <a:spcPct val="0"/>
              </a:spcAft>
              <a:buClrTx/>
              <a:buSzTx/>
              <a:buNone/>
              <a:defRPr/>
            </a:pPr>
            <a:endParaRPr lang="vi-VN" altLang="en-US" sz="1800">
              <a:solidFill>
                <a:srgbClr val="000000"/>
              </a:solidFill>
              <a:latin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06"/>
            <a:ext cx="12192000" cy="6834187"/>
          </a:xfrm>
          <a:prstGeom prst="rect">
            <a:avLst/>
          </a:prstGeom>
          <a:solidFill>
            <a:schemeClr val="accent6">
              <a:lumMod val="20000"/>
              <a:lumOff val="80000"/>
            </a:schemeClr>
          </a:solidFill>
          <a:ln>
            <a:noFill/>
          </a:ln>
        </p:spPr>
      </p:pic>
      <p:sp>
        <p:nvSpPr>
          <p:cNvPr id="4" name="Rectangle 3"/>
          <p:cNvSpPr/>
          <p:nvPr/>
        </p:nvSpPr>
        <p:spPr>
          <a:xfrm>
            <a:off x="4572001" y="1944688"/>
            <a:ext cx="6006904" cy="3276600"/>
          </a:xfrm>
          <a:prstGeom prst="rect">
            <a:avLst/>
          </a:prstGeom>
          <a:solidFill>
            <a:schemeClr val="accent6">
              <a:lumMod val="20000"/>
              <a:lumOff val="80000"/>
            </a:schemeClr>
          </a:solidFill>
        </p:spPr>
        <p:txBody>
          <a:bodyPr wrap="none">
            <a:prstTxWarp prst="textChevron">
              <a:avLst>
                <a:gd name="adj" fmla="val 21995"/>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itchFamily="34" charset="0"/>
                <a:ea typeface="+mn-ea"/>
                <a:cs typeface="+mn-cs"/>
              </a:rPr>
              <a:t>HOẠT ĐỘNG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itchFamily="34" charset="0"/>
                <a:ea typeface="+mn-ea"/>
                <a:cs typeface="+mn-cs"/>
              </a:rPr>
              <a:t>THỰC HÀNH</a:t>
            </a:r>
          </a:p>
        </p:txBody>
      </p:sp>
      <p:sp>
        <p:nvSpPr>
          <p:cNvPr id="5124"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pic>
        <p:nvPicPr>
          <p:cNvPr id="5" name="Picture 4" descr="Book-09-june">
            <a:extLst>
              <a:ext uri="{FF2B5EF4-FFF2-40B4-BE49-F238E27FC236}">
                <a16:creationId xmlns="" xmlns:a16="http://schemas.microsoft.com/office/drawing/2014/main" id="{BC83D1CD-C38D-4403-BC91-1B45ECCEC3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1435">
            <a:off x="6233402" y="4801178"/>
            <a:ext cx="2431495" cy="122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 xmlns:a16="http://schemas.microsoft.com/office/drawing/2014/main" id="{E779ADEB-744E-4452-9818-296F532E9BF7}"/>
              </a:ext>
            </a:extLst>
          </p:cNvPr>
          <p:cNvSpPr>
            <a:spLocks noChangeArrowheads="1"/>
          </p:cNvSpPr>
          <p:nvPr/>
        </p:nvSpPr>
        <p:spPr bwMode="auto">
          <a:xfrm>
            <a:off x="0" y="20001"/>
            <a:ext cx="12192000" cy="6855461"/>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7" name="Picture 6">
            <a:extLst>
              <a:ext uri="{FF2B5EF4-FFF2-40B4-BE49-F238E27FC236}">
                <a16:creationId xmlns="" xmlns:a16="http://schemas.microsoft.com/office/drawing/2014/main" id="{AFB1C745-BE73-4550-A639-89956FFBE421}"/>
              </a:ext>
            </a:extLst>
          </p:cNvPr>
          <p:cNvPicPr>
            <a:picLocks noChangeAspect="1"/>
          </p:cNvPicPr>
          <p:nvPr/>
        </p:nvPicPr>
        <p:blipFill>
          <a:blip r:embed="rId4"/>
          <a:stretch>
            <a:fillRect/>
          </a:stretch>
        </p:blipFill>
        <p:spPr>
          <a:xfrm>
            <a:off x="2604656" y="358289"/>
            <a:ext cx="2078180" cy="1586399"/>
          </a:xfrm>
          <a:prstGeom prst="rect">
            <a:avLst/>
          </a:prstGeom>
        </p:spPr>
      </p:pic>
    </p:spTree>
    <p:extLst>
      <p:ext uri="{BB962C8B-B14F-4D97-AF65-F5344CB8AC3E}">
        <p14:creationId xmlns:p14="http://schemas.microsoft.com/office/powerpoint/2010/main" val="14820279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1019537" y="598376"/>
            <a:ext cx="10081120" cy="3960440"/>
          </a:xfrm>
          <a:prstGeom prst="cloudCallout">
            <a:avLst>
              <a:gd name="adj1" fmla="val -38550"/>
              <a:gd name="adj2" fmla="val 85270"/>
            </a:avLst>
          </a:prstGeom>
          <a:solidFill>
            <a:srgbClr val="0000CC"/>
          </a:solidFill>
          <a:ln w="57150">
            <a:solidFill>
              <a:srgbClr val="FF0000"/>
            </a:solidFill>
            <a:round/>
            <a:headEnd/>
            <a:tailEnd/>
          </a:ln>
          <a:effectLst>
            <a:prstShdw prst="shdw13" dist="157090" dir="15357825">
              <a:srgbClr val="FF3300">
                <a:alpha val="50000"/>
              </a:srgbClr>
            </a:prstShdw>
          </a:effectLst>
        </p:spPr>
        <p:txBody>
          <a:bodyPr/>
          <a:lstStyle/>
          <a:p>
            <a:pPr marL="571500" indent="-571500" algn="just" defTabSz="685800">
              <a:spcBef>
                <a:spcPct val="50000"/>
              </a:spcBef>
              <a:buFont typeface="Wingdings" panose="05000000000000000000" pitchFamily="2" charset="2"/>
              <a:buChar char="v"/>
              <a:defRPr/>
            </a:pPr>
            <a:r>
              <a:rPr kumimoji="0" lang="en-US" altLang="en-US" sz="4400" b="1" i="0" u="none" strike="noStrike" kern="1200" cap="none" spc="0" normalizeH="0" baseline="0" noProof="0" dirty="0">
                <a:ln>
                  <a:noFill/>
                </a:ln>
                <a:solidFill>
                  <a:srgbClr val="FFFF00"/>
                </a:solidFill>
                <a:effectLst/>
                <a:uLnTx/>
                <a:uFillTx/>
                <a:latin typeface="Times New Roman" pitchFamily="18" charset="0"/>
                <a:ea typeface="+mn-ea"/>
                <a:cs typeface="Arial" charset="0"/>
              </a:rPr>
              <a:t> </a:t>
            </a:r>
            <a:r>
              <a:rPr lang="en-US" sz="4800" b="1" dirty="0" err="1">
                <a:solidFill>
                  <a:srgbClr val="FFFF00"/>
                </a:solidFill>
                <a:latin typeface="Arial" panose="020B0604020202020204" pitchFamily="34" charset="0"/>
                <a:cs typeface="Arial" panose="020B0604020202020204" pitchFamily="34" charset="0"/>
              </a:rPr>
              <a:t>Em</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hãy</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kể</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một</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câu</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chuyện</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đã</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nghe</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hoặc</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đọc</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mà</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em</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thích</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nhất</a:t>
            </a:r>
            <a:r>
              <a:rPr lang="en-US" sz="4800" b="1" dirty="0">
                <a:solidFill>
                  <a:srgbClr val="FFFF00"/>
                </a:solidFill>
                <a:latin typeface="Arial" panose="020B0604020202020204" pitchFamily="34" charset="0"/>
                <a:cs typeface="Arial" panose="020B0604020202020204" pitchFamily="34" charset="0"/>
              </a:rPr>
              <a:t>. </a:t>
            </a:r>
          </a:p>
          <a:p>
            <a:pPr marL="0" marR="0" lvl="0" indent="0" algn="ctr" defTabSz="685800" rtl="0" eaLnBrk="1" fontAlgn="auto" latinLnBrk="0" hangingPunct="1">
              <a:lnSpc>
                <a:spcPct val="100000"/>
              </a:lnSpc>
              <a:spcBef>
                <a:spcPct val="50000"/>
              </a:spcBef>
              <a:spcAft>
                <a:spcPts val="0"/>
              </a:spcAft>
              <a:buClrTx/>
              <a:buSzTx/>
              <a:buFontTx/>
              <a:buNone/>
              <a:tabLst/>
              <a:defRPr/>
            </a:pPr>
            <a:endParaRPr kumimoji="0" lang="en-US" altLang="en-US" sz="8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52227" name="Picture 13"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0750" y="171066"/>
            <a:ext cx="863851" cy="1028700"/>
          </a:xfrm>
          <a:prstGeom prst="rect">
            <a:avLst/>
          </a:prstGeom>
          <a:solidFill>
            <a:srgbClr val="00B050"/>
          </a:solidFill>
          <a:ln>
            <a:noFill/>
          </a:ln>
        </p:spPr>
      </p:pic>
      <p:sp>
        <p:nvSpPr>
          <p:cNvPr id="7" name="Rectangle 4"/>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2" name="Picture 11">
            <a:extLst>
              <a:ext uri="{FF2B5EF4-FFF2-40B4-BE49-F238E27FC236}">
                <a16:creationId xmlns="" xmlns:a16="http://schemas.microsoft.com/office/drawing/2014/main" id="{84EA44F9-34F2-4C43-AF91-E6D402C35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6689" y="4271402"/>
            <a:ext cx="1950530" cy="2393228"/>
          </a:xfrm>
          <a:prstGeom prst="rect">
            <a:avLst/>
          </a:prstGeom>
        </p:spPr>
      </p:pic>
      <p:pic>
        <p:nvPicPr>
          <p:cNvPr id="14" name="Picture 13">
            <a:extLst>
              <a:ext uri="{FF2B5EF4-FFF2-40B4-BE49-F238E27FC236}">
                <a16:creationId xmlns="" xmlns:a16="http://schemas.microsoft.com/office/drawing/2014/main" id="{A04BA1FB-CB12-49D1-B8AD-0BA4B593E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4285" y="5157192"/>
            <a:ext cx="3000115" cy="1803639"/>
          </a:xfrm>
          <a:prstGeom prst="rect">
            <a:avLst/>
          </a:prstGeom>
        </p:spPr>
      </p:pic>
      <p:pic>
        <p:nvPicPr>
          <p:cNvPr id="8" name="Picture 7">
            <a:extLst>
              <a:ext uri="{FF2B5EF4-FFF2-40B4-BE49-F238E27FC236}">
                <a16:creationId xmlns="" xmlns:a16="http://schemas.microsoft.com/office/drawing/2014/main" id="{61268676-8ACD-4AAC-A0C7-F2F2144E76D0}"/>
              </a:ext>
            </a:extLst>
          </p:cNvPr>
          <p:cNvPicPr>
            <a:picLocks noChangeAspect="1"/>
          </p:cNvPicPr>
          <p:nvPr/>
        </p:nvPicPr>
        <p:blipFill>
          <a:blip r:embed="rId5"/>
          <a:stretch>
            <a:fillRect/>
          </a:stretch>
        </p:blipFill>
        <p:spPr>
          <a:xfrm>
            <a:off x="6658814" y="5490320"/>
            <a:ext cx="1852189" cy="1174310"/>
          </a:xfrm>
          <a:prstGeom prst="rect">
            <a:avLst/>
          </a:prstGeom>
        </p:spPr>
      </p:pic>
      <p:pic>
        <p:nvPicPr>
          <p:cNvPr id="9" name="Picture 20">
            <a:extLst>
              <a:ext uri="{FF2B5EF4-FFF2-40B4-BE49-F238E27FC236}">
                <a16:creationId xmlns="" xmlns:a16="http://schemas.microsoft.com/office/drawing/2014/main" id="{1B2FF6DA-04DC-497E-8E75-C505805BB2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95680" y="174920"/>
            <a:ext cx="1285569" cy="2481263"/>
          </a:xfrm>
          <a:prstGeom prst="rect">
            <a:avLst/>
          </a:prstGeom>
          <a:noFill/>
          <a:ln>
            <a:noFill/>
          </a:ln>
        </p:spPr>
      </p:pic>
      <p:pic>
        <p:nvPicPr>
          <p:cNvPr id="10" name="Picture 6" descr="roses_swaying_back_an_a_hb">
            <a:extLst>
              <a:ext uri="{FF2B5EF4-FFF2-40B4-BE49-F238E27FC236}">
                <a16:creationId xmlns="" xmlns:a16="http://schemas.microsoft.com/office/drawing/2014/main" id="{8B9E5406-E752-48B5-B38C-40A763538BB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82979" y="5157192"/>
            <a:ext cx="2177118" cy="162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8839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6"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EA149A-A835-4AFE-2E53-B1E2597DD8DE}"/>
              </a:ext>
            </a:extLst>
          </p:cNvPr>
          <p:cNvSpPr>
            <a:spLocks noGrp="1"/>
          </p:cNvSpPr>
          <p:nvPr>
            <p:ph type="sldNum" sz="quarter" idx="12"/>
          </p:nvPr>
        </p:nvSpPr>
        <p:spPr/>
        <p:txBody>
          <a:bodyPr/>
          <a:lstStyle/>
          <a:p>
            <a:pPr>
              <a:defRPr/>
            </a:pPr>
            <a:fld id="{E102208A-0E43-4D95-8ADD-47BA780FE613}" type="slidenum">
              <a:rPr lang="en-US" altLang="en-US" smtClean="0"/>
              <a:pPr>
                <a:defRPr/>
              </a:pPr>
              <a:t>16</a:t>
            </a:fld>
            <a:endParaRPr lang="en-US" altLang="en-US"/>
          </a:p>
        </p:txBody>
      </p:sp>
      <p:pic>
        <p:nvPicPr>
          <p:cNvPr id="1026" name="Picture 2" descr="Những hạt thóc giống">
            <a:extLst>
              <a:ext uri="{FF2B5EF4-FFF2-40B4-BE49-F238E27FC236}">
                <a16:creationId xmlns="" xmlns:a16="http://schemas.microsoft.com/office/drawing/2014/main" id="{82699F7D-8161-224B-F6CF-7CE5E4A53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
            <a:ext cx="12192000" cy="68610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 xmlns:a16="http://schemas.microsoft.com/office/drawing/2014/main" id="{3BEC14AD-F4FC-E3EB-683E-EDD046B54AE0}"/>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5282474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E62F8D01-7F14-B253-9017-100CA1243D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2208A-0E43-4D95-8ADD-47BA780FE613}"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4" name="TextBox 3">
            <a:extLst>
              <a:ext uri="{FF2B5EF4-FFF2-40B4-BE49-F238E27FC236}">
                <a16:creationId xmlns="" xmlns:a16="http://schemas.microsoft.com/office/drawing/2014/main" id="{146084EA-C08B-D844-87A4-C37D896C1CC4}"/>
              </a:ext>
            </a:extLst>
          </p:cNvPr>
          <p:cNvSpPr txBox="1"/>
          <p:nvPr/>
        </p:nvSpPr>
        <p:spPr>
          <a:xfrm>
            <a:off x="159025" y="136515"/>
            <a:ext cx="11887201" cy="6463308"/>
          </a:xfrm>
          <a:prstGeom prst="rect">
            <a:avLst/>
          </a:prstGeom>
          <a:solidFill>
            <a:schemeClr val="accent6">
              <a:lumMod val="20000"/>
              <a:lumOff val="80000"/>
            </a:schemeClr>
          </a:solid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sng"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Ví</a:t>
            </a:r>
            <a:r>
              <a:rPr kumimoji="0" lang="en-US" sz="3200" b="1" i="0" u="sng"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sng"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dụ</a:t>
            </a:r>
            <a:r>
              <a:rPr kumimoji="0" lang="en-US" sz="3200" b="1" i="0" u="sng"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1: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Em</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được</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đọc</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được</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nghe</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rất</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nhiều</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câu</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chuyện</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hay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nhưng</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câu</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chuyện</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gây</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cho</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em</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nhiều</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ấn</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tượng</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sâu</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sắc</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nhất</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đó</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là</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câu</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chuyện</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Những</a:t>
            </a:r>
            <a:r>
              <a:rPr kumimoji="0" lang="en-US" sz="3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hạt</a:t>
            </a:r>
            <a:r>
              <a:rPr kumimoji="0" lang="en-US" sz="3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thóc</a:t>
            </a:r>
            <a:r>
              <a:rPr kumimoji="0" lang="en-US" sz="3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giống</a:t>
            </a:r>
            <a:r>
              <a:rPr kumimoji="0" lang="en-US" sz="3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Câu</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chuyện</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như</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sau</a:t>
            </a: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a:t>
            </a:r>
            <a:r>
              <a:rPr kumimoji="0" lang="vi-VN" sz="3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Ngày xưa có một ông vua cao tuổi muốn tìm người nối ngôi. Vua ra lệnh phát cho mỗi người dân một thúng thóc về gieo trồng và giao hẹn: ai thu được nhiều thóc nhất sẽ được truyền ngôi, ai không có thóc nộp sẽ bị trừng phạt.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vi-VN" sz="3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Có chú bé mồ côi tên là Chôm nhận thóc về, dốc công chăm sóc mà thóc vẫn chẳng nảy mầm.</a:t>
            </a:r>
            <a:r>
              <a:rPr kumimoji="0" lang="en-US" sz="3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vi-VN" sz="3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Đến vụ thu hoạch, mọi người nô nức chở thóc về kinh thành nộp cho nhà vua. Chôm lo lắng đến trước nhà vua, quỳ tâu: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vi-VN" sz="3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Tâu Bệ hạ! Con không làm sao cho thóc nảy mầm được.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2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3" name="Rectangle 4">
            <a:extLst>
              <a:ext uri="{FF2B5EF4-FFF2-40B4-BE49-F238E27FC236}">
                <a16:creationId xmlns="" xmlns:a16="http://schemas.microsoft.com/office/drawing/2014/main" id="{BAAD5C36-C62E-F028-7F69-5E6D3946DA75}"/>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65960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E62F8D01-7F14-B253-9017-100CA1243D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2208A-0E43-4D95-8ADD-47BA780FE613}"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4" name="TextBox 3">
            <a:extLst>
              <a:ext uri="{FF2B5EF4-FFF2-40B4-BE49-F238E27FC236}">
                <a16:creationId xmlns="" xmlns:a16="http://schemas.microsoft.com/office/drawing/2014/main" id="{146084EA-C08B-D844-87A4-C37D896C1CC4}"/>
              </a:ext>
            </a:extLst>
          </p:cNvPr>
          <p:cNvSpPr txBox="1"/>
          <p:nvPr/>
        </p:nvSpPr>
        <p:spPr>
          <a:xfrm>
            <a:off x="159026" y="136515"/>
            <a:ext cx="11595652" cy="6586418"/>
          </a:xfrm>
          <a:prstGeom prst="rect">
            <a:avLst/>
          </a:prstGeom>
          <a:solidFill>
            <a:schemeClr val="accent6">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vi-VN" sz="3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Mọi người đều sững sờ vì lời thú tội của Chôm. Nhưng nhà vua đã đỡ chú bé đứng dậy. Ngài hỏi còn ai để chết thóc giống không. Không ai trả lời. Lúc bấy giờ nhà vua mới ôn tồn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vi-VN" sz="3000" b="1" i="0"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Trước khi phát thóc giống, ta đã cho luộc kĩ rồi. Lẽ nào thóc ấy còn mọc được? Những xe thóc đầy ắp kia đâu phải thu được từ </a:t>
            </a:r>
            <a:r>
              <a:rPr kumimoji="0" lang="en-US" sz="3000" b="1" i="0"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những</a:t>
            </a:r>
            <a:r>
              <a:rPr kumimoji="0" lang="en-US" sz="3000" b="1" i="0"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000" b="1" i="0"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hạt</a:t>
            </a:r>
            <a:r>
              <a:rPr kumimoji="0" lang="en-US" sz="3000" b="1" i="0"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000" b="1" i="0"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thóc</a:t>
            </a:r>
            <a:r>
              <a:rPr kumimoji="0" lang="en-US" sz="3000" b="1" i="0"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000" b="1" i="0"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giống</a:t>
            </a:r>
            <a:r>
              <a:rPr kumimoji="0" lang="vi-VN" sz="3000" b="1" i="0"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của ta!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vi-VN" sz="3000" b="1" i="0"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Rồi vua dõng dạc nói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vi-VN" sz="3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Trung thực là đức tính quý nhất của con người. Ta sẽ truyền ngôi cho chú bé trung thực và dũng cảm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vi-VN" sz="3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Chôm được truyền ngôi và trở thành ông vua hiền minh.</a:t>
            </a:r>
            <a:endParaRPr kumimoji="0" lang="en-US" sz="3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000" b="1" noProof="0" dirty="0">
                <a:solidFill>
                  <a:srgbClr val="6600FF"/>
                </a:solidFill>
                <a:latin typeface="Arial" panose="020B0604020202020204" pitchFamily="34" charset="0"/>
                <a:cs typeface="Arial" panose="020B0604020202020204" pitchFamily="34" charset="0"/>
              </a:rPr>
              <a:t>      Qua </a:t>
            </a:r>
            <a:r>
              <a:rPr lang="en-US" sz="3000" b="1" noProof="0" dirty="0" err="1">
                <a:solidFill>
                  <a:srgbClr val="6600FF"/>
                </a:solidFill>
                <a:latin typeface="Arial" panose="020B0604020202020204" pitchFamily="34" charset="0"/>
                <a:cs typeface="Arial" panose="020B0604020202020204" pitchFamily="34" charset="0"/>
              </a:rPr>
              <a:t>câu</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chuyện</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này</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muốn</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khuyên</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chúng</a:t>
            </a:r>
            <a:r>
              <a:rPr lang="en-US" sz="3000" b="1" noProof="0" dirty="0">
                <a:solidFill>
                  <a:srgbClr val="6600FF"/>
                </a:solidFill>
                <a:latin typeface="Arial" panose="020B0604020202020204" pitchFamily="34" charset="0"/>
                <a:cs typeface="Arial" panose="020B0604020202020204" pitchFamily="34" charset="0"/>
              </a:rPr>
              <a:t> ta </a:t>
            </a:r>
            <a:r>
              <a:rPr lang="en-US" sz="3000" b="1" noProof="0" dirty="0" err="1">
                <a:solidFill>
                  <a:srgbClr val="6600FF"/>
                </a:solidFill>
                <a:latin typeface="Arial" panose="020B0604020202020204" pitchFamily="34" charset="0"/>
                <a:cs typeface="Arial" panose="020B0604020202020204" pitchFamily="34" charset="0"/>
              </a:rPr>
              <a:t>cần</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phải</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trung</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thực</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dũng</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cảm</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dám</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nói</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lên</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sự</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thật</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trong</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mọi</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công</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việc</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như</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chú</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bé</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Chôm</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thì</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sẽ</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đạt</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được</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kết</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quả</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tốt</a:t>
            </a:r>
            <a:r>
              <a:rPr lang="en-US" sz="3000" b="1" noProof="0" dirty="0">
                <a:solidFill>
                  <a:srgbClr val="6600FF"/>
                </a:solidFill>
                <a:latin typeface="Arial" panose="020B0604020202020204" pitchFamily="34" charset="0"/>
                <a:cs typeface="Arial" panose="020B0604020202020204" pitchFamily="34" charset="0"/>
              </a:rPr>
              <a:t> </a:t>
            </a:r>
            <a:r>
              <a:rPr lang="en-US" sz="3000" b="1" noProof="0" dirty="0" err="1">
                <a:solidFill>
                  <a:srgbClr val="6600FF"/>
                </a:solidFill>
                <a:latin typeface="Arial" panose="020B0604020202020204" pitchFamily="34" charset="0"/>
                <a:cs typeface="Arial" panose="020B0604020202020204" pitchFamily="34" charset="0"/>
              </a:rPr>
              <a:t>đẹp</a:t>
            </a:r>
            <a:r>
              <a:rPr lang="en-US" sz="3000" b="1" dirty="0">
                <a:solidFill>
                  <a:srgbClr val="6600FF"/>
                </a:solidFill>
                <a:latin typeface="Arial" panose="020B0604020202020204" pitchFamily="34" charset="0"/>
                <a:cs typeface="Arial" panose="020B0604020202020204" pitchFamily="34" charset="0"/>
              </a:rPr>
              <a:t> </a:t>
            </a:r>
            <a:r>
              <a:rPr lang="en-US" sz="3000" b="1" dirty="0" err="1">
                <a:solidFill>
                  <a:srgbClr val="6600FF"/>
                </a:solidFill>
                <a:latin typeface="Arial" panose="020B0604020202020204" pitchFamily="34" charset="0"/>
                <a:cs typeface="Arial" panose="020B0604020202020204" pitchFamily="34" charset="0"/>
              </a:rPr>
              <a:t>các</a:t>
            </a:r>
            <a:r>
              <a:rPr lang="en-US" sz="3000" b="1" dirty="0">
                <a:solidFill>
                  <a:srgbClr val="6600FF"/>
                </a:solidFill>
                <a:latin typeface="Arial" panose="020B0604020202020204" pitchFamily="34" charset="0"/>
                <a:cs typeface="Arial" panose="020B0604020202020204" pitchFamily="34" charset="0"/>
              </a:rPr>
              <a:t> </a:t>
            </a:r>
            <a:r>
              <a:rPr lang="en-US" sz="3000" b="1" dirty="0" err="1">
                <a:solidFill>
                  <a:srgbClr val="6600FF"/>
                </a:solidFill>
                <a:latin typeface="Arial" panose="020B0604020202020204" pitchFamily="34" charset="0"/>
                <a:cs typeface="Arial" panose="020B0604020202020204" pitchFamily="34" charset="0"/>
              </a:rPr>
              <a:t>bạn</a:t>
            </a:r>
            <a:r>
              <a:rPr lang="en-US" sz="3000" b="1" dirty="0">
                <a:solidFill>
                  <a:srgbClr val="6600FF"/>
                </a:solidFill>
                <a:latin typeface="Arial" panose="020B0604020202020204" pitchFamily="34" charset="0"/>
                <a:cs typeface="Arial" panose="020B0604020202020204" pitchFamily="34" charset="0"/>
              </a:rPr>
              <a:t> </a:t>
            </a:r>
            <a:r>
              <a:rPr lang="en-US" sz="3000" b="1" dirty="0" err="1">
                <a:solidFill>
                  <a:srgbClr val="6600FF"/>
                </a:solidFill>
                <a:latin typeface="Arial" panose="020B0604020202020204" pitchFamily="34" charset="0"/>
                <a:cs typeface="Arial" panose="020B0604020202020204" pitchFamily="34" charset="0"/>
              </a:rPr>
              <a:t>nhé</a:t>
            </a:r>
            <a:r>
              <a:rPr lang="en-US" sz="3000" b="1" dirty="0">
                <a:solidFill>
                  <a:srgbClr val="6600FF"/>
                </a:solidFill>
                <a:latin typeface="Arial" panose="020B0604020202020204" pitchFamily="34" charset="0"/>
                <a:cs typeface="Arial" panose="020B0604020202020204" pitchFamily="34" charset="0"/>
              </a:rPr>
              <a:t>!</a:t>
            </a:r>
            <a:endParaRPr kumimoji="0" lang="vi-VN" sz="30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p:txBody>
      </p:sp>
      <p:sp>
        <p:nvSpPr>
          <p:cNvPr id="3" name="Rectangle 4">
            <a:extLst>
              <a:ext uri="{FF2B5EF4-FFF2-40B4-BE49-F238E27FC236}">
                <a16:creationId xmlns="" xmlns:a16="http://schemas.microsoft.com/office/drawing/2014/main" id="{43154E42-F33C-9650-E786-B825C04F6AAE}"/>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980145078"/>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698"/>
            <a:ext cx="12191999" cy="6555641"/>
          </a:xfrm>
          <a:prstGeom prst="rect">
            <a:avLst/>
          </a:prstGeom>
          <a:solidFill>
            <a:schemeClr val="bg2"/>
          </a:solid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1" i="0" u="sng" strike="noStrike" kern="1200" cap="none" spc="0" normalizeH="0" baseline="0" noProof="0" dirty="0" err="1">
                <a:ln>
                  <a:noFill/>
                </a:ln>
                <a:solidFill>
                  <a:srgbClr val="FF0000"/>
                </a:solidFill>
                <a:effectLst/>
                <a:uLnTx/>
                <a:uFillTx/>
                <a:latin typeface="Times New Roman" pitchFamily="18" charset="0"/>
                <a:cs typeface="Times New Roman" pitchFamily="18" charset="0"/>
              </a:rPr>
              <a:t>Ví</a:t>
            </a:r>
            <a:r>
              <a:rPr kumimoji="0" lang="en-US" sz="2800" b="1" i="0" u="sng"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2800" b="1" i="0" u="sng" strike="noStrike" kern="1200" cap="none" spc="0" normalizeH="0" noProof="0" dirty="0" err="1">
                <a:ln>
                  <a:noFill/>
                </a:ln>
                <a:solidFill>
                  <a:srgbClr val="FF0000"/>
                </a:solidFill>
                <a:effectLst/>
                <a:uLnTx/>
                <a:uFillTx/>
                <a:latin typeface="Times New Roman" pitchFamily="18" charset="0"/>
                <a:cs typeface="Times New Roman" pitchFamily="18" charset="0"/>
              </a:rPr>
              <a:t>dụ</a:t>
            </a:r>
            <a:r>
              <a:rPr kumimoji="0" lang="en-US" sz="2800" b="1" i="0" u="sng" strike="noStrike" kern="1200" cap="none" spc="0" normalizeH="0" noProof="0" dirty="0">
                <a:ln>
                  <a:noFill/>
                </a:ln>
                <a:solidFill>
                  <a:srgbClr val="FF0000"/>
                </a:solidFill>
                <a:effectLst/>
                <a:uLnTx/>
                <a:uFillTx/>
                <a:latin typeface="Times New Roman" pitchFamily="18" charset="0"/>
                <a:cs typeface="Times New Roman" pitchFamily="18" charset="0"/>
              </a:rPr>
              <a:t> 2</a:t>
            </a:r>
            <a:r>
              <a:rPr lang="en-US" sz="2800" b="1" dirty="0">
                <a:solidFill>
                  <a:srgbClr val="FF0000"/>
                </a:solidFill>
                <a:latin typeface="Times New Roman" pitchFamily="18" charset="0"/>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Em</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được</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học</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rất</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nhiều</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câu</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chuyện</a:t>
            </a:r>
            <a:r>
              <a:rPr lang="en-US" sz="2800" b="1" dirty="0">
                <a:solidFill>
                  <a:srgbClr val="6600FF"/>
                </a:solidFill>
                <a:latin typeface="Times New Roman" pitchFamily="18" charset="0"/>
                <a:cs typeface="Times New Roman" pitchFamily="18" charset="0"/>
              </a:rPr>
              <a:t> hay </a:t>
            </a:r>
            <a:r>
              <a:rPr lang="en-US" sz="2800" b="1" dirty="0" err="1">
                <a:solidFill>
                  <a:srgbClr val="6600FF"/>
                </a:solidFill>
                <a:latin typeface="Times New Roman" pitchFamily="18" charset="0"/>
                <a:cs typeface="Times New Roman" pitchFamily="18" charset="0"/>
              </a:rPr>
              <a:t>nhưng</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câu</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chuyện</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gây</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cho</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em</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nhiều</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ấn</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tượng</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sâu</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sắc</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nhất</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đó</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là</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câu</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chuyện</a:t>
            </a:r>
            <a:r>
              <a:rPr lang="en-US" sz="2800" b="1" dirty="0">
                <a:solidFill>
                  <a:srgbClr val="6600FF"/>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Ai </a:t>
            </a:r>
            <a:r>
              <a:rPr lang="en-US" sz="2800" b="1" dirty="0" err="1">
                <a:solidFill>
                  <a:srgbClr val="FF0000"/>
                </a:solidFill>
                <a:latin typeface="Times New Roman" pitchFamily="18" charset="0"/>
                <a:cs typeface="Times New Roman" pitchFamily="18" charset="0"/>
              </a:rPr>
              <a:t>giỏi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nhất</a:t>
            </a:r>
            <a:r>
              <a:rPr lang="en-US" sz="2800" b="1" dirty="0">
                <a:solidFill>
                  <a:srgbClr val="FF0000"/>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Câu</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chuyện</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như</a:t>
            </a:r>
            <a:r>
              <a:rPr lang="en-US" sz="2800" b="1" dirty="0">
                <a:solidFill>
                  <a:srgbClr val="6600FF"/>
                </a:solidFill>
                <a:latin typeface="Times New Roman" pitchFamily="18" charset="0"/>
                <a:cs typeface="Times New Roman" pitchFamily="18" charset="0"/>
              </a:rPr>
              <a:t> </a:t>
            </a:r>
            <a:r>
              <a:rPr lang="en-US" sz="2800" b="1" dirty="0" err="1">
                <a:solidFill>
                  <a:srgbClr val="6600FF"/>
                </a:solidFill>
                <a:latin typeface="Times New Roman" pitchFamily="18" charset="0"/>
                <a:cs typeface="Times New Roman" pitchFamily="18" charset="0"/>
              </a:rPr>
              <a:t>sau</a:t>
            </a:r>
            <a:r>
              <a:rPr lang="en-US" sz="2800" b="1" dirty="0">
                <a:solidFill>
                  <a:srgbClr val="6600FF"/>
                </a:solidFill>
                <a:latin typeface="Times New Roman" pitchFamily="18" charset="0"/>
                <a:cs typeface="Times New Roman" pitchFamily="18" charset="0"/>
              </a:rPr>
              <a:t>:</a:t>
            </a:r>
            <a:endParaRPr kumimoji="0" lang="vi-VN" sz="2800" b="1" i="0" u="none" strike="noStrike" kern="1200" cap="none" spc="0" normalizeH="0" baseline="0" noProof="0" dirty="0">
              <a:ln>
                <a:noFill/>
              </a:ln>
              <a:solidFill>
                <a:srgbClr val="6600FF"/>
              </a:solidFill>
              <a:effectLst/>
              <a:uLnTx/>
              <a:uFillTx/>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noProof="0" dirty="0">
                <a:ln>
                  <a:noFill/>
                </a:ln>
                <a:solidFill>
                  <a:srgbClr val="0000FF"/>
                </a:solidFill>
                <a:effectLst/>
                <a:uLnTx/>
                <a:uFillTx/>
                <a:latin typeface="Times New Roman" pitchFamily="18" charset="0"/>
                <a:cs typeface="Times New Roman" pitchFamily="18" charset="0"/>
              </a:rPr>
              <a:t>     </a:t>
            </a:r>
            <a:r>
              <a:rPr kumimoji="0" lang="vi-VN" sz="2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Trong rừng, Thỏ, Nhím và Sóc đều nổi tiếng là thông minh, nhanh trí. Nhưng ai giỏi nhất thì chưa có dịp thi tài. Vì thế, không ai chịu ai. Mấy cậu liền tổ chức một cuộc thi và mời cô Gõ Kiến làm trọng tài, ra đề thi rồi chấm luôn.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kumimoji="0" lang="vi-VN" sz="2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Gõ Kiến phát cho mỗi bên hai chục hạt đậu ván và ra điều kiện: Ai ăn lâu hết nhất thì thắng cuộc.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kumimoji="0" lang="vi-VN" sz="2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Thỏ ăn dè mỗi ngày nửa hạt, ăn được 40 ngày. Nhím cứ ba ngày mới ăn một hạt, được 60 ngày. Sóc ăn mỗi ngày 6 hạt. Ba ngày sau, túi của Sóc rỗng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kumimoji="0" lang="vi-VN" sz="2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Sang ngày thứ 61, Gõ Kiến cho biết: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kumimoji="0" lang="vi-VN" sz="2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Nhím ăn được lâu nhất là giỏi nhất!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kumimoji="0" lang="vi-VN" sz="2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Sóc không chịu. Cậu ta kêu: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kumimoji="0" lang="vi-VN" sz="2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Tôi vẫn còn!</a:t>
            </a:r>
          </a:p>
        </p:txBody>
      </p:sp>
      <p:sp>
        <p:nvSpPr>
          <p:cNvPr id="3" name="Rectangle 4">
            <a:extLst>
              <a:ext uri="{FF2B5EF4-FFF2-40B4-BE49-F238E27FC236}">
                <a16:creationId xmlns="" xmlns:a16="http://schemas.microsoft.com/office/drawing/2014/main" id="{0FCD3C81-90BE-48C4-98AC-BE90A79D51C5}"/>
              </a:ext>
            </a:extLst>
          </p:cNvPr>
          <p:cNvSpPr>
            <a:spLocks noChangeArrowheads="1"/>
          </p:cNvSpPr>
          <p:nvPr/>
        </p:nvSpPr>
        <p:spPr bwMode="auto">
          <a:xfrm>
            <a:off x="0" y="20001"/>
            <a:ext cx="12192000" cy="6855461"/>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 xmlns:a16="http://schemas.microsoft.com/office/drawing/2014/main" id="{7965359A-6E8F-4DBA-8483-96B0E649A0BB}"/>
              </a:ext>
            </a:extLst>
          </p:cNvPr>
          <p:cNvPicPr>
            <a:picLocks noChangeAspect="1"/>
          </p:cNvPicPr>
          <p:nvPr/>
        </p:nvPicPr>
        <p:blipFill>
          <a:blip r:embed="rId2"/>
          <a:stretch>
            <a:fillRect/>
          </a:stretch>
        </p:blipFill>
        <p:spPr>
          <a:xfrm>
            <a:off x="10640291" y="4442907"/>
            <a:ext cx="1495292" cy="1134080"/>
          </a:xfrm>
          <a:prstGeom prst="rect">
            <a:avLst/>
          </a:prstGeom>
        </p:spPr>
      </p:pic>
      <p:pic>
        <p:nvPicPr>
          <p:cNvPr id="5" name="Picture 4">
            <a:extLst>
              <a:ext uri="{FF2B5EF4-FFF2-40B4-BE49-F238E27FC236}">
                <a16:creationId xmlns="" xmlns:a16="http://schemas.microsoft.com/office/drawing/2014/main" id="{B1AD1653-A302-4DE8-B161-824672679E4B}"/>
              </a:ext>
            </a:extLst>
          </p:cNvPr>
          <p:cNvPicPr>
            <a:picLocks noChangeAspect="1"/>
          </p:cNvPicPr>
          <p:nvPr/>
        </p:nvPicPr>
        <p:blipFill>
          <a:blip r:embed="rId3"/>
          <a:stretch>
            <a:fillRect/>
          </a:stretch>
        </p:blipFill>
        <p:spPr>
          <a:xfrm>
            <a:off x="9019308" y="4442907"/>
            <a:ext cx="1627037" cy="1173156"/>
          </a:xfrm>
          <a:prstGeom prst="rect">
            <a:avLst/>
          </a:prstGeom>
        </p:spPr>
      </p:pic>
      <p:pic>
        <p:nvPicPr>
          <p:cNvPr id="6" name="Picture 5">
            <a:extLst>
              <a:ext uri="{FF2B5EF4-FFF2-40B4-BE49-F238E27FC236}">
                <a16:creationId xmlns="" xmlns:a16="http://schemas.microsoft.com/office/drawing/2014/main" id="{24A0D55C-D879-4C64-90EE-DFC644574EB9}"/>
              </a:ext>
            </a:extLst>
          </p:cNvPr>
          <p:cNvPicPr>
            <a:picLocks noChangeAspect="1"/>
          </p:cNvPicPr>
          <p:nvPr/>
        </p:nvPicPr>
        <p:blipFill>
          <a:blip r:embed="rId4"/>
          <a:stretch>
            <a:fillRect/>
          </a:stretch>
        </p:blipFill>
        <p:spPr>
          <a:xfrm>
            <a:off x="9013252" y="5616063"/>
            <a:ext cx="1627037" cy="1052352"/>
          </a:xfrm>
          <a:prstGeom prst="rect">
            <a:avLst/>
          </a:prstGeom>
        </p:spPr>
      </p:pic>
      <p:pic>
        <p:nvPicPr>
          <p:cNvPr id="8" name="Picture 7">
            <a:extLst>
              <a:ext uri="{FF2B5EF4-FFF2-40B4-BE49-F238E27FC236}">
                <a16:creationId xmlns="" xmlns:a16="http://schemas.microsoft.com/office/drawing/2014/main" id="{597E32BF-CBCA-4CA2-947A-541ECED11DF7}"/>
              </a:ext>
            </a:extLst>
          </p:cNvPr>
          <p:cNvPicPr>
            <a:picLocks noChangeAspect="1"/>
          </p:cNvPicPr>
          <p:nvPr/>
        </p:nvPicPr>
        <p:blipFill>
          <a:blip r:embed="rId5"/>
          <a:stretch>
            <a:fillRect/>
          </a:stretch>
        </p:blipFill>
        <p:spPr>
          <a:xfrm>
            <a:off x="6456217" y="4442907"/>
            <a:ext cx="2563089" cy="2186432"/>
          </a:xfrm>
          <a:prstGeom prst="rect">
            <a:avLst/>
          </a:prstGeom>
        </p:spPr>
      </p:pic>
      <p:pic>
        <p:nvPicPr>
          <p:cNvPr id="9" name="Picture 8">
            <a:extLst>
              <a:ext uri="{FF2B5EF4-FFF2-40B4-BE49-F238E27FC236}">
                <a16:creationId xmlns="" xmlns:a16="http://schemas.microsoft.com/office/drawing/2014/main" id="{A68B65F0-2D37-4DF1-B8CB-5B7B8CE38CC4}"/>
              </a:ext>
            </a:extLst>
          </p:cNvPr>
          <p:cNvPicPr>
            <a:picLocks noChangeAspect="1"/>
          </p:cNvPicPr>
          <p:nvPr/>
        </p:nvPicPr>
        <p:blipFill>
          <a:blip r:embed="rId6"/>
          <a:stretch>
            <a:fillRect/>
          </a:stretch>
        </p:blipFill>
        <p:spPr>
          <a:xfrm>
            <a:off x="10640291" y="5589835"/>
            <a:ext cx="1495292" cy="1039504"/>
          </a:xfrm>
          <a:prstGeom prst="rect">
            <a:avLst/>
          </a:prstGeom>
        </p:spPr>
      </p:pic>
      <p:pic>
        <p:nvPicPr>
          <p:cNvPr id="10" name="Picture 9" descr="Book-09-june">
            <a:extLst>
              <a:ext uri="{FF2B5EF4-FFF2-40B4-BE49-F238E27FC236}">
                <a16:creationId xmlns="" xmlns:a16="http://schemas.microsoft.com/office/drawing/2014/main" id="{465D163D-9A9F-40A6-AF13-1465D6F1882E}"/>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701435">
            <a:off x="4865671" y="5841610"/>
            <a:ext cx="1740225" cy="99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0385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06"/>
            <a:ext cx="12295717" cy="6834187"/>
          </a:xfrm>
          <a:prstGeom prst="rect">
            <a:avLst/>
          </a:prstGeom>
          <a:solidFill>
            <a:srgbClr val="66FF33"/>
          </a:solidFill>
          <a:ln>
            <a:noFill/>
          </a:ln>
        </p:spPr>
      </p:pic>
      <p:sp>
        <p:nvSpPr>
          <p:cNvPr id="4" name="Rectangle 3"/>
          <p:cNvSpPr/>
          <p:nvPr/>
        </p:nvSpPr>
        <p:spPr>
          <a:xfrm>
            <a:off x="4128654" y="2133600"/>
            <a:ext cx="7047345" cy="2971800"/>
          </a:xfrm>
          <a:prstGeom prst="rect">
            <a:avLst/>
          </a:prstGeom>
          <a:solidFill>
            <a:srgbClr val="66FF33"/>
          </a:solidFill>
        </p:spPr>
        <p:txBody>
          <a:bodyPr wrap="none">
            <a:prstTxWarp prst="textChevron">
              <a:avLst/>
            </a:prstTxWarp>
            <a:spAutoFit/>
          </a:bodyPr>
          <a:lstStyle/>
          <a:p>
            <a:pPr algn="ctr" fontAlgn="base">
              <a:spcBef>
                <a:spcPct val="0"/>
              </a:spcBef>
              <a:spcAft>
                <a:spcPct val="0"/>
              </a:spcAft>
              <a:defRPr/>
            </a:pPr>
            <a:r>
              <a:rPr lang="vi-VN" sz="5400" b="1" dirty="0">
                <a:ln w="1905"/>
                <a:solidFill>
                  <a:srgbClr val="FF0000"/>
                </a:solidFill>
                <a:effectLst>
                  <a:innerShdw blurRad="69850" dist="43180" dir="5400000">
                    <a:srgbClr val="000000">
                      <a:alpha val="65000"/>
                    </a:srgbClr>
                  </a:innerShdw>
                </a:effectLst>
                <a:latin typeface="Arial" pitchFamily="34" charset="0"/>
              </a:rPr>
              <a:t>KHỞI ĐỘNG</a:t>
            </a:r>
            <a:endParaRPr lang="en-US" sz="5400" b="1" dirty="0">
              <a:ln w="1905"/>
              <a:solidFill>
                <a:srgbClr val="FF0000"/>
              </a:solidFill>
              <a:effectLst>
                <a:innerShdw blurRad="69850" dist="43180" dir="5400000">
                  <a:srgbClr val="000000">
                    <a:alpha val="65000"/>
                  </a:srgbClr>
                </a:innerShdw>
              </a:effectLst>
              <a:latin typeface="Arial" pitchFamily="34" charset="0"/>
            </a:endParaRPr>
          </a:p>
        </p:txBody>
      </p:sp>
      <p:sp>
        <p:nvSpPr>
          <p:cNvPr id="5"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pic>
        <p:nvPicPr>
          <p:cNvPr id="6" name="Picture 5">
            <a:extLst>
              <a:ext uri="{FF2B5EF4-FFF2-40B4-BE49-F238E27FC236}">
                <a16:creationId xmlns="" xmlns:a16="http://schemas.microsoft.com/office/drawing/2014/main" id="{DC24E8A1-9DF5-4B34-B414-42850E7DF203}"/>
              </a:ext>
            </a:extLst>
          </p:cNvPr>
          <p:cNvPicPr>
            <a:picLocks noChangeAspect="1"/>
          </p:cNvPicPr>
          <p:nvPr/>
        </p:nvPicPr>
        <p:blipFill>
          <a:blip r:embed="rId3"/>
          <a:stretch>
            <a:fillRect/>
          </a:stretch>
        </p:blipFill>
        <p:spPr>
          <a:xfrm>
            <a:off x="6511638" y="4312200"/>
            <a:ext cx="2078180" cy="1586399"/>
          </a:xfrm>
          <a:prstGeom prst="rect">
            <a:avLst/>
          </a:prstGeom>
        </p:spPr>
      </p:pic>
    </p:spTree>
    <p:extLst>
      <p:ext uri="{BB962C8B-B14F-4D97-AF65-F5344CB8AC3E}">
        <p14:creationId xmlns:p14="http://schemas.microsoft.com/office/powerpoint/2010/main" val="73603241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698"/>
            <a:ext cx="12191999" cy="6986528"/>
          </a:xfrm>
          <a:prstGeom prst="rect">
            <a:avLst/>
          </a:prstGeom>
          <a:solidFill>
            <a:schemeClr val="bg2"/>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Gõ Kiến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Còn mà túi lại rỗng không thế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Sóc thủng thẳng mời Gõ Kiến cùng Thỏ, Nhím đến một góc rừng và trỏ vào hai cây đậu ván lúc này đã leo vấn vít trên giàn: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Đây! Tôi ăn ba ngày hết 18 hạt. Còn hai hạt nữa của tôi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Tất cả đều chịu Sóc là giỏi. Giỏi nhất.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Cái gì cũng thế, chỉ ăn thì mấy cũng hết.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Nhưng biết gieo tr</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ồ</a:t>
            </a:r>
            <a:r>
              <a:rPr kumimoji="0" lang="vi-VN"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ng thì mãi mãi vẫn còn cái ăn.</a:t>
            </a:r>
            <a:endPar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Câu</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chuyện</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của</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em</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kết</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thúc</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tại</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đây</a:t>
            </a:r>
            <a:r>
              <a:rPr lang="en-US" sz="3200" b="1" noProof="0" dirty="0">
                <a:solidFill>
                  <a:srgbClr val="6600FF"/>
                </a:solidFill>
                <a:latin typeface="Times New Roman" pitchFamily="18" charset="0"/>
                <a:cs typeface="Times New Roman" pitchFamily="18" charset="0"/>
              </a:rPr>
              <a:t>. Qua </a:t>
            </a:r>
            <a:r>
              <a:rPr lang="en-US" sz="3200" b="1" noProof="0" dirty="0" err="1">
                <a:solidFill>
                  <a:srgbClr val="6600FF"/>
                </a:solidFill>
                <a:latin typeface="Times New Roman" pitchFamily="18" charset="0"/>
                <a:cs typeface="Times New Roman" pitchFamily="18" charset="0"/>
              </a:rPr>
              <a:t>câu</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chuyện</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này</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muốn</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khuyên</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chúng</a:t>
            </a:r>
            <a:r>
              <a:rPr lang="en-US" sz="3200" b="1" noProof="0" dirty="0">
                <a:solidFill>
                  <a:srgbClr val="6600FF"/>
                </a:solidFill>
                <a:latin typeface="Times New Roman" pitchFamily="18" charset="0"/>
                <a:cs typeface="Times New Roman" pitchFamily="18" charset="0"/>
              </a:rPr>
              <a:t> ta </a:t>
            </a:r>
            <a:r>
              <a:rPr lang="en-US" sz="3200" b="1" noProof="0" dirty="0" err="1">
                <a:solidFill>
                  <a:srgbClr val="6600FF"/>
                </a:solidFill>
                <a:latin typeface="Times New Roman" pitchFamily="18" charset="0"/>
                <a:cs typeface="Times New Roman" pitchFamily="18" charset="0"/>
              </a:rPr>
              <a:t>phải</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biết</a:t>
            </a:r>
            <a:r>
              <a:rPr lang="en-US" sz="3200" b="1" noProof="0" dirty="0">
                <a:solidFill>
                  <a:srgbClr val="6600FF"/>
                </a:solidFill>
                <a:latin typeface="Times New Roman" pitchFamily="18" charset="0"/>
                <a:cs typeface="Times New Roman" pitchFamily="18" charset="0"/>
              </a:rPr>
              <a:t> lo </a:t>
            </a:r>
            <a:r>
              <a:rPr lang="en-US" sz="3200" b="1" noProof="0" dirty="0" err="1">
                <a:solidFill>
                  <a:srgbClr val="6600FF"/>
                </a:solidFill>
                <a:latin typeface="Times New Roman" pitchFamily="18" charset="0"/>
                <a:cs typeface="Times New Roman" pitchFamily="18" charset="0"/>
              </a:rPr>
              <a:t>xa</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và</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chăm</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chỉ</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làm</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việc</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như</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chú</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Sóc</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đáng</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yêu</a:t>
            </a:r>
            <a:r>
              <a:rPr lang="en-US" sz="3200" b="1" noProof="0" dirty="0">
                <a:solidFill>
                  <a:srgbClr val="6600FF"/>
                </a:solidFill>
                <a:latin typeface="Times New Roman" pitchFamily="18" charset="0"/>
                <a:cs typeface="Times New Roman" pitchFamily="18" charset="0"/>
              </a:rPr>
              <a:t> </a:t>
            </a:r>
            <a:r>
              <a:rPr lang="en-US" sz="3200" b="1" noProof="0" dirty="0" err="1">
                <a:solidFill>
                  <a:srgbClr val="6600FF"/>
                </a:solidFill>
                <a:latin typeface="Times New Roman" pitchFamily="18" charset="0"/>
                <a:cs typeface="Times New Roman" pitchFamily="18" charset="0"/>
              </a:rPr>
              <a:t>nhé</a:t>
            </a:r>
            <a:r>
              <a:rPr lang="en-US" sz="3200" b="1" noProof="0" dirty="0">
                <a:solidFill>
                  <a:srgbClr val="6600FF"/>
                </a:solidFill>
                <a:latin typeface="Times New Roman" pitchFamily="18" charset="0"/>
                <a:cs typeface="Times New Roman" pitchFamily="18" charset="0"/>
              </a:rPr>
              <a:t>!</a:t>
            </a:r>
            <a:endParaRPr kumimoji="0" lang="en-US" sz="3200" b="1" i="0" u="none" strike="noStrike" kern="1200" cap="none" spc="0" normalizeH="0" baseline="0" noProof="0" dirty="0">
              <a:ln>
                <a:noFill/>
              </a:ln>
              <a:solidFill>
                <a:srgbClr val="6600FF"/>
              </a:solidFill>
              <a:effectLst/>
              <a:uLnTx/>
              <a:uFillTx/>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3200" b="1" dirty="0">
              <a:solidFill>
                <a:srgbClr val="0000FF"/>
              </a:solidFill>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3" name="Rectangle 4">
            <a:extLst>
              <a:ext uri="{FF2B5EF4-FFF2-40B4-BE49-F238E27FC236}">
                <a16:creationId xmlns="" xmlns:a16="http://schemas.microsoft.com/office/drawing/2014/main" id="{0FCD3C81-90BE-48C4-98AC-BE90A79D51C5}"/>
              </a:ext>
            </a:extLst>
          </p:cNvPr>
          <p:cNvSpPr>
            <a:spLocks noChangeArrowheads="1"/>
          </p:cNvSpPr>
          <p:nvPr/>
        </p:nvSpPr>
        <p:spPr bwMode="auto">
          <a:xfrm>
            <a:off x="0" y="20001"/>
            <a:ext cx="12192000" cy="6855461"/>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 xmlns:a16="http://schemas.microsoft.com/office/drawing/2014/main" id="{7965359A-6E8F-4DBA-8483-96B0E649A0BB}"/>
              </a:ext>
            </a:extLst>
          </p:cNvPr>
          <p:cNvPicPr>
            <a:picLocks noChangeAspect="1"/>
          </p:cNvPicPr>
          <p:nvPr/>
        </p:nvPicPr>
        <p:blipFill>
          <a:blip r:embed="rId2"/>
          <a:stretch>
            <a:fillRect/>
          </a:stretch>
        </p:blipFill>
        <p:spPr>
          <a:xfrm>
            <a:off x="7393579" y="5478120"/>
            <a:ext cx="1492508" cy="1055930"/>
          </a:xfrm>
          <a:prstGeom prst="rect">
            <a:avLst/>
          </a:prstGeom>
        </p:spPr>
      </p:pic>
      <p:pic>
        <p:nvPicPr>
          <p:cNvPr id="5" name="Picture 4">
            <a:extLst>
              <a:ext uri="{FF2B5EF4-FFF2-40B4-BE49-F238E27FC236}">
                <a16:creationId xmlns="" xmlns:a16="http://schemas.microsoft.com/office/drawing/2014/main" id="{B1AD1653-A302-4DE8-B161-824672679E4B}"/>
              </a:ext>
            </a:extLst>
          </p:cNvPr>
          <p:cNvPicPr>
            <a:picLocks noChangeAspect="1"/>
          </p:cNvPicPr>
          <p:nvPr/>
        </p:nvPicPr>
        <p:blipFill>
          <a:blip r:embed="rId3"/>
          <a:stretch>
            <a:fillRect/>
          </a:stretch>
        </p:blipFill>
        <p:spPr>
          <a:xfrm>
            <a:off x="5766087" y="5463721"/>
            <a:ext cx="1622231" cy="1109627"/>
          </a:xfrm>
          <a:prstGeom prst="rect">
            <a:avLst/>
          </a:prstGeom>
        </p:spPr>
      </p:pic>
      <p:pic>
        <p:nvPicPr>
          <p:cNvPr id="6" name="Picture 5">
            <a:extLst>
              <a:ext uri="{FF2B5EF4-FFF2-40B4-BE49-F238E27FC236}">
                <a16:creationId xmlns="" xmlns:a16="http://schemas.microsoft.com/office/drawing/2014/main" id="{24A0D55C-D879-4C64-90EE-DFC644574EB9}"/>
              </a:ext>
            </a:extLst>
          </p:cNvPr>
          <p:cNvPicPr>
            <a:picLocks noChangeAspect="1"/>
          </p:cNvPicPr>
          <p:nvPr/>
        </p:nvPicPr>
        <p:blipFill>
          <a:blip r:embed="rId4"/>
          <a:stretch>
            <a:fillRect/>
          </a:stretch>
        </p:blipFill>
        <p:spPr>
          <a:xfrm>
            <a:off x="8913058" y="5510232"/>
            <a:ext cx="1754201" cy="1052352"/>
          </a:xfrm>
          <a:prstGeom prst="rect">
            <a:avLst/>
          </a:prstGeom>
        </p:spPr>
      </p:pic>
      <p:pic>
        <p:nvPicPr>
          <p:cNvPr id="8" name="Picture 7">
            <a:extLst>
              <a:ext uri="{FF2B5EF4-FFF2-40B4-BE49-F238E27FC236}">
                <a16:creationId xmlns="" xmlns:a16="http://schemas.microsoft.com/office/drawing/2014/main" id="{597E32BF-CBCA-4CA2-947A-541ECED11DF7}"/>
              </a:ext>
            </a:extLst>
          </p:cNvPr>
          <p:cNvPicPr>
            <a:picLocks noChangeAspect="1"/>
          </p:cNvPicPr>
          <p:nvPr/>
        </p:nvPicPr>
        <p:blipFill>
          <a:blip r:embed="rId5"/>
          <a:stretch>
            <a:fillRect/>
          </a:stretch>
        </p:blipFill>
        <p:spPr>
          <a:xfrm>
            <a:off x="2685183" y="5046662"/>
            <a:ext cx="3080904" cy="1828800"/>
          </a:xfrm>
          <a:prstGeom prst="rect">
            <a:avLst/>
          </a:prstGeom>
        </p:spPr>
      </p:pic>
      <p:pic>
        <p:nvPicPr>
          <p:cNvPr id="9" name="Picture 8">
            <a:extLst>
              <a:ext uri="{FF2B5EF4-FFF2-40B4-BE49-F238E27FC236}">
                <a16:creationId xmlns="" xmlns:a16="http://schemas.microsoft.com/office/drawing/2014/main" id="{A68B65F0-2D37-4DF1-B8CB-5B7B8CE38CC4}"/>
              </a:ext>
            </a:extLst>
          </p:cNvPr>
          <p:cNvPicPr>
            <a:picLocks noChangeAspect="1"/>
          </p:cNvPicPr>
          <p:nvPr/>
        </p:nvPicPr>
        <p:blipFill>
          <a:blip r:embed="rId6"/>
          <a:stretch>
            <a:fillRect/>
          </a:stretch>
        </p:blipFill>
        <p:spPr>
          <a:xfrm>
            <a:off x="10667259" y="5517419"/>
            <a:ext cx="1492508" cy="1055929"/>
          </a:xfrm>
          <a:prstGeom prst="rect">
            <a:avLst/>
          </a:prstGeom>
        </p:spPr>
      </p:pic>
      <p:pic>
        <p:nvPicPr>
          <p:cNvPr id="10" name="Picture 9" descr="Book-09-june">
            <a:extLst>
              <a:ext uri="{FF2B5EF4-FFF2-40B4-BE49-F238E27FC236}">
                <a16:creationId xmlns="" xmlns:a16="http://schemas.microsoft.com/office/drawing/2014/main" id="{465D163D-9A9F-40A6-AF13-1465D6F1882E}"/>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701435">
            <a:off x="10099740" y="162581"/>
            <a:ext cx="1935968" cy="115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97742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6">
            <a:extLst>
              <a:ext uri="{FF2B5EF4-FFF2-40B4-BE49-F238E27FC236}">
                <a16:creationId xmlns="" xmlns:a16="http://schemas.microsoft.com/office/drawing/2014/main" id="{AA67CEF0-F221-4BB0-9574-7C97DA4370D1}"/>
              </a:ext>
            </a:extLst>
          </p:cNvPr>
          <p:cNvSpPr>
            <a:spLocks noChangeArrowheads="1"/>
          </p:cNvSpPr>
          <p:nvPr/>
        </p:nvSpPr>
        <p:spPr bwMode="auto">
          <a:xfrm>
            <a:off x="1531938" y="17463"/>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en-US" altLang="en-US" sz="1800" b="0"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endParaRPr>
          </a:p>
        </p:txBody>
      </p:sp>
      <p:sp>
        <p:nvSpPr>
          <p:cNvPr id="96259" name="Rectangle 35">
            <a:extLst>
              <a:ext uri="{FF2B5EF4-FFF2-40B4-BE49-F238E27FC236}">
                <a16:creationId xmlns="" xmlns:a16="http://schemas.microsoft.com/office/drawing/2014/main" id="{27DFD5A8-77EF-4771-BE61-B18D723BDC4E}"/>
              </a:ext>
            </a:extLst>
          </p:cNvPr>
          <p:cNvSpPr>
            <a:spLocks noChangeArrowheads="1"/>
          </p:cNvSpPr>
          <p:nvPr/>
        </p:nvSpPr>
        <p:spPr bwMode="auto">
          <a:xfrm>
            <a:off x="1573214" y="582613"/>
            <a:ext cx="908843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008" tIns="32004" rIns="64008" bIns="32004">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r>
              <a:rPr kumimoji="0" lang="en-US" altLang="en-US" sz="2800" b="0" i="0" u="none" strike="noStrike" kern="1200" cap="none" spc="0" normalizeH="0" baseline="0" noProof="0">
                <a:ln>
                  <a:noFill/>
                </a:ln>
                <a:solidFill>
                  <a:srgbClr val="0B19C8"/>
                </a:solidFill>
                <a:effectLst/>
                <a:uLnTx/>
                <a:uFillTx/>
                <a:latin typeface="Times New Roman" panose="02020603050405020304" pitchFamily="18" charset="0"/>
                <a:ea typeface="Arial Unicode MS"/>
                <a:cs typeface="Times New Roman" panose="02020603050405020304" pitchFamily="18" charset="0"/>
              </a:rPr>
              <a:t>  </a:t>
            </a:r>
          </a:p>
        </p:txBody>
      </p:sp>
      <p:pic>
        <p:nvPicPr>
          <p:cNvPr id="96260" name="Picture 6" descr="G:\anh slide\3d32f70c95e441d566402754a5fc6f03.jpg">
            <a:extLst>
              <a:ext uri="{FF2B5EF4-FFF2-40B4-BE49-F238E27FC236}">
                <a16:creationId xmlns="" xmlns:a16="http://schemas.microsoft.com/office/drawing/2014/main" id="{3CBEFF88-0741-44A6-824B-19B479A0C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12192000" cy="691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25EA6061-B692-4683-8BD4-E8E9E465492F}"/>
              </a:ext>
            </a:extLst>
          </p:cNvPr>
          <p:cNvSpPr/>
          <p:nvPr/>
        </p:nvSpPr>
        <p:spPr>
          <a:xfrm>
            <a:off x="1516062" y="1439700"/>
            <a:ext cx="9159876" cy="3707487"/>
          </a:xfrm>
          <a:prstGeom prst="rect">
            <a:avLst/>
          </a:prstGeom>
          <a:noFill/>
        </p:spPr>
        <p:txBody>
          <a:bodyPr wrap="none">
            <a:prstTxWarp prst="textChevro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solidFill>
                  <a:srgbClr val="0000FF"/>
                </a:solidFill>
                <a:effectLst>
                  <a:innerShdw blurRad="69850" dist="43180" dir="5400000">
                    <a:srgbClr val="000000">
                      <a:alpha val="65000"/>
                    </a:srgbClr>
                  </a:innerShdw>
                </a:effectLst>
                <a:uLnTx/>
                <a:uFillTx/>
                <a:latin typeface="Arial" panose="020B0604020202020204" pitchFamily="34" charset="0"/>
                <a:ea typeface="+mn-ea"/>
                <a:cs typeface="+mn-cs"/>
              </a:rPr>
              <a:t>CHÚNG MÌNH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solidFill>
                  <a:srgbClr val="0000FF"/>
                </a:solidFill>
                <a:effectLst>
                  <a:innerShdw blurRad="69850" dist="43180" dir="5400000">
                    <a:srgbClr val="000000">
                      <a:alpha val="65000"/>
                    </a:srgbClr>
                  </a:innerShdw>
                </a:effectLst>
                <a:uLnTx/>
                <a:uFillTx/>
                <a:latin typeface="Arial" panose="020B0604020202020204" pitchFamily="34" charset="0"/>
                <a:ea typeface="+mn-ea"/>
                <a:cs typeface="+mn-cs"/>
              </a:rPr>
              <a:t>CÙNG LÀM</a:t>
            </a:r>
            <a:r>
              <a:rPr kumimoji="0" lang="en-US" sz="5400" b="1" i="0" u="none" strike="noStrike" kern="1200" cap="none" spc="0" normalizeH="0" noProof="0" dirty="0">
                <a:ln w="1905"/>
                <a:solidFill>
                  <a:srgbClr val="0000FF"/>
                </a:solidFill>
                <a:effectLst>
                  <a:innerShdw blurRad="69850" dist="43180" dir="5400000">
                    <a:srgbClr val="000000">
                      <a:alpha val="65000"/>
                    </a:srgbClr>
                  </a:innerShdw>
                </a:effectLst>
                <a:uLnTx/>
                <a:uFillTx/>
                <a:latin typeface="Arial" panose="020B0604020202020204" pitchFamily="34" charset="0"/>
                <a:ea typeface="+mn-ea"/>
                <a:cs typeface="+mn-cs"/>
              </a:rPr>
              <a:t> BÀI </a:t>
            </a:r>
            <a:r>
              <a:rPr kumimoji="0" lang="en-US" sz="5400" b="1" i="0" u="none" strike="noStrike" kern="1200" cap="none" spc="0" normalizeH="0" baseline="0" noProof="0" dirty="0">
                <a:ln w="1905"/>
                <a:solidFill>
                  <a:srgbClr val="0000FF"/>
                </a:solidFill>
                <a:effectLst>
                  <a:innerShdw blurRad="69850" dist="43180" dir="5400000">
                    <a:srgbClr val="000000">
                      <a:alpha val="65000"/>
                    </a:srgbClr>
                  </a:innerShdw>
                </a:effectLst>
                <a:uLnTx/>
                <a:uFillTx/>
                <a:latin typeface="Arial" panose="020B0604020202020204" pitchFamily="34" charset="0"/>
                <a:ea typeface="+mn-ea"/>
                <a:cs typeface="+mn-cs"/>
              </a:rPr>
              <a:t>NHÉ!</a:t>
            </a:r>
          </a:p>
        </p:txBody>
      </p:sp>
      <p:pic>
        <p:nvPicPr>
          <p:cNvPr id="96262" name="Picture 3" descr="Bellcoll">
            <a:extLst>
              <a:ext uri="{FF2B5EF4-FFF2-40B4-BE49-F238E27FC236}">
                <a16:creationId xmlns="" xmlns:a16="http://schemas.microsoft.com/office/drawing/2014/main" id="{1D619E59-1084-4041-B289-C09731144F7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403608">
            <a:off x="10283212" y="35718"/>
            <a:ext cx="1719262"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Picture 6">
            <a:extLst>
              <a:ext uri="{FF2B5EF4-FFF2-40B4-BE49-F238E27FC236}">
                <a16:creationId xmlns="" xmlns:a16="http://schemas.microsoft.com/office/drawing/2014/main" id="{C7C305FB-E586-4515-9788-5D3B803941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6988"/>
            <a:ext cx="2362200" cy="194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4" name="Picture 4" descr="ctree">
            <a:extLst>
              <a:ext uri="{FF2B5EF4-FFF2-40B4-BE49-F238E27FC236}">
                <a16:creationId xmlns="" xmlns:a16="http://schemas.microsoft.com/office/drawing/2014/main" id="{972CBC1A-2749-4112-BC03-CD03D9EBE8F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5370513"/>
            <a:ext cx="16383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5" name="Picture 17" descr="rose19">
            <a:extLst>
              <a:ext uri="{FF2B5EF4-FFF2-40B4-BE49-F238E27FC236}">
                <a16:creationId xmlns="" xmlns:a16="http://schemas.microsoft.com/office/drawing/2014/main" id="{61596045-943F-444D-A9F9-269064976E0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83688" y="5649914"/>
            <a:ext cx="133191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a:extLst>
              <a:ext uri="{FF2B5EF4-FFF2-40B4-BE49-F238E27FC236}">
                <a16:creationId xmlns="" xmlns:a16="http://schemas.microsoft.com/office/drawing/2014/main" id="{A2337F88-9D9C-4ADB-95CE-550BC12F31AC}"/>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1" name="Picture 10" descr="Book-09-june">
            <a:extLst>
              <a:ext uri="{FF2B5EF4-FFF2-40B4-BE49-F238E27FC236}">
                <a16:creationId xmlns="" xmlns:a16="http://schemas.microsoft.com/office/drawing/2014/main" id="{D727C575-327A-421C-AF6D-5925AC015BF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701435">
            <a:off x="4716853" y="4388170"/>
            <a:ext cx="2579215" cy="143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EJ1450">
            <a:extLst>
              <a:ext uri="{FF2B5EF4-FFF2-40B4-BE49-F238E27FC236}">
                <a16:creationId xmlns="" xmlns:a16="http://schemas.microsoft.com/office/drawing/2014/main" id="{5592A98B-BE3D-439F-84AE-8E1D6D530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WordArt 3">
            <a:extLst>
              <a:ext uri="{FF2B5EF4-FFF2-40B4-BE49-F238E27FC236}">
                <a16:creationId xmlns="" xmlns:a16="http://schemas.microsoft.com/office/drawing/2014/main" id="{0567540B-4DBE-46C6-BE15-4228765B4944}"/>
              </a:ext>
            </a:extLst>
          </p:cNvPr>
          <p:cNvSpPr>
            <a:spLocks noChangeArrowheads="1" noChangeShapeType="1" noTextEdit="1"/>
          </p:cNvSpPr>
          <p:nvPr/>
        </p:nvSpPr>
        <p:spPr bwMode="auto">
          <a:xfrm>
            <a:off x="357809" y="609600"/>
            <a:ext cx="11728173" cy="4876800"/>
          </a:xfrm>
          <a:prstGeom prst="rect">
            <a:avLst/>
          </a:prstGeom>
        </p:spPr>
        <p:txBody>
          <a:bodyPr wrap="none" fromWordArt="1">
            <a:prstTxWarp prst="textInflateTop">
              <a:avLst>
                <a:gd name="adj" fmla="val 31917"/>
              </a:avLst>
            </a:prstTxWarp>
          </a:bodyPr>
          <a:lstStyle/>
          <a:p>
            <a:pPr algn="ctr" eaLnBrk="0" fontAlgn="base" hangingPunct="0">
              <a:spcBef>
                <a:spcPct val="0"/>
              </a:spcBef>
              <a:spcAft>
                <a:spcPct val="0"/>
              </a:spcAft>
              <a:defRPr/>
            </a:pPr>
            <a:r>
              <a:rPr lang="en-US" sz="24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rPr>
              <a:t>TRÌNH BÀY BÀI LÀM </a:t>
            </a:r>
          </a:p>
          <a:p>
            <a:pPr algn="ctr" eaLnBrk="0" fontAlgn="base" hangingPunct="0">
              <a:spcBef>
                <a:spcPct val="0"/>
              </a:spcBef>
              <a:spcAft>
                <a:spcPct val="0"/>
              </a:spcAft>
              <a:defRPr/>
            </a:pPr>
            <a:r>
              <a:rPr lang="en-US" sz="24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rPr>
              <a:t>TRƯỚC LỚP! </a:t>
            </a:r>
          </a:p>
        </p:txBody>
      </p:sp>
      <p:sp>
        <p:nvSpPr>
          <p:cNvPr id="26628" name="Rectangle 4">
            <a:extLst>
              <a:ext uri="{FF2B5EF4-FFF2-40B4-BE49-F238E27FC236}">
                <a16:creationId xmlns="" xmlns:a16="http://schemas.microsoft.com/office/drawing/2014/main" id="{02938942-9698-4777-AC45-2B03D1E2CE3E}"/>
              </a:ext>
            </a:extLst>
          </p:cNvPr>
          <p:cNvSpPr>
            <a:spLocks noChangeArrowheads="1"/>
          </p:cNvSpPr>
          <p:nvPr/>
        </p:nvSpPr>
        <p:spPr bwMode="auto">
          <a:xfrm>
            <a:off x="-2" y="28576"/>
            <a:ext cx="12192002" cy="6829425"/>
          </a:xfrm>
          <a:prstGeom prst="rect">
            <a:avLst/>
          </a:prstGeom>
          <a:noFill/>
          <a:ln w="88900" cmpd="tri">
            <a:solidFill>
              <a:srgbClr val="FFFF00"/>
            </a:solidFill>
            <a:miter lim="800000"/>
            <a:headEnd/>
            <a:tailEnd/>
          </a:ln>
        </p:spPr>
        <p:txBody>
          <a:bodyPr wrap="none" anchor="ctr"/>
          <a:lstStyle/>
          <a:p>
            <a:pPr defTabSz="342900">
              <a:defRPr/>
            </a:pPr>
            <a:endParaRPr lang="en-US" sz="1350">
              <a:solidFill>
                <a:prstClr val="black"/>
              </a:solidFill>
              <a:latin typeface="Franklin Gothic Book"/>
              <a:cs typeface="Arial" panose="020B0604020202020204" pitchFamily="34" charset="0"/>
            </a:endParaRPr>
          </a:p>
        </p:txBody>
      </p:sp>
      <p:pic>
        <p:nvPicPr>
          <p:cNvPr id="61445" name="Picture 5" descr="3d butterfly">
            <a:extLst>
              <a:ext uri="{FF2B5EF4-FFF2-40B4-BE49-F238E27FC236}">
                <a16:creationId xmlns="" xmlns:a16="http://schemas.microsoft.com/office/drawing/2014/main" id="{BC1F6543-3C91-4E10-ACEB-646F9D9DEF3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143001"/>
            <a:ext cx="914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descr="bflyWHT">
            <a:extLst>
              <a:ext uri="{FF2B5EF4-FFF2-40B4-BE49-F238E27FC236}">
                <a16:creationId xmlns="" xmlns:a16="http://schemas.microsoft.com/office/drawing/2014/main" id="{B614A515-35F6-410A-B496-7D7D023BF8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915400" y="2971801"/>
            <a:ext cx="914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 xmlns:a16="http://schemas.microsoft.com/office/drawing/2014/main" id="{E41B9315-D395-4EED-BB40-6DA609E36219}"/>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defTabSz="342900" fontAlgn="base">
              <a:spcBef>
                <a:spcPct val="0"/>
              </a:spcBef>
              <a:spcAft>
                <a:spcPct val="0"/>
              </a:spcAft>
              <a:buClrTx/>
              <a:buSzTx/>
              <a:buNone/>
              <a:defRPr/>
            </a:pPr>
            <a:endParaRPr lang="vi-VN" altLang="en-US" sz="1350">
              <a:solidFill>
                <a:srgbClr val="000000"/>
              </a:solidFill>
              <a:latin typeface="Times New Roman" panose="02020603050405020304" pitchFamily="18" charset="0"/>
              <a:cs typeface="Arial" panose="020B0604020202020204" pitchFamily="34" charset="0"/>
            </a:endParaRPr>
          </a:p>
        </p:txBody>
      </p:sp>
      <p:pic>
        <p:nvPicPr>
          <p:cNvPr id="61448" name="Picture 4">
            <a:extLst>
              <a:ext uri="{FF2B5EF4-FFF2-40B4-BE49-F238E27FC236}">
                <a16:creationId xmlns="" xmlns:a16="http://schemas.microsoft.com/office/drawing/2014/main" id="{D9015A98-7407-46AF-9313-F7BF3D6D952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59164" y="6084889"/>
            <a:ext cx="51974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8">
            <a:extLst>
              <a:ext uri="{FF2B5EF4-FFF2-40B4-BE49-F238E27FC236}">
                <a16:creationId xmlns="" xmlns:a16="http://schemas.microsoft.com/office/drawing/2014/main" id="{93066880-E13A-474A-8D5A-10948827B2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86598">
            <a:off x="1303338" y="5367338"/>
            <a:ext cx="1801813"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9">
            <a:extLst>
              <a:ext uri="{FF2B5EF4-FFF2-40B4-BE49-F238E27FC236}">
                <a16:creationId xmlns="" xmlns:a16="http://schemas.microsoft.com/office/drawing/2014/main" id="{81AE7AE6-5BA5-4731-ACDF-EAAA2BF823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36100">
            <a:off x="8932863" y="5367338"/>
            <a:ext cx="180181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14" descr="XMASCA~1">
            <a:extLst>
              <a:ext uri="{FF2B5EF4-FFF2-40B4-BE49-F238E27FC236}">
                <a16:creationId xmlns="" xmlns:a16="http://schemas.microsoft.com/office/drawing/2014/main" id="{531AE3B1-58FA-41B5-93BD-DFBB10936365}"/>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562976" y="187326"/>
            <a:ext cx="202882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9"/>
            <a:ext cx="12192000" cy="6834187"/>
          </a:xfrm>
          <a:prstGeom prst="rect">
            <a:avLst/>
          </a:prstGeom>
          <a:solidFill>
            <a:srgbClr val="66FF33"/>
          </a:solidFill>
          <a:ln>
            <a:noFill/>
          </a:ln>
        </p:spPr>
      </p:pic>
      <p:sp>
        <p:nvSpPr>
          <p:cNvPr id="4" name="Rectangle 3"/>
          <p:cNvSpPr/>
          <p:nvPr/>
        </p:nvSpPr>
        <p:spPr>
          <a:xfrm>
            <a:off x="4572001" y="1944688"/>
            <a:ext cx="6006904" cy="3276600"/>
          </a:xfrm>
          <a:prstGeom prst="rect">
            <a:avLst/>
          </a:prstGeom>
          <a:solidFill>
            <a:srgbClr val="66FF33"/>
          </a:solidFill>
        </p:spPr>
        <p:txBody>
          <a:bodyPr wrap="none">
            <a:prstTxWarp prst="textChevron">
              <a:avLst>
                <a:gd name="adj" fmla="val 21995"/>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itchFamily="34" charset="0"/>
                <a:ea typeface="+mn-ea"/>
                <a:cs typeface="+mn-cs"/>
              </a:rPr>
              <a:t>HOẠT ĐỘNG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itchFamily="34" charset="0"/>
                <a:ea typeface="+mn-ea"/>
                <a:cs typeface="+mn-cs"/>
              </a:rPr>
              <a:t>ỨNG DỤNG</a:t>
            </a:r>
          </a:p>
        </p:txBody>
      </p:sp>
      <p:sp>
        <p:nvSpPr>
          <p:cNvPr id="5124"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pic>
        <p:nvPicPr>
          <p:cNvPr id="5" name="Picture 4" descr="Book-09-june">
            <a:extLst>
              <a:ext uri="{FF2B5EF4-FFF2-40B4-BE49-F238E27FC236}">
                <a16:creationId xmlns="" xmlns:a16="http://schemas.microsoft.com/office/drawing/2014/main" id="{BC83D1CD-C38D-4403-BC91-1B45ECCEC3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1435">
            <a:off x="6233402" y="4801178"/>
            <a:ext cx="2431495" cy="122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 xmlns:a16="http://schemas.microsoft.com/office/drawing/2014/main" id="{D4E86A88-3425-415F-A958-84BB2A0C4302}"/>
              </a:ext>
            </a:extLst>
          </p:cNvPr>
          <p:cNvSpPr>
            <a:spLocks noChangeArrowheads="1"/>
          </p:cNvSpPr>
          <p:nvPr/>
        </p:nvSpPr>
        <p:spPr bwMode="auto">
          <a:xfrm>
            <a:off x="0" y="20001"/>
            <a:ext cx="12192000" cy="6855461"/>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7" name="Picture 6">
            <a:extLst>
              <a:ext uri="{FF2B5EF4-FFF2-40B4-BE49-F238E27FC236}">
                <a16:creationId xmlns="" xmlns:a16="http://schemas.microsoft.com/office/drawing/2014/main" id="{D2D315FD-0CB1-43B2-A422-86A908811F60}"/>
              </a:ext>
            </a:extLst>
          </p:cNvPr>
          <p:cNvPicPr>
            <a:picLocks noChangeAspect="1"/>
          </p:cNvPicPr>
          <p:nvPr/>
        </p:nvPicPr>
        <p:blipFill>
          <a:blip r:embed="rId4"/>
          <a:stretch>
            <a:fillRect/>
          </a:stretch>
        </p:blipFill>
        <p:spPr>
          <a:xfrm>
            <a:off x="2493821" y="358289"/>
            <a:ext cx="2078180" cy="1586399"/>
          </a:xfrm>
          <a:prstGeom prst="rect">
            <a:avLst/>
          </a:prstGeom>
        </p:spPr>
      </p:pic>
    </p:spTree>
    <p:extLst>
      <p:ext uri="{BB962C8B-B14F-4D97-AF65-F5344CB8AC3E}">
        <p14:creationId xmlns:p14="http://schemas.microsoft.com/office/powerpoint/2010/main" val="32147768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Content Placeholder 3" descr="Dorami_2005_2.png">
            <a:extLst>
              <a:ext uri="{FF2B5EF4-FFF2-40B4-BE49-F238E27FC236}">
                <a16:creationId xmlns="" xmlns:a16="http://schemas.microsoft.com/office/drawing/2014/main" id="{09CCF603-5A9B-4AFE-AC77-1B823E8CC1C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5010" y="3781426"/>
            <a:ext cx="2562717" cy="3049587"/>
          </a:xfrm>
          <a:solidFill>
            <a:srgbClr val="00B050"/>
          </a:solidFill>
        </p:spPr>
      </p:pic>
      <p:sp>
        <p:nvSpPr>
          <p:cNvPr id="5" name="Oval Callout 4">
            <a:extLst>
              <a:ext uri="{FF2B5EF4-FFF2-40B4-BE49-F238E27FC236}">
                <a16:creationId xmlns="" xmlns:a16="http://schemas.microsoft.com/office/drawing/2014/main" id="{48E58C60-B215-494F-B05F-A3188D214E21}"/>
              </a:ext>
            </a:extLst>
          </p:cNvPr>
          <p:cNvSpPr/>
          <p:nvPr/>
        </p:nvSpPr>
        <p:spPr>
          <a:xfrm>
            <a:off x="556592" y="397564"/>
            <a:ext cx="11065564" cy="3286539"/>
          </a:xfrm>
          <a:prstGeom prst="wedgeEllipseCallout">
            <a:avLst>
              <a:gd name="adj1" fmla="val -31254"/>
              <a:gd name="adj2" fmla="val 89877"/>
            </a:avLst>
          </a:prstGeom>
          <a:gradFill flip="none" rotWithShape="1">
            <a:gsLst>
              <a:gs pos="0">
                <a:srgbClr val="FF0000"/>
              </a:gs>
              <a:gs pos="25000">
                <a:srgbClr val="FF6633"/>
              </a:gs>
              <a:gs pos="50000">
                <a:srgbClr val="FFFF00"/>
              </a:gs>
              <a:gs pos="75000">
                <a:srgbClr val="01A78F"/>
              </a:gs>
              <a:gs pos="100000">
                <a:srgbClr val="3366FF"/>
              </a:gs>
            </a:gsLst>
            <a:path path="shape">
              <a:fillToRect l="50000" t="50000" r="50000" b="50000"/>
            </a:path>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0" hangingPunct="0">
              <a:defRPr/>
            </a:pPr>
            <a:endParaRPr lang="en-US" sz="4000" b="1" dirty="0">
              <a:solidFill>
                <a:srgbClr val="0000FF"/>
              </a:solidFill>
              <a:latin typeface="Arial" panose="020B0604020202020204" pitchFamily="34" charset="0"/>
              <a:cs typeface="Arial" panose="020B0604020202020204" pitchFamily="34" charset="0"/>
            </a:endParaRPr>
          </a:p>
          <a:p>
            <a:pPr algn="ctr" defTabSz="342900" eaLnBrk="0" hangingPunct="0">
              <a:defRPr/>
            </a:pPr>
            <a:r>
              <a:rPr lang="en-US" sz="4800" b="1" dirty="0" err="1">
                <a:solidFill>
                  <a:srgbClr val="0000FF"/>
                </a:solidFill>
                <a:latin typeface="Arial" panose="020B0604020202020204" pitchFamily="34" charset="0"/>
                <a:cs typeface="Arial" panose="020B0604020202020204" pitchFamily="34" charset="0"/>
              </a:rPr>
              <a:t>Vận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dụng</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kiến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thức</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đã</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học</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vào</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thực</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hành</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làm</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văn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kể</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chuyện</a:t>
            </a:r>
            <a:r>
              <a:rPr lang="en-US" sz="4800" b="1" dirty="0">
                <a:solidFill>
                  <a:srgbClr val="0000FF"/>
                </a:solidFill>
                <a:latin typeface="Arial" panose="020B0604020202020204" pitchFamily="34" charset="0"/>
                <a:cs typeface="Arial" panose="020B0604020202020204" pitchFamily="34" charset="0"/>
              </a:rPr>
              <a:t>.</a:t>
            </a:r>
          </a:p>
          <a:p>
            <a:pPr algn="ctr" defTabSz="342900" eaLnBrk="0" hangingPunct="0">
              <a:defRPr/>
            </a:pPr>
            <a:r>
              <a:rPr lang="en-US" sz="3600" b="1" dirty="0">
                <a:solidFill>
                  <a:srgbClr val="0000FF"/>
                </a:solidFill>
                <a:latin typeface="Arial" panose="020B0604020202020204" pitchFamily="34" charset="0"/>
                <a:cs typeface="Arial" panose="020B0604020202020204" pitchFamily="34" charset="0"/>
              </a:rPr>
              <a:t> </a:t>
            </a:r>
          </a:p>
        </p:txBody>
      </p:sp>
      <p:pic>
        <p:nvPicPr>
          <p:cNvPr id="60420" name="Content Placeholder 7">
            <a:extLst>
              <a:ext uri="{FF2B5EF4-FFF2-40B4-BE49-F238E27FC236}">
                <a16:creationId xmlns="" xmlns:a16="http://schemas.microsoft.com/office/drawing/2014/main" id="{AFAB16A2-D7DA-4BA6-B4E8-2DB7966CC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45" y="1216026"/>
            <a:ext cx="15240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a:extLst>
              <a:ext uri="{FF2B5EF4-FFF2-40B4-BE49-F238E27FC236}">
                <a16:creationId xmlns="" xmlns:a16="http://schemas.microsoft.com/office/drawing/2014/main" id="{AC55357E-C129-4E4D-9FF4-F60EB6E13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8099">
            <a:off x="10488138" y="5316510"/>
            <a:ext cx="179546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14" descr="XMASCA~1">
            <a:extLst>
              <a:ext uri="{FF2B5EF4-FFF2-40B4-BE49-F238E27FC236}">
                <a16:creationId xmlns="" xmlns:a16="http://schemas.microsoft.com/office/drawing/2014/main" id="{804BB6DB-6F1A-47C1-965B-717F95EA572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21050" y="4941888"/>
            <a:ext cx="208597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7" name="Rectangle 7">
            <a:extLst>
              <a:ext uri="{FF2B5EF4-FFF2-40B4-BE49-F238E27FC236}">
                <a16:creationId xmlns="" xmlns:a16="http://schemas.microsoft.com/office/drawing/2014/main" id="{A2DF7D87-BE0D-4019-A4CB-45EEA15A0102}"/>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defTabSz="685800" fontAlgn="base">
              <a:spcBef>
                <a:spcPct val="0"/>
              </a:spcBef>
              <a:spcAft>
                <a:spcPct val="0"/>
              </a:spcAft>
              <a:buClrTx/>
              <a:buSzTx/>
              <a:buNone/>
              <a:defRPr/>
            </a:pPr>
            <a:endParaRPr lang="vi-VN" altLang="en-US" sz="1350">
              <a:solidFill>
                <a:srgbClr val="000000"/>
              </a:solidFill>
              <a:latin typeface="Times New Roman" panose="02020603050405020304" pitchFamily="18" charset="0"/>
              <a:cs typeface="Arial" panose="020B0604020202020204" pitchFamily="34" charset="0"/>
            </a:endParaRPr>
          </a:p>
        </p:txBody>
      </p:sp>
      <p:pic>
        <p:nvPicPr>
          <p:cNvPr id="2" name="Picture 1" descr="Book-09-june">
            <a:extLst>
              <a:ext uri="{FF2B5EF4-FFF2-40B4-BE49-F238E27FC236}">
                <a16:creationId xmlns="" xmlns:a16="http://schemas.microsoft.com/office/drawing/2014/main" id="{6FF44C17-DA91-B1F6-F521-2F075C29027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1435">
            <a:off x="6194633" y="3797103"/>
            <a:ext cx="24304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2836" y="729823"/>
            <a:ext cx="10196946" cy="1015663"/>
          </a:xfrm>
          <a:prstGeom prst="rect">
            <a:avLst/>
          </a:prstGeom>
          <a:solidFill>
            <a:srgbClr val="000099"/>
          </a:solidFill>
          <a:ln w="57150">
            <a:solidFill>
              <a:srgbClr val="FF0066"/>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defRPr/>
            </a:pPr>
            <a:r>
              <a:rPr lang="en-US" sz="60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HOẠT ĐỘNG ỨNG DỤNG</a:t>
            </a:r>
          </a:p>
        </p:txBody>
      </p:sp>
      <p:sp>
        <p:nvSpPr>
          <p:cNvPr id="5" name="Rectangle 4"/>
          <p:cNvSpPr/>
          <p:nvPr/>
        </p:nvSpPr>
        <p:spPr>
          <a:xfrm>
            <a:off x="242454" y="2250193"/>
            <a:ext cx="11707091" cy="2862322"/>
          </a:xfrm>
          <a:prstGeom prst="rect">
            <a:avLst/>
          </a:prstGeom>
          <a:solidFill>
            <a:schemeClr val="bg2"/>
          </a:solidFill>
        </p:spPr>
        <p:txBody>
          <a:bodyPr wrap="square">
            <a:spAutoFit/>
          </a:bodyPr>
          <a:lstStyle/>
          <a:p>
            <a:pPr algn="just"/>
            <a:r>
              <a:rPr lang="en-US" sz="6000" b="1" dirty="0">
                <a:solidFill>
                  <a:srgbClr val="6600FF"/>
                </a:solidFill>
                <a:latin typeface="Arial" panose="020B0604020202020204" pitchFamily="34" charset="0"/>
                <a:cs typeface="Arial" panose="020B0604020202020204" pitchFamily="34" charset="0"/>
              </a:rPr>
              <a:t>    </a:t>
            </a:r>
            <a:r>
              <a:rPr lang="vi-VN" sz="6000" b="1" dirty="0">
                <a:solidFill>
                  <a:srgbClr val="6600FF"/>
                </a:solidFill>
                <a:latin typeface="Arial" panose="020B0604020202020204" pitchFamily="34" charset="0"/>
                <a:cs typeface="Arial" panose="020B0604020202020204" pitchFamily="34" charset="0"/>
              </a:rPr>
              <a:t>Kể cho người thân nghe  câu chuyện trong bài viết của em ở lớp.</a:t>
            </a:r>
            <a:endParaRPr lang="vi-VN" sz="6000" dirty="0">
              <a:solidFill>
                <a:srgbClr val="6600FF"/>
              </a:solidFill>
              <a:latin typeface="Arial" panose="020B0604020202020204" pitchFamily="34" charset="0"/>
              <a:cs typeface="Arial" panose="020B0604020202020204" pitchFamily="34" charset="0"/>
            </a:endParaRPr>
          </a:p>
        </p:txBody>
      </p:sp>
      <p:sp>
        <p:nvSpPr>
          <p:cNvPr id="4" name="Rectangle 4">
            <a:extLst>
              <a:ext uri="{FF2B5EF4-FFF2-40B4-BE49-F238E27FC236}">
                <a16:creationId xmlns="" xmlns:a16="http://schemas.microsoft.com/office/drawing/2014/main" id="{03F0F565-0E51-4281-966F-C8852DC6EDD4}"/>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defTabSz="685800" fontAlgn="base">
              <a:spcBef>
                <a:spcPct val="0"/>
              </a:spcBef>
              <a:spcAft>
                <a:spcPct val="0"/>
              </a:spcAft>
              <a:defRPr/>
            </a:pPr>
            <a:endParaRPr lang="vi-VN" altLang="en-US" sz="1350">
              <a:solidFill>
                <a:prstClr val="black"/>
              </a:solidFill>
              <a:latin typeface="Times New Roman" pitchFamily="18" charset="0"/>
              <a:cs typeface="Arial" charset="0"/>
            </a:endParaRPr>
          </a:p>
        </p:txBody>
      </p:sp>
      <p:pic>
        <p:nvPicPr>
          <p:cNvPr id="6" name="Picture 4">
            <a:extLst>
              <a:ext uri="{FF2B5EF4-FFF2-40B4-BE49-F238E27FC236}">
                <a16:creationId xmlns="" xmlns:a16="http://schemas.microsoft.com/office/drawing/2014/main" id="{23DED832-794E-49AA-8D66-EE89E6107C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4836" y="5112515"/>
            <a:ext cx="9144000" cy="174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2442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hia sẻ file Corel 12 Phông nền Mầm Non #5 - Quảng Cáo Yên Bá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p:cNvSpPr txBox="1">
            <a:spLocks noChangeArrowheads="1"/>
          </p:cNvSpPr>
          <p:nvPr/>
        </p:nvSpPr>
        <p:spPr bwMode="auto">
          <a:xfrm>
            <a:off x="2518116" y="450439"/>
            <a:ext cx="911586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Aaril"/>
                <a:ea typeface="+mn-ea"/>
                <a:cs typeface="Arial" pitchFamily="34" charset="0"/>
              </a:rPr>
              <a:t>CHÚC CÁC EM: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Aaril"/>
                <a:ea typeface="+mn-ea"/>
                <a:cs typeface="Arial" pitchFamily="34" charset="0"/>
              </a:rPr>
              <a:t>CHĂM NGOAN, HỌC TỐT!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00FF"/>
                </a:solidFill>
                <a:effectLst/>
                <a:uLnTx/>
                <a:uFillTx/>
                <a:latin typeface="Aaril"/>
                <a:ea typeface="+mn-ea"/>
                <a:cs typeface="Arial" pitchFamily="34" charset="0"/>
              </a:rPr>
              <a:t>CHÀO TẠM BIỆT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00FF"/>
                </a:solidFill>
                <a:effectLst/>
                <a:uLnTx/>
                <a:uFillTx/>
                <a:latin typeface="Aaril"/>
                <a:ea typeface="+mn-ea"/>
                <a:cs typeface="Arial" pitchFamily="34" charset="0"/>
              </a:rPr>
              <a:t>CÁC EM!</a:t>
            </a:r>
          </a:p>
        </p:txBody>
      </p:sp>
      <p:sp>
        <p:nvSpPr>
          <p:cNvPr id="5" name="Rectangle 36"/>
          <p:cNvSpPr>
            <a:spLocks noChangeArrowheads="1"/>
          </p:cNvSpPr>
          <p:nvPr/>
        </p:nvSpPr>
        <p:spPr bwMode="auto">
          <a:xfrm>
            <a:off x="0" y="0"/>
            <a:ext cx="12191998"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6" name="Picture 2">
            <a:extLst>
              <a:ext uri="{FF2B5EF4-FFF2-40B4-BE49-F238E27FC236}">
                <a16:creationId xmlns="" xmlns:a16="http://schemas.microsoft.com/office/drawing/2014/main" id="{3F1E7493-F1D6-44DD-88E0-16DA622778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6644" y="3824754"/>
            <a:ext cx="1981200" cy="9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descr="Dove-02-june">
            <a:extLst>
              <a:ext uri="{FF2B5EF4-FFF2-40B4-BE49-F238E27FC236}">
                <a16:creationId xmlns="" xmlns:a16="http://schemas.microsoft.com/office/drawing/2014/main" id="{26A129AF-CDB8-46C7-B883-DAD5CA3EFEC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27256" y="2835713"/>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Dove-02-june">
            <a:extLst>
              <a:ext uri="{FF2B5EF4-FFF2-40B4-BE49-F238E27FC236}">
                <a16:creationId xmlns="" xmlns:a16="http://schemas.microsoft.com/office/drawing/2014/main" id="{185DCD96-718C-4B3F-A507-586A3348A36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398390" y="2668562"/>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Dove-02-june">
            <a:extLst>
              <a:ext uri="{FF2B5EF4-FFF2-40B4-BE49-F238E27FC236}">
                <a16:creationId xmlns="" xmlns:a16="http://schemas.microsoft.com/office/drawing/2014/main" id="{F497FC5D-0886-4500-81EE-D15AD1A73D0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08922" y="3163083"/>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 xmlns:a16="http://schemas.microsoft.com/office/drawing/2014/main" id="{0C0AB2F4-50F5-48C3-8B20-83BDF5FA5C55}"/>
              </a:ext>
            </a:extLst>
          </p:cNvPr>
          <p:cNvPicPr>
            <a:picLocks noChangeAspect="1"/>
          </p:cNvPicPr>
          <p:nvPr/>
        </p:nvPicPr>
        <p:blipFill>
          <a:blip r:embed="rId5"/>
          <a:stretch>
            <a:fillRect/>
          </a:stretch>
        </p:blipFill>
        <p:spPr>
          <a:xfrm>
            <a:off x="439935" y="1743834"/>
            <a:ext cx="2078180" cy="1586399"/>
          </a:xfrm>
          <a:prstGeom prst="rect">
            <a:avLst/>
          </a:prstGeom>
        </p:spPr>
      </p:pic>
    </p:spTree>
    <p:extLst>
      <p:ext uri="{BB962C8B-B14F-4D97-AF65-F5344CB8AC3E}">
        <p14:creationId xmlns:p14="http://schemas.microsoft.com/office/powerpoint/2010/main" val="3983999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6"/>
          <p:cNvSpPr>
            <a:spLocks noChangeArrowheads="1"/>
          </p:cNvSpPr>
          <p:nvPr/>
        </p:nvSpPr>
        <p:spPr bwMode="auto">
          <a:xfrm>
            <a:off x="-19109" y="-71438"/>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 name="WordArt 2"/>
          <p:cNvSpPr>
            <a:spLocks noChangeArrowheads="1" noChangeShapeType="1" noTextEdit="1"/>
          </p:cNvSpPr>
          <p:nvPr/>
        </p:nvSpPr>
        <p:spPr bwMode="auto">
          <a:xfrm>
            <a:off x="1" y="-71438"/>
            <a:ext cx="12172890" cy="6858000"/>
          </a:xfrm>
          <a:prstGeom prst="rect">
            <a:avLst/>
          </a:prstGeom>
          <a:solidFill>
            <a:schemeClr val="bg2"/>
          </a:solidFill>
        </p:spPr>
        <p:txBody>
          <a:bodyPr wrap="none" lIns="68580" tIns="34290" rIns="68580" bIns="34290"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0" cap="none" spc="0" normalizeH="0" baseline="0" noProof="0" dirty="0" err="1">
                <a:ln w="9525">
                  <a:round/>
                  <a:headEnd/>
                  <a:tailEnd/>
                </a:ln>
                <a:solidFill>
                  <a:srgbClr val="FF0000"/>
                </a:solidFill>
                <a:effectLst/>
                <a:uLnTx/>
                <a:uFillTx/>
                <a:latin typeface="Times New Roman"/>
                <a:ea typeface="+mn-ea"/>
                <a:cs typeface="Times New Roman"/>
              </a:rPr>
              <a:t>Trò</a:t>
            </a:r>
            <a:r>
              <a:rPr kumimoji="0" lang="en-US" sz="2700" b="1" i="0" u="none" strike="noStrike" kern="10" cap="none" spc="0" normalizeH="0" baseline="0" noProof="0" dirty="0">
                <a:ln w="9525">
                  <a:round/>
                  <a:headEnd/>
                  <a:tailEnd/>
                </a:ln>
                <a:solidFill>
                  <a:srgbClr val="FF0000"/>
                </a:solidFill>
                <a:effectLst/>
                <a:uLnTx/>
                <a:uFillTx/>
                <a:latin typeface="Times New Roman"/>
                <a:ea typeface="+mn-ea"/>
                <a:cs typeface="Times New Roman"/>
              </a:rPr>
              <a:t> </a:t>
            </a:r>
            <a:r>
              <a:rPr kumimoji="0" lang="en-US" sz="2700" b="1" i="0" u="none" strike="noStrike" kern="10" cap="none" spc="0" normalizeH="0" baseline="0" noProof="0" dirty="0" err="1">
                <a:ln w="9525">
                  <a:round/>
                  <a:headEnd/>
                  <a:tailEnd/>
                </a:ln>
                <a:solidFill>
                  <a:srgbClr val="FF0000"/>
                </a:solidFill>
                <a:effectLst/>
                <a:uLnTx/>
                <a:uFillTx/>
                <a:latin typeface="Times New Roman"/>
                <a:ea typeface="+mn-ea"/>
                <a:cs typeface="Times New Roman"/>
              </a:rPr>
              <a:t>chơi</a:t>
            </a:r>
            <a:endParaRPr kumimoji="0" lang="en-US" sz="2700" b="1" i="0" u="none" strike="noStrike" kern="10" cap="none" spc="0" normalizeH="0" baseline="0" noProof="0" dirty="0">
              <a:ln w="9525">
                <a:round/>
                <a:headEnd/>
                <a:tailEnd/>
              </a:ln>
              <a:solidFill>
                <a:srgbClr val="FF0000"/>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0" cap="none" spc="0" normalizeH="0" baseline="0" noProof="0" dirty="0">
                <a:ln w="9525">
                  <a:round/>
                  <a:headEnd/>
                  <a:tailEnd/>
                </a:ln>
                <a:solidFill>
                  <a:srgbClr val="FF0000"/>
                </a:solidFill>
                <a:effectLst/>
                <a:uLnTx/>
                <a:uFillTx/>
                <a:latin typeface="Times New Roman"/>
                <a:ea typeface="+mn-ea"/>
                <a:cs typeface="Times New Roman"/>
              </a:rPr>
              <a:t>“XEM AI NHỚ NHẤT?”</a:t>
            </a:r>
          </a:p>
        </p:txBody>
      </p:sp>
      <p:pic>
        <p:nvPicPr>
          <p:cNvPr id="5" name="Picture 4">
            <a:extLst>
              <a:ext uri="{FF2B5EF4-FFF2-40B4-BE49-F238E27FC236}">
                <a16:creationId xmlns="" xmlns:a16="http://schemas.microsoft.com/office/drawing/2014/main" id="{8530AE07-F5A8-478F-A28F-A461427652D4}"/>
              </a:ext>
            </a:extLst>
          </p:cNvPr>
          <p:cNvPicPr>
            <a:picLocks noChangeAspect="1"/>
          </p:cNvPicPr>
          <p:nvPr/>
        </p:nvPicPr>
        <p:blipFill>
          <a:blip r:embed="rId2"/>
          <a:stretch>
            <a:fillRect/>
          </a:stretch>
        </p:blipFill>
        <p:spPr>
          <a:xfrm>
            <a:off x="337626" y="295423"/>
            <a:ext cx="3126010" cy="2129122"/>
          </a:xfrm>
          <a:prstGeom prst="rect">
            <a:avLst/>
          </a:prstGeom>
        </p:spPr>
      </p:pic>
      <p:pic>
        <p:nvPicPr>
          <p:cNvPr id="7" name="Content Placeholder 3">
            <a:extLst>
              <a:ext uri="{FF2B5EF4-FFF2-40B4-BE49-F238E27FC236}">
                <a16:creationId xmlns="" xmlns:a16="http://schemas.microsoft.com/office/drawing/2014/main" id="{5B69E85B-A0E8-476B-B26E-46A377098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837411" y="684282"/>
            <a:ext cx="2629807" cy="1404120"/>
          </a:xfrm>
          <a:prstGeom prst="rect">
            <a:avLst/>
          </a:prstGeom>
        </p:spPr>
      </p:pic>
      <p:pic>
        <p:nvPicPr>
          <p:cNvPr id="8" name="Picture 4">
            <a:extLst>
              <a:ext uri="{FF2B5EF4-FFF2-40B4-BE49-F238E27FC236}">
                <a16:creationId xmlns="" xmlns:a16="http://schemas.microsoft.com/office/drawing/2014/main" id="{4BED13B0-87F2-4224-9D80-F0D5DFBC9C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631" y="5554467"/>
            <a:ext cx="9144000"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a:extLst>
              <a:ext uri="{FF2B5EF4-FFF2-40B4-BE49-F238E27FC236}">
                <a16:creationId xmlns="" xmlns:a16="http://schemas.microsoft.com/office/drawing/2014/main" id="{398ED9AA-CFBF-B44C-632B-3AF64EF01A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54887" y="295423"/>
            <a:ext cx="2220654" cy="212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834435"/>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6">
            <a:extLst>
              <a:ext uri="{FF2B5EF4-FFF2-40B4-BE49-F238E27FC236}">
                <a16:creationId xmlns="" xmlns:a16="http://schemas.microsoft.com/office/drawing/2014/main" id="{AA67CEF0-F221-4BB0-9574-7C97DA4370D1}"/>
              </a:ext>
            </a:extLst>
          </p:cNvPr>
          <p:cNvSpPr>
            <a:spLocks noChangeArrowheads="1"/>
          </p:cNvSpPr>
          <p:nvPr/>
        </p:nvSpPr>
        <p:spPr bwMode="auto">
          <a:xfrm>
            <a:off x="1531938" y="17463"/>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en-US" altLang="en-US" sz="1800" b="0"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endParaRPr>
          </a:p>
        </p:txBody>
      </p:sp>
      <p:sp>
        <p:nvSpPr>
          <p:cNvPr id="96259" name="Rectangle 35">
            <a:extLst>
              <a:ext uri="{FF2B5EF4-FFF2-40B4-BE49-F238E27FC236}">
                <a16:creationId xmlns="" xmlns:a16="http://schemas.microsoft.com/office/drawing/2014/main" id="{27DFD5A8-77EF-4771-BE61-B18D723BDC4E}"/>
              </a:ext>
            </a:extLst>
          </p:cNvPr>
          <p:cNvSpPr>
            <a:spLocks noChangeArrowheads="1"/>
          </p:cNvSpPr>
          <p:nvPr/>
        </p:nvSpPr>
        <p:spPr bwMode="auto">
          <a:xfrm>
            <a:off x="1573214" y="582613"/>
            <a:ext cx="908843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008" tIns="32004" rIns="64008" bIns="32004">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r>
              <a:rPr kumimoji="0" lang="en-US" altLang="en-US" sz="2800" b="0" i="0" u="none" strike="noStrike" kern="1200" cap="none" spc="0" normalizeH="0" baseline="0" noProof="0">
                <a:ln>
                  <a:noFill/>
                </a:ln>
                <a:solidFill>
                  <a:srgbClr val="0B19C8"/>
                </a:solidFill>
                <a:effectLst/>
                <a:uLnTx/>
                <a:uFillTx/>
                <a:latin typeface="Times New Roman" panose="02020603050405020304" pitchFamily="18" charset="0"/>
                <a:ea typeface="Arial Unicode MS"/>
                <a:cs typeface="Times New Roman" panose="02020603050405020304" pitchFamily="18" charset="0"/>
              </a:rPr>
              <a:t>  </a:t>
            </a:r>
          </a:p>
        </p:txBody>
      </p:sp>
      <p:pic>
        <p:nvPicPr>
          <p:cNvPr id="96260" name="Picture 6" descr="G:\anh slide\3d32f70c95e441d566402754a5fc6f03.jpg">
            <a:extLst>
              <a:ext uri="{FF2B5EF4-FFF2-40B4-BE49-F238E27FC236}">
                <a16:creationId xmlns="" xmlns:a16="http://schemas.microsoft.com/office/drawing/2014/main" id="{3CBEFF88-0741-44A6-824B-19B479A0C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12192000" cy="691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25EA6061-B692-4683-8BD4-E8E9E465492F}"/>
              </a:ext>
            </a:extLst>
          </p:cNvPr>
          <p:cNvSpPr/>
          <p:nvPr/>
        </p:nvSpPr>
        <p:spPr>
          <a:xfrm>
            <a:off x="1516062" y="1439700"/>
            <a:ext cx="9159876" cy="3707487"/>
          </a:xfrm>
          <a:prstGeom prst="rect">
            <a:avLst/>
          </a:prstGeom>
          <a:noFill/>
        </p:spPr>
        <p:txBody>
          <a:bodyPr wrap="none">
            <a:prstTxWarp prst="textChevro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solidFill>
                  <a:srgbClr val="0000FF"/>
                </a:solidFill>
                <a:effectLst>
                  <a:innerShdw blurRad="69850" dist="43180" dir="5400000">
                    <a:srgbClr val="000000">
                      <a:alpha val="65000"/>
                    </a:srgbClr>
                  </a:innerShdw>
                </a:effectLst>
                <a:uLnTx/>
                <a:uFillTx/>
                <a:latin typeface="Arial" panose="020B0604020202020204" pitchFamily="34" charset="0"/>
                <a:ea typeface="+mn-ea"/>
                <a:cs typeface="+mn-cs"/>
              </a:rPr>
              <a:t>CHÚNG MÌNH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solidFill>
                  <a:srgbClr val="0000FF"/>
                </a:solidFill>
                <a:effectLst>
                  <a:innerShdw blurRad="69850" dist="43180" dir="5400000">
                    <a:srgbClr val="000000">
                      <a:alpha val="65000"/>
                    </a:srgbClr>
                  </a:innerShdw>
                </a:effectLst>
                <a:uLnTx/>
                <a:uFillTx/>
                <a:latin typeface="Arial" panose="020B0604020202020204" pitchFamily="34" charset="0"/>
                <a:ea typeface="+mn-ea"/>
                <a:cs typeface="+mn-cs"/>
              </a:rPr>
              <a:t>CÙNG KHỞI ĐỘNG NHÉ!</a:t>
            </a:r>
          </a:p>
        </p:txBody>
      </p:sp>
      <p:pic>
        <p:nvPicPr>
          <p:cNvPr id="96262" name="Picture 3" descr="Bellcoll">
            <a:extLst>
              <a:ext uri="{FF2B5EF4-FFF2-40B4-BE49-F238E27FC236}">
                <a16:creationId xmlns="" xmlns:a16="http://schemas.microsoft.com/office/drawing/2014/main" id="{1D619E59-1084-4041-B289-C09731144F7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403608">
            <a:off x="5274470" y="4147344"/>
            <a:ext cx="1719262"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Picture 6">
            <a:extLst>
              <a:ext uri="{FF2B5EF4-FFF2-40B4-BE49-F238E27FC236}">
                <a16:creationId xmlns="" xmlns:a16="http://schemas.microsoft.com/office/drawing/2014/main" id="{C7C305FB-E586-4515-9788-5D3B803941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6988"/>
            <a:ext cx="2362200" cy="194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4" name="Picture 4" descr="ctree">
            <a:extLst>
              <a:ext uri="{FF2B5EF4-FFF2-40B4-BE49-F238E27FC236}">
                <a16:creationId xmlns="" xmlns:a16="http://schemas.microsoft.com/office/drawing/2014/main" id="{972CBC1A-2749-4112-BC03-CD03D9EBE8F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5370513"/>
            <a:ext cx="16383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5" name="Picture 17" descr="rose19">
            <a:extLst>
              <a:ext uri="{FF2B5EF4-FFF2-40B4-BE49-F238E27FC236}">
                <a16:creationId xmlns="" xmlns:a16="http://schemas.microsoft.com/office/drawing/2014/main" id="{61596045-943F-444D-A9F9-269064976E0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83688" y="5649914"/>
            <a:ext cx="133191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a:extLst>
              <a:ext uri="{FF2B5EF4-FFF2-40B4-BE49-F238E27FC236}">
                <a16:creationId xmlns="" xmlns:a16="http://schemas.microsoft.com/office/drawing/2014/main" id="{A2337F88-9D9C-4ADB-95CE-550BC12F31AC}"/>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539480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1019537" y="598376"/>
            <a:ext cx="10081120" cy="3960440"/>
          </a:xfrm>
          <a:prstGeom prst="cloudCallout">
            <a:avLst>
              <a:gd name="adj1" fmla="val -38550"/>
              <a:gd name="adj2" fmla="val 85270"/>
            </a:avLst>
          </a:prstGeom>
          <a:solidFill>
            <a:srgbClr val="0000CC"/>
          </a:solidFill>
          <a:ln w="57150">
            <a:solidFill>
              <a:srgbClr val="FF0000"/>
            </a:solidFill>
            <a:round/>
            <a:headEnd/>
            <a:tailEnd/>
          </a:ln>
          <a:effectLst>
            <a:prstShdw prst="shdw13" dist="157090" dir="15357825">
              <a:srgbClr val="FF3300">
                <a:alpha val="50000"/>
              </a:srgbClr>
            </a:prstShdw>
          </a:effectLst>
        </p:spPr>
        <p:txBody>
          <a:bodyPr/>
          <a:lstStyle/>
          <a:p>
            <a:pPr marL="0" marR="0" lvl="0" indent="0" algn="ctr" defTabSz="68580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a:ln>
                  <a:noFill/>
                </a:ln>
                <a:solidFill>
                  <a:srgbClr val="FFFF00"/>
                </a:solidFill>
                <a:effectLst/>
                <a:uLnTx/>
                <a:uFillTx/>
                <a:latin typeface="Times New Roman" pitchFamily="18" charset="0"/>
                <a:ea typeface="+mn-ea"/>
                <a:cs typeface="Arial" charset="0"/>
              </a:rPr>
              <a:t> </a:t>
            </a:r>
            <a:r>
              <a:rPr kumimoji="0" lang="en-US" sz="8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rPr>
              <a:t>Thế</a:t>
            </a:r>
            <a:r>
              <a:rPr kumimoji="0" lang="en-US" sz="8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8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rPr>
              <a:t>nào</a:t>
            </a:r>
            <a:r>
              <a:rPr kumimoji="0" lang="en-US" sz="8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8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rPr>
              <a:t>là</a:t>
            </a:r>
            <a:r>
              <a:rPr kumimoji="0" lang="en-US" sz="8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8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rPr>
              <a:t>kể</a:t>
            </a:r>
            <a:r>
              <a:rPr kumimoji="0" lang="en-US" sz="80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8000" b="1" i="0" u="none" strike="noStrike" kern="1200" cap="none" spc="0" normalizeH="0" noProof="0" dirty="0" err="1">
                <a:ln>
                  <a:noFill/>
                </a:ln>
                <a:solidFill>
                  <a:srgbClr val="FFFF00"/>
                </a:solidFill>
                <a:effectLst/>
                <a:uLnTx/>
                <a:uFillTx/>
                <a:latin typeface="Arial" panose="020B0604020202020204" pitchFamily="34" charset="0"/>
                <a:cs typeface="Arial" panose="020B0604020202020204" pitchFamily="34" charset="0"/>
              </a:rPr>
              <a:t>chuyện</a:t>
            </a:r>
            <a:r>
              <a:rPr kumimoji="0" lang="en-US" sz="8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a:t>
            </a:r>
            <a:endParaRPr kumimoji="0" lang="en-US" altLang="en-US" sz="8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pic>
        <p:nvPicPr>
          <p:cNvPr id="52227" name="Picture 13"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0750" y="171066"/>
            <a:ext cx="863851" cy="1028700"/>
          </a:xfrm>
          <a:prstGeom prst="rect">
            <a:avLst/>
          </a:prstGeom>
          <a:solidFill>
            <a:srgbClr val="00B050"/>
          </a:solidFill>
          <a:ln>
            <a:noFill/>
          </a:ln>
        </p:spPr>
      </p:pic>
      <p:sp>
        <p:nvSpPr>
          <p:cNvPr id="7" name="Rectangle 4"/>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2" name="Picture 11">
            <a:extLst>
              <a:ext uri="{FF2B5EF4-FFF2-40B4-BE49-F238E27FC236}">
                <a16:creationId xmlns="" xmlns:a16="http://schemas.microsoft.com/office/drawing/2014/main" id="{84EA44F9-34F2-4C43-AF91-E6D402C35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6689" y="4271402"/>
            <a:ext cx="1950530" cy="2393228"/>
          </a:xfrm>
          <a:prstGeom prst="rect">
            <a:avLst/>
          </a:prstGeom>
        </p:spPr>
      </p:pic>
      <p:pic>
        <p:nvPicPr>
          <p:cNvPr id="14" name="Picture 13">
            <a:extLst>
              <a:ext uri="{FF2B5EF4-FFF2-40B4-BE49-F238E27FC236}">
                <a16:creationId xmlns="" xmlns:a16="http://schemas.microsoft.com/office/drawing/2014/main" id="{A04BA1FB-CB12-49D1-B8AD-0BA4B593E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4285" y="5157192"/>
            <a:ext cx="3000115" cy="1803639"/>
          </a:xfrm>
          <a:prstGeom prst="rect">
            <a:avLst/>
          </a:prstGeom>
        </p:spPr>
      </p:pic>
      <p:pic>
        <p:nvPicPr>
          <p:cNvPr id="8" name="Picture 7">
            <a:extLst>
              <a:ext uri="{FF2B5EF4-FFF2-40B4-BE49-F238E27FC236}">
                <a16:creationId xmlns="" xmlns:a16="http://schemas.microsoft.com/office/drawing/2014/main" id="{61268676-8ACD-4AAC-A0C7-F2F2144E76D0}"/>
              </a:ext>
            </a:extLst>
          </p:cNvPr>
          <p:cNvPicPr>
            <a:picLocks noChangeAspect="1"/>
          </p:cNvPicPr>
          <p:nvPr/>
        </p:nvPicPr>
        <p:blipFill>
          <a:blip r:embed="rId5"/>
          <a:stretch>
            <a:fillRect/>
          </a:stretch>
        </p:blipFill>
        <p:spPr>
          <a:xfrm>
            <a:off x="6658814" y="5490320"/>
            <a:ext cx="1852189" cy="1174310"/>
          </a:xfrm>
          <a:prstGeom prst="rect">
            <a:avLst/>
          </a:prstGeom>
        </p:spPr>
      </p:pic>
      <p:pic>
        <p:nvPicPr>
          <p:cNvPr id="9" name="Picture 20">
            <a:extLst>
              <a:ext uri="{FF2B5EF4-FFF2-40B4-BE49-F238E27FC236}">
                <a16:creationId xmlns="" xmlns:a16="http://schemas.microsoft.com/office/drawing/2014/main" id="{1B2FF6DA-04DC-497E-8E75-C505805BB2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95680" y="174920"/>
            <a:ext cx="1285569" cy="2481263"/>
          </a:xfrm>
          <a:prstGeom prst="rect">
            <a:avLst/>
          </a:prstGeom>
          <a:noFill/>
          <a:ln>
            <a:noFill/>
          </a:ln>
        </p:spPr>
      </p:pic>
      <p:pic>
        <p:nvPicPr>
          <p:cNvPr id="10" name="Picture 6" descr="roses_swaying_back_an_a_hb">
            <a:extLst>
              <a:ext uri="{FF2B5EF4-FFF2-40B4-BE49-F238E27FC236}">
                <a16:creationId xmlns="" xmlns:a16="http://schemas.microsoft.com/office/drawing/2014/main" id="{8B9E5406-E752-48B5-B38C-40A763538BB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82979" y="5157192"/>
            <a:ext cx="2177118" cy="162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52417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6"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210751" y="347643"/>
            <a:ext cx="11770498" cy="4662256"/>
          </a:xfrm>
          <a:prstGeom prst="cloudCallout">
            <a:avLst>
              <a:gd name="adj1" fmla="val -32220"/>
              <a:gd name="adj2" fmla="val 65057"/>
            </a:avLst>
          </a:prstGeom>
          <a:solidFill>
            <a:schemeClr val="accent6">
              <a:lumMod val="20000"/>
              <a:lumOff val="80000"/>
            </a:schemeClr>
          </a:solidFill>
          <a:ln w="57150">
            <a:solidFill>
              <a:srgbClr val="66FF33"/>
            </a:solidFill>
            <a:round/>
            <a:headEnd/>
            <a:tailEnd/>
          </a:ln>
          <a:effectLst>
            <a:prstShdw prst="shdw13" dist="157090" dir="15357825">
              <a:srgbClr val="FF3300">
                <a:alpha val="50000"/>
              </a:srgbClr>
            </a:prstShdw>
          </a:effectLst>
        </p:spPr>
        <p:txBody>
          <a:bodyPr/>
          <a:lstStyle/>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en-US" sz="4400" b="1" i="0"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Kể</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chuyện</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là</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kể</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lại</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một</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chuỗi</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sự</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việc</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có</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đầu</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có</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cuối</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liên</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quan</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đến</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một</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hoặc</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một</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số</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nhân</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noProof="0" dirty="0" err="1">
                <a:ln>
                  <a:noFill/>
                </a:ln>
                <a:solidFill>
                  <a:srgbClr val="0000FF"/>
                </a:solidFill>
                <a:effectLst/>
                <a:uLnTx/>
                <a:uFillTx/>
                <a:latin typeface="Arial" panose="020B0604020202020204" pitchFamily="34" charset="0"/>
                <a:cs typeface="Arial" panose="020B0604020202020204" pitchFamily="34" charset="0"/>
              </a:rPr>
              <a:t>vật</a:t>
            </a:r>
            <a:r>
              <a:rPr kumimoji="0" lang="en-US" altLang="en-US" sz="3600" b="1" i="0" u="none" strike="noStrike" kern="1200" cap="none" spc="0" normalizeH="0" noProof="0" dirty="0">
                <a:ln>
                  <a:noFill/>
                </a:ln>
                <a:solidFill>
                  <a:srgbClr val="0000FF"/>
                </a:solidFill>
                <a:effectLst/>
                <a:uLnTx/>
                <a:uFillTx/>
                <a:latin typeface="Arial" panose="020B0604020202020204" pitchFamily="34" charset="0"/>
                <a:cs typeface="Arial" panose="020B0604020202020204" pitchFamily="34" charset="0"/>
              </a:rPr>
              <a:t>.</a:t>
            </a: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altLang="en-US" sz="3600" b="1" baseline="0" dirty="0" err="1">
                <a:solidFill>
                  <a:srgbClr val="0000FF"/>
                </a:solidFill>
                <a:latin typeface="Arial" panose="020B0604020202020204" pitchFamily="34" charset="0"/>
                <a:cs typeface="Arial" panose="020B0604020202020204" pitchFamily="34" charset="0"/>
              </a:rPr>
              <a:t>Mỗi</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câu</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chuyện</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cần</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nói</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lên</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được</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một</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điều</a:t>
            </a:r>
            <a:r>
              <a:rPr lang="en-US" altLang="en-US" sz="3600" b="1" dirty="0">
                <a:solidFill>
                  <a:srgbClr val="0000FF"/>
                </a:solidFill>
                <a:latin typeface="Arial" panose="020B0604020202020204" pitchFamily="34" charset="0"/>
                <a:cs typeface="Arial" panose="020B0604020202020204" pitchFamily="34" charset="0"/>
              </a:rPr>
              <a:t> </a:t>
            </a:r>
            <a:r>
              <a:rPr lang="en-US" altLang="en-US" sz="3600" b="1" dirty="0" err="1">
                <a:solidFill>
                  <a:srgbClr val="0000FF"/>
                </a:solidFill>
                <a:latin typeface="Arial" panose="020B0604020202020204" pitchFamily="34" charset="0"/>
                <a:cs typeface="Arial" panose="020B0604020202020204" pitchFamily="34" charset="0"/>
              </a:rPr>
              <a:t>có</a:t>
            </a:r>
            <a:r>
              <a:rPr lang="en-US" altLang="en-US" sz="3600" b="1" dirty="0">
                <a:solidFill>
                  <a:srgbClr val="0000FF"/>
                </a:solidFill>
                <a:latin typeface="Arial" panose="020B0604020202020204" pitchFamily="34" charset="0"/>
                <a:cs typeface="Arial" panose="020B0604020202020204" pitchFamily="34" charset="0"/>
              </a:rPr>
              <a:t> ý </a:t>
            </a:r>
            <a:r>
              <a:rPr lang="en-US" altLang="en-US" sz="3600" b="1" dirty="0" err="1">
                <a:solidFill>
                  <a:srgbClr val="0000FF"/>
                </a:solidFill>
                <a:latin typeface="Arial" panose="020B0604020202020204" pitchFamily="34" charset="0"/>
                <a:cs typeface="Arial" panose="020B0604020202020204" pitchFamily="34" charset="0"/>
              </a:rPr>
              <a:t>nghĩa</a:t>
            </a:r>
            <a:r>
              <a:rPr lang="en-US" altLang="en-US" sz="3600" b="1" dirty="0">
                <a:solidFill>
                  <a:srgbClr val="0000FF"/>
                </a:solidFill>
                <a:latin typeface="Arial" panose="020B0604020202020204" pitchFamily="34" charset="0"/>
                <a:cs typeface="Arial" panose="020B0604020202020204" pitchFamily="34" charset="0"/>
              </a:rPr>
              <a:t>.</a:t>
            </a:r>
            <a:endParaRPr kumimoji="0" lang="en-US" altLang="en-US" sz="36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p:txBody>
      </p:sp>
      <p:sp>
        <p:nvSpPr>
          <p:cNvPr id="7" name="Rectangle 4"/>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2" name="Picture 11">
            <a:extLst>
              <a:ext uri="{FF2B5EF4-FFF2-40B4-BE49-F238E27FC236}">
                <a16:creationId xmlns="" xmlns:a16="http://schemas.microsoft.com/office/drawing/2014/main" id="{84EA44F9-34F2-4C43-AF91-E6D402C35E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87870" y="4257868"/>
            <a:ext cx="1950530" cy="2393228"/>
          </a:xfrm>
          <a:prstGeom prst="rect">
            <a:avLst/>
          </a:prstGeom>
        </p:spPr>
      </p:pic>
      <p:pic>
        <p:nvPicPr>
          <p:cNvPr id="14" name="Picture 13">
            <a:extLst>
              <a:ext uri="{FF2B5EF4-FFF2-40B4-BE49-F238E27FC236}">
                <a16:creationId xmlns="" xmlns:a16="http://schemas.microsoft.com/office/drawing/2014/main" id="{A04BA1FB-CB12-49D1-B8AD-0BA4B593E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0376" y="5257201"/>
            <a:ext cx="3000115" cy="1803639"/>
          </a:xfrm>
          <a:prstGeom prst="rect">
            <a:avLst/>
          </a:prstGeom>
        </p:spPr>
      </p:pic>
      <p:pic>
        <p:nvPicPr>
          <p:cNvPr id="8" name="Picture 7">
            <a:extLst>
              <a:ext uri="{FF2B5EF4-FFF2-40B4-BE49-F238E27FC236}">
                <a16:creationId xmlns="" xmlns:a16="http://schemas.microsoft.com/office/drawing/2014/main" id="{61268676-8ACD-4AAC-A0C7-F2F2144E76D0}"/>
              </a:ext>
            </a:extLst>
          </p:cNvPr>
          <p:cNvPicPr>
            <a:picLocks noChangeAspect="1"/>
          </p:cNvPicPr>
          <p:nvPr/>
        </p:nvPicPr>
        <p:blipFill>
          <a:blip r:embed="rId4"/>
          <a:stretch>
            <a:fillRect/>
          </a:stretch>
        </p:blipFill>
        <p:spPr>
          <a:xfrm>
            <a:off x="6241064" y="5407252"/>
            <a:ext cx="2155304" cy="1366488"/>
          </a:xfrm>
          <a:prstGeom prst="rect">
            <a:avLst/>
          </a:prstGeom>
        </p:spPr>
      </p:pic>
      <p:pic>
        <p:nvPicPr>
          <p:cNvPr id="9" name="Picture 20">
            <a:extLst>
              <a:ext uri="{FF2B5EF4-FFF2-40B4-BE49-F238E27FC236}">
                <a16:creationId xmlns="" xmlns:a16="http://schemas.microsoft.com/office/drawing/2014/main" id="{CD24876D-41B6-4A64-9C85-BA3180C460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5680" y="332656"/>
            <a:ext cx="1285569" cy="2481263"/>
          </a:xfrm>
          <a:prstGeom prst="rect">
            <a:avLst/>
          </a:prstGeom>
          <a:noFill/>
          <a:ln>
            <a:noFill/>
          </a:ln>
        </p:spPr>
      </p:pic>
      <p:pic>
        <p:nvPicPr>
          <p:cNvPr id="10" name="Picture 6" descr="roses_swaying_back_an_a_hb">
            <a:extLst>
              <a:ext uri="{FF2B5EF4-FFF2-40B4-BE49-F238E27FC236}">
                <a16:creationId xmlns="" xmlns:a16="http://schemas.microsoft.com/office/drawing/2014/main" id="{5DB3CB9A-1E85-4544-AC8B-5D055978B77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16689" y="4953420"/>
            <a:ext cx="2665674" cy="190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9445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6"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1019537" y="598376"/>
            <a:ext cx="10081120" cy="3960440"/>
          </a:xfrm>
          <a:prstGeom prst="cloudCallout">
            <a:avLst>
              <a:gd name="adj1" fmla="val -38550"/>
              <a:gd name="adj2" fmla="val 85270"/>
            </a:avLst>
          </a:prstGeom>
          <a:solidFill>
            <a:srgbClr val="0000CC"/>
          </a:solidFill>
          <a:ln w="57150">
            <a:solidFill>
              <a:srgbClr val="FF0000"/>
            </a:solidFill>
            <a:round/>
            <a:headEnd/>
            <a:tailEnd/>
          </a:ln>
          <a:effectLst>
            <a:prstShdw prst="shdw13" dist="157090" dir="15357825">
              <a:srgbClr val="FF3300">
                <a:alpha val="50000"/>
              </a:srgbClr>
            </a:prstShdw>
          </a:effectLst>
        </p:spPr>
        <p:txBody>
          <a:bodyPr/>
          <a:lstStyle/>
          <a:p>
            <a:pPr marL="571500" marR="0" lvl="0" indent="-571500" algn="ctr" defTabSz="685800" rtl="0" eaLnBrk="1" fontAlgn="auto" latinLnBrk="0" hangingPunct="1">
              <a:lnSpc>
                <a:spcPct val="100000"/>
              </a:lnSpc>
              <a:spcBef>
                <a:spcPct val="50000"/>
              </a:spcBef>
              <a:spcAft>
                <a:spcPts val="0"/>
              </a:spcAft>
              <a:buClrTx/>
              <a:buSzTx/>
              <a:buFont typeface="Wingdings" panose="05000000000000000000" pitchFamily="2" charset="2"/>
              <a:buChar char="v"/>
              <a:tabLst/>
              <a:defRPr/>
            </a:pPr>
            <a:r>
              <a:rPr kumimoji="0" lang="en-US" altLang="en-US" sz="3600" b="1" i="0" u="none" strike="noStrike" kern="1200" cap="none" spc="0" normalizeH="0" baseline="0" noProof="0" dirty="0">
                <a:ln>
                  <a:noFill/>
                </a:ln>
                <a:solidFill>
                  <a:srgbClr val="FFFF00"/>
                </a:solidFill>
                <a:effectLst/>
                <a:uLnTx/>
                <a:uFillTx/>
                <a:latin typeface="Times New Roman" pitchFamily="18" charset="0"/>
                <a:ea typeface="+mn-ea"/>
                <a:cs typeface="Arial" charset="0"/>
              </a:rPr>
              <a:t> </a:t>
            </a:r>
            <a:r>
              <a:rPr kumimoji="0" lang="en-US" sz="42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rPr>
              <a:t>Nhân</a:t>
            </a:r>
            <a:r>
              <a:rPr kumimoji="0" lang="en-US" sz="42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4200" b="1" i="0" u="none" strike="noStrike" kern="1200" cap="none" spc="0" normalizeH="0" noProof="0" dirty="0" err="1">
                <a:ln>
                  <a:noFill/>
                </a:ln>
                <a:solidFill>
                  <a:srgbClr val="FFFF00"/>
                </a:solidFill>
                <a:effectLst/>
                <a:uLnTx/>
                <a:uFillTx/>
                <a:latin typeface="Arial" panose="020B0604020202020204" pitchFamily="34" charset="0"/>
                <a:cs typeface="Arial" panose="020B0604020202020204" pitchFamily="34" charset="0"/>
              </a:rPr>
              <a:t>vật</a:t>
            </a:r>
            <a:r>
              <a:rPr kumimoji="0" lang="en-US" sz="42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4200" b="1" i="0" u="none" strike="noStrike" kern="1200" cap="none" spc="0" normalizeH="0" noProof="0" dirty="0" err="1">
                <a:ln>
                  <a:noFill/>
                </a:ln>
                <a:solidFill>
                  <a:srgbClr val="FFFF00"/>
                </a:solidFill>
                <a:effectLst/>
                <a:uLnTx/>
                <a:uFillTx/>
                <a:latin typeface="Arial" panose="020B0604020202020204" pitchFamily="34" charset="0"/>
                <a:cs typeface="Arial" panose="020B0604020202020204" pitchFamily="34" charset="0"/>
              </a:rPr>
              <a:t>trong</a:t>
            </a:r>
            <a:r>
              <a:rPr kumimoji="0" lang="en-US" sz="42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4200" b="1" i="0" u="none" strike="noStrike" kern="1200" cap="none" spc="0" normalizeH="0" noProof="0" dirty="0" err="1">
                <a:ln>
                  <a:noFill/>
                </a:ln>
                <a:solidFill>
                  <a:srgbClr val="FFFF00"/>
                </a:solidFill>
                <a:effectLst/>
                <a:uLnTx/>
                <a:uFillTx/>
                <a:latin typeface="Arial" panose="020B0604020202020204" pitchFamily="34" charset="0"/>
                <a:cs typeface="Arial" panose="020B0604020202020204" pitchFamily="34" charset="0"/>
              </a:rPr>
              <a:t>truyện</a:t>
            </a:r>
            <a:r>
              <a:rPr kumimoji="0" lang="en-US" sz="42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4200" b="1" i="0" u="none" strike="noStrike" kern="1200" cap="none" spc="0" normalizeH="0" noProof="0" dirty="0" err="1">
                <a:ln>
                  <a:noFill/>
                </a:ln>
                <a:solidFill>
                  <a:srgbClr val="FFFF00"/>
                </a:solidFill>
                <a:effectLst/>
                <a:uLnTx/>
                <a:uFillTx/>
                <a:latin typeface="Arial" panose="020B0604020202020204" pitchFamily="34" charset="0"/>
                <a:cs typeface="Arial" panose="020B0604020202020204" pitchFamily="34" charset="0"/>
              </a:rPr>
              <a:t>có</a:t>
            </a:r>
            <a:r>
              <a:rPr kumimoji="0" lang="en-US" sz="42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4200" b="1" i="0" u="none" strike="noStrike" kern="1200" cap="none" spc="0" normalizeH="0" noProof="0" dirty="0" err="1">
                <a:ln>
                  <a:noFill/>
                </a:ln>
                <a:solidFill>
                  <a:srgbClr val="FFFF00"/>
                </a:solidFill>
                <a:effectLst/>
                <a:uLnTx/>
                <a:uFillTx/>
                <a:latin typeface="Arial" panose="020B0604020202020204" pitchFamily="34" charset="0"/>
                <a:cs typeface="Arial" panose="020B0604020202020204" pitchFamily="34" charset="0"/>
              </a:rPr>
              <a:t>thể</a:t>
            </a:r>
            <a:r>
              <a:rPr kumimoji="0" lang="en-US" sz="42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4200" b="1" i="0" u="none" strike="noStrike" kern="1200" cap="none" spc="0" normalizeH="0" noProof="0" dirty="0" err="1">
                <a:ln>
                  <a:noFill/>
                </a:ln>
                <a:solidFill>
                  <a:srgbClr val="FFFF00"/>
                </a:solidFill>
                <a:effectLst/>
                <a:uLnTx/>
                <a:uFillTx/>
                <a:latin typeface="Arial" panose="020B0604020202020204" pitchFamily="34" charset="0"/>
                <a:cs typeface="Arial" panose="020B0604020202020204" pitchFamily="34" charset="0"/>
              </a:rPr>
              <a:t>là</a:t>
            </a:r>
            <a:r>
              <a:rPr kumimoji="0" lang="en-US" sz="42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ai? </a:t>
            </a:r>
            <a:r>
              <a:rPr kumimoji="0" lang="en-US" sz="4200" b="1" i="0" u="none" strike="noStrike" kern="1200" cap="none" spc="0" normalizeH="0" noProof="0" dirty="0" err="1">
                <a:ln>
                  <a:noFill/>
                </a:ln>
                <a:solidFill>
                  <a:srgbClr val="FFFF00"/>
                </a:solidFill>
                <a:effectLst/>
                <a:uLnTx/>
                <a:uFillTx/>
                <a:latin typeface="Arial" panose="020B0604020202020204" pitchFamily="34" charset="0"/>
                <a:cs typeface="Arial" panose="020B0604020202020204" pitchFamily="34" charset="0"/>
              </a:rPr>
              <a:t>Tính</a:t>
            </a:r>
            <a:r>
              <a:rPr kumimoji="0" lang="en-US" sz="42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4200" b="1" i="0" u="none" strike="noStrike" kern="1200" cap="none" spc="0" normalizeH="0" noProof="0" dirty="0" err="1">
                <a:ln>
                  <a:noFill/>
                </a:ln>
                <a:solidFill>
                  <a:srgbClr val="FFFF00"/>
                </a:solidFill>
                <a:effectLst/>
                <a:uLnTx/>
                <a:uFillTx/>
                <a:latin typeface="Arial" panose="020B0604020202020204" pitchFamily="34" charset="0"/>
                <a:cs typeface="Arial" panose="020B0604020202020204" pitchFamily="34" charset="0"/>
              </a:rPr>
              <a:t>cách</a:t>
            </a:r>
            <a:r>
              <a:rPr kumimoji="0" lang="en-US" sz="42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4200" b="1" i="0" u="none" strike="noStrike" kern="1200" cap="none" spc="0" normalizeH="0" noProof="0" dirty="0" err="1">
                <a:ln>
                  <a:noFill/>
                </a:ln>
                <a:solidFill>
                  <a:srgbClr val="FFFF00"/>
                </a:solidFill>
                <a:effectLst/>
                <a:uLnTx/>
                <a:uFillTx/>
                <a:latin typeface="Arial" panose="020B0604020202020204" pitchFamily="34" charset="0"/>
                <a:cs typeface="Arial" panose="020B0604020202020204" pitchFamily="34" charset="0"/>
              </a:rPr>
              <a:t>của</a:t>
            </a:r>
            <a:r>
              <a:rPr kumimoji="0" lang="en-US" sz="42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4200" b="1" i="0" u="none" strike="noStrike" kern="1200" cap="none" spc="0" normalizeH="0" noProof="0" dirty="0" err="1">
                <a:ln>
                  <a:noFill/>
                </a:ln>
                <a:solidFill>
                  <a:srgbClr val="FFFF00"/>
                </a:solidFill>
                <a:effectLst/>
                <a:uLnTx/>
                <a:uFillTx/>
                <a:latin typeface="Arial" panose="020B0604020202020204" pitchFamily="34" charset="0"/>
                <a:cs typeface="Arial" panose="020B0604020202020204" pitchFamily="34" charset="0"/>
              </a:rPr>
              <a:t>nhân</a:t>
            </a:r>
            <a:r>
              <a:rPr kumimoji="0" lang="en-US" sz="42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4200" b="1" i="0" u="none" strike="noStrike" kern="1200" cap="none" spc="0" normalizeH="0" noProof="0" dirty="0" err="1">
                <a:ln>
                  <a:noFill/>
                </a:ln>
                <a:solidFill>
                  <a:srgbClr val="FFFF00"/>
                </a:solidFill>
                <a:effectLst/>
                <a:uLnTx/>
                <a:uFillTx/>
                <a:latin typeface="Arial" panose="020B0604020202020204" pitchFamily="34" charset="0"/>
                <a:cs typeface="Arial" panose="020B0604020202020204" pitchFamily="34" charset="0"/>
              </a:rPr>
              <a:t>vật</a:t>
            </a:r>
            <a:r>
              <a:rPr kumimoji="0" lang="en-US" sz="42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4200" b="1" i="0" u="none" strike="noStrike" kern="1200" cap="none" spc="0" normalizeH="0" noProof="0" dirty="0" err="1">
                <a:ln>
                  <a:noFill/>
                </a:ln>
                <a:solidFill>
                  <a:srgbClr val="FFFF00"/>
                </a:solidFill>
                <a:effectLst/>
                <a:uLnTx/>
                <a:uFillTx/>
                <a:latin typeface="Arial" panose="020B0604020202020204" pitchFamily="34" charset="0"/>
                <a:cs typeface="Arial" panose="020B0604020202020204" pitchFamily="34" charset="0"/>
              </a:rPr>
              <a:t>được</a:t>
            </a:r>
            <a:r>
              <a:rPr kumimoji="0" lang="en-US" sz="42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4200" b="1" i="0" u="none" strike="noStrike" kern="1200" cap="none" spc="0" normalizeH="0" noProof="0" dirty="0" err="1">
                <a:ln>
                  <a:noFill/>
                </a:ln>
                <a:solidFill>
                  <a:srgbClr val="FFFF00"/>
                </a:solidFill>
                <a:effectLst/>
                <a:uLnTx/>
                <a:uFillTx/>
                <a:latin typeface="Arial" panose="020B0604020202020204" pitchFamily="34" charset="0"/>
                <a:cs typeface="Arial" panose="020B0604020202020204" pitchFamily="34" charset="0"/>
              </a:rPr>
              <a:t>thể</a:t>
            </a:r>
            <a:r>
              <a:rPr kumimoji="0" lang="en-US" sz="42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4200" b="1" i="0" u="none" strike="noStrike" kern="1200" cap="none" spc="0" normalizeH="0" noProof="0" dirty="0" err="1">
                <a:ln>
                  <a:noFill/>
                </a:ln>
                <a:solidFill>
                  <a:srgbClr val="FFFF00"/>
                </a:solidFill>
                <a:effectLst/>
                <a:uLnTx/>
                <a:uFillTx/>
                <a:latin typeface="Arial" panose="020B0604020202020204" pitchFamily="34" charset="0"/>
                <a:cs typeface="Arial" panose="020B0604020202020204" pitchFamily="34" charset="0"/>
              </a:rPr>
              <a:t>hiện</a:t>
            </a:r>
            <a:r>
              <a:rPr kumimoji="0" lang="en-US" sz="42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qua </a:t>
            </a:r>
            <a:r>
              <a:rPr kumimoji="0" lang="en-US" sz="4200" b="1" i="0" u="none" strike="noStrike" kern="1200" cap="none" spc="0" normalizeH="0" noProof="0" dirty="0" err="1">
                <a:ln>
                  <a:noFill/>
                </a:ln>
                <a:solidFill>
                  <a:srgbClr val="FFFF00"/>
                </a:solidFill>
                <a:effectLst/>
                <a:uLnTx/>
                <a:uFillTx/>
                <a:latin typeface="Arial" panose="020B0604020202020204" pitchFamily="34" charset="0"/>
                <a:cs typeface="Arial" panose="020B0604020202020204" pitchFamily="34" charset="0"/>
              </a:rPr>
              <a:t>những</a:t>
            </a:r>
            <a:r>
              <a:rPr kumimoji="0" lang="en-US" sz="42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4200" b="1" i="0" u="none" strike="noStrike" kern="1200" cap="none" spc="0" normalizeH="0" noProof="0" dirty="0" err="1">
                <a:ln>
                  <a:noFill/>
                </a:ln>
                <a:solidFill>
                  <a:srgbClr val="FFFF00"/>
                </a:solidFill>
                <a:effectLst/>
                <a:uLnTx/>
                <a:uFillTx/>
                <a:latin typeface="Arial" panose="020B0604020202020204" pitchFamily="34" charset="0"/>
                <a:cs typeface="Arial" panose="020B0604020202020204" pitchFamily="34" charset="0"/>
              </a:rPr>
              <a:t>mặt</a:t>
            </a:r>
            <a:r>
              <a:rPr kumimoji="0" lang="en-US" sz="42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sz="4200" b="1" i="0" u="none" strike="noStrike" kern="1200" cap="none" spc="0" normalizeH="0" noProof="0" dirty="0" err="1">
                <a:ln>
                  <a:noFill/>
                </a:ln>
                <a:solidFill>
                  <a:srgbClr val="FFFF00"/>
                </a:solidFill>
                <a:effectLst/>
                <a:uLnTx/>
                <a:uFillTx/>
                <a:latin typeface="Arial" panose="020B0604020202020204" pitchFamily="34" charset="0"/>
                <a:cs typeface="Arial" panose="020B0604020202020204" pitchFamily="34" charset="0"/>
              </a:rPr>
              <a:t>nào</a:t>
            </a:r>
            <a:r>
              <a:rPr kumimoji="0" lang="en-US" sz="42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rPr>
              <a:t>?  </a:t>
            </a:r>
            <a:endParaRPr kumimoji="0" lang="en-US" altLang="en-US" sz="4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pic>
        <p:nvPicPr>
          <p:cNvPr id="52227" name="Picture 13"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0750" y="171066"/>
            <a:ext cx="863851" cy="1028700"/>
          </a:xfrm>
          <a:prstGeom prst="rect">
            <a:avLst/>
          </a:prstGeom>
          <a:solidFill>
            <a:srgbClr val="00B050"/>
          </a:solidFill>
          <a:ln>
            <a:noFill/>
          </a:ln>
        </p:spPr>
      </p:pic>
      <p:sp>
        <p:nvSpPr>
          <p:cNvPr id="7" name="Rectangle 4"/>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2" name="Picture 11">
            <a:extLst>
              <a:ext uri="{FF2B5EF4-FFF2-40B4-BE49-F238E27FC236}">
                <a16:creationId xmlns="" xmlns:a16="http://schemas.microsoft.com/office/drawing/2014/main" id="{84EA44F9-34F2-4C43-AF91-E6D402C35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6689" y="4271402"/>
            <a:ext cx="1950530" cy="2393228"/>
          </a:xfrm>
          <a:prstGeom prst="rect">
            <a:avLst/>
          </a:prstGeom>
        </p:spPr>
      </p:pic>
      <p:pic>
        <p:nvPicPr>
          <p:cNvPr id="14" name="Picture 13">
            <a:extLst>
              <a:ext uri="{FF2B5EF4-FFF2-40B4-BE49-F238E27FC236}">
                <a16:creationId xmlns="" xmlns:a16="http://schemas.microsoft.com/office/drawing/2014/main" id="{A04BA1FB-CB12-49D1-B8AD-0BA4B593E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4285" y="5157192"/>
            <a:ext cx="3000115" cy="1803639"/>
          </a:xfrm>
          <a:prstGeom prst="rect">
            <a:avLst/>
          </a:prstGeom>
        </p:spPr>
      </p:pic>
      <p:pic>
        <p:nvPicPr>
          <p:cNvPr id="8" name="Picture 7">
            <a:extLst>
              <a:ext uri="{FF2B5EF4-FFF2-40B4-BE49-F238E27FC236}">
                <a16:creationId xmlns="" xmlns:a16="http://schemas.microsoft.com/office/drawing/2014/main" id="{61268676-8ACD-4AAC-A0C7-F2F2144E76D0}"/>
              </a:ext>
            </a:extLst>
          </p:cNvPr>
          <p:cNvPicPr>
            <a:picLocks noChangeAspect="1"/>
          </p:cNvPicPr>
          <p:nvPr/>
        </p:nvPicPr>
        <p:blipFill>
          <a:blip r:embed="rId5"/>
          <a:stretch>
            <a:fillRect/>
          </a:stretch>
        </p:blipFill>
        <p:spPr>
          <a:xfrm>
            <a:off x="6658814" y="5490320"/>
            <a:ext cx="1852189" cy="1174310"/>
          </a:xfrm>
          <a:prstGeom prst="rect">
            <a:avLst/>
          </a:prstGeom>
        </p:spPr>
      </p:pic>
      <p:pic>
        <p:nvPicPr>
          <p:cNvPr id="9" name="Picture 20">
            <a:extLst>
              <a:ext uri="{FF2B5EF4-FFF2-40B4-BE49-F238E27FC236}">
                <a16:creationId xmlns="" xmlns:a16="http://schemas.microsoft.com/office/drawing/2014/main" id="{1B2FF6DA-04DC-497E-8E75-C505805BB2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95680" y="174920"/>
            <a:ext cx="1285569" cy="2481263"/>
          </a:xfrm>
          <a:prstGeom prst="rect">
            <a:avLst/>
          </a:prstGeom>
          <a:noFill/>
          <a:ln>
            <a:noFill/>
          </a:ln>
        </p:spPr>
      </p:pic>
      <p:pic>
        <p:nvPicPr>
          <p:cNvPr id="10" name="Picture 6" descr="roses_swaying_back_an_a_hb">
            <a:extLst>
              <a:ext uri="{FF2B5EF4-FFF2-40B4-BE49-F238E27FC236}">
                <a16:creationId xmlns="" xmlns:a16="http://schemas.microsoft.com/office/drawing/2014/main" id="{8B9E5406-E752-48B5-B38C-40A763538BB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82979" y="5157192"/>
            <a:ext cx="2177118" cy="162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38887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6"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210751" y="291164"/>
            <a:ext cx="11770498" cy="4662256"/>
          </a:xfrm>
          <a:prstGeom prst="cloudCallout">
            <a:avLst>
              <a:gd name="adj1" fmla="val -32220"/>
              <a:gd name="adj2" fmla="val 65057"/>
            </a:avLst>
          </a:prstGeom>
          <a:solidFill>
            <a:srgbClr val="66FF33"/>
          </a:solidFill>
          <a:ln w="57150">
            <a:solidFill>
              <a:srgbClr val="6600FF"/>
            </a:solidFill>
            <a:round/>
            <a:headEnd/>
            <a:tailEnd/>
          </a:ln>
          <a:effectLst>
            <a:prstShdw prst="shdw13" dist="157090" dir="15357825">
              <a:srgbClr val="FF3300">
                <a:alpha val="50000"/>
              </a:srgbClr>
            </a:prstShdw>
          </a:effectLst>
        </p:spPr>
        <p:txBody>
          <a:bodyPr/>
          <a:lstStyle/>
          <a:p>
            <a:pPr marL="571500" lvl="0" indent="-571500" algn="just">
              <a:buFont typeface="Wingdings" panose="05000000000000000000" pitchFamily="2" charset="2"/>
              <a:buChar char="v"/>
              <a:defRPr/>
            </a:pPr>
            <a:r>
              <a:rPr kumimoji="0" lang="en-US" altLang="en-US" sz="4400" b="1" i="0"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lang="en-US" sz="3600" b="1" dirty="0" err="1">
                <a:solidFill>
                  <a:srgbClr val="0000FF"/>
                </a:solidFill>
                <a:latin typeface="Arial" panose="020B0604020202020204" pitchFamily="34" charset="0"/>
                <a:cs typeface="Arial" panose="020B0604020202020204" pitchFamily="34" charset="0"/>
              </a:rPr>
              <a:t>Nhân</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vật</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trong</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truyện</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có</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thể</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là</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người</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là</a:t>
            </a:r>
            <a:r>
              <a:rPr lang="en-US" sz="3600" b="1" dirty="0">
                <a:solidFill>
                  <a:srgbClr val="0000FF"/>
                </a:solidFill>
                <a:latin typeface="Arial" panose="020B0604020202020204" pitchFamily="34" charset="0"/>
                <a:cs typeface="Arial" panose="020B0604020202020204" pitchFamily="34" charset="0"/>
              </a:rPr>
              <a:t> con </a:t>
            </a:r>
            <a:r>
              <a:rPr lang="en-US" sz="3600" b="1" dirty="0" err="1">
                <a:solidFill>
                  <a:srgbClr val="0000FF"/>
                </a:solidFill>
                <a:latin typeface="Arial" panose="020B0604020202020204" pitchFamily="34" charset="0"/>
                <a:cs typeface="Arial" panose="020B0604020202020204" pitchFamily="34" charset="0"/>
              </a:rPr>
              <a:t>vật</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đồ</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vật</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cây</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cối</a:t>
            </a:r>
            <a:r>
              <a:rPr lang="en-US" sz="3600" b="1" dirty="0">
                <a:solidFill>
                  <a:srgbClr val="0000FF"/>
                </a:solidFill>
                <a:latin typeface="Arial" panose="020B0604020202020204" pitchFamily="34" charset="0"/>
                <a:cs typeface="Arial" panose="020B0604020202020204" pitchFamily="34" charset="0"/>
              </a:rPr>
              <a:t>, … </a:t>
            </a:r>
            <a:r>
              <a:rPr lang="en-US" sz="3600" b="1" dirty="0" err="1">
                <a:solidFill>
                  <a:srgbClr val="0000FF"/>
                </a:solidFill>
                <a:latin typeface="Arial" panose="020B0604020202020204" pitchFamily="34" charset="0"/>
                <a:cs typeface="Arial" panose="020B0604020202020204" pitchFamily="34" charset="0"/>
              </a:rPr>
              <a:t>được</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nhân</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hoá</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Hành</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động</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lời</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nói</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suy</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nghĩ</a:t>
            </a:r>
            <a:r>
              <a:rPr lang="en-US" sz="3600" b="1" dirty="0">
                <a:solidFill>
                  <a:srgbClr val="0000FF"/>
                </a:solidFill>
                <a:latin typeface="Arial" panose="020B0604020202020204" pitchFamily="34" charset="0"/>
                <a:cs typeface="Arial" panose="020B0604020202020204" pitchFamily="34" charset="0"/>
              </a:rPr>
              <a:t>, … </a:t>
            </a:r>
            <a:r>
              <a:rPr lang="en-US" sz="3600" b="1" dirty="0" err="1">
                <a:solidFill>
                  <a:srgbClr val="0000FF"/>
                </a:solidFill>
                <a:latin typeface="Arial" panose="020B0604020202020204" pitchFamily="34" charset="0"/>
                <a:cs typeface="Arial" panose="020B0604020202020204" pitchFamily="34" charset="0"/>
              </a:rPr>
              <a:t>của</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nhân</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vật</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nói</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lên</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tính</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cách</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của</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nhân</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vật</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ấy</a:t>
            </a:r>
            <a:r>
              <a:rPr lang="en-US" sz="3600" b="1" dirty="0">
                <a:solidFill>
                  <a:srgbClr val="0000FF"/>
                </a:solidFill>
                <a:latin typeface="Arial" panose="020B0604020202020204" pitchFamily="34" charset="0"/>
                <a:cs typeface="Arial" panose="020B0604020202020204" pitchFamily="34" charset="0"/>
              </a:rPr>
              <a:t>.</a:t>
            </a:r>
            <a:endParaRPr kumimoji="0" lang="en-US" altLang="en-US" sz="36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p:txBody>
      </p:sp>
      <p:sp>
        <p:nvSpPr>
          <p:cNvPr id="7" name="Rectangle 4"/>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2" name="Picture 11">
            <a:extLst>
              <a:ext uri="{FF2B5EF4-FFF2-40B4-BE49-F238E27FC236}">
                <a16:creationId xmlns="" xmlns:a16="http://schemas.microsoft.com/office/drawing/2014/main" id="{84EA44F9-34F2-4C43-AF91-E6D402C35E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87870" y="4257868"/>
            <a:ext cx="1950530" cy="2393228"/>
          </a:xfrm>
          <a:prstGeom prst="rect">
            <a:avLst/>
          </a:prstGeom>
        </p:spPr>
      </p:pic>
      <p:pic>
        <p:nvPicPr>
          <p:cNvPr id="14" name="Picture 13">
            <a:extLst>
              <a:ext uri="{FF2B5EF4-FFF2-40B4-BE49-F238E27FC236}">
                <a16:creationId xmlns="" xmlns:a16="http://schemas.microsoft.com/office/drawing/2014/main" id="{A04BA1FB-CB12-49D1-B8AD-0BA4B593E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0376" y="5257201"/>
            <a:ext cx="3000115" cy="1803639"/>
          </a:xfrm>
          <a:prstGeom prst="rect">
            <a:avLst/>
          </a:prstGeom>
        </p:spPr>
      </p:pic>
      <p:pic>
        <p:nvPicPr>
          <p:cNvPr id="8" name="Picture 7">
            <a:extLst>
              <a:ext uri="{FF2B5EF4-FFF2-40B4-BE49-F238E27FC236}">
                <a16:creationId xmlns="" xmlns:a16="http://schemas.microsoft.com/office/drawing/2014/main" id="{61268676-8ACD-4AAC-A0C7-F2F2144E76D0}"/>
              </a:ext>
            </a:extLst>
          </p:cNvPr>
          <p:cNvPicPr>
            <a:picLocks noChangeAspect="1"/>
          </p:cNvPicPr>
          <p:nvPr/>
        </p:nvPicPr>
        <p:blipFill>
          <a:blip r:embed="rId4"/>
          <a:stretch>
            <a:fillRect/>
          </a:stretch>
        </p:blipFill>
        <p:spPr>
          <a:xfrm>
            <a:off x="6241064" y="5407252"/>
            <a:ext cx="2155304" cy="1366488"/>
          </a:xfrm>
          <a:prstGeom prst="rect">
            <a:avLst/>
          </a:prstGeom>
        </p:spPr>
      </p:pic>
      <p:pic>
        <p:nvPicPr>
          <p:cNvPr id="9" name="Picture 20">
            <a:extLst>
              <a:ext uri="{FF2B5EF4-FFF2-40B4-BE49-F238E27FC236}">
                <a16:creationId xmlns="" xmlns:a16="http://schemas.microsoft.com/office/drawing/2014/main" id="{CD24876D-41B6-4A64-9C85-BA3180C460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5680" y="332656"/>
            <a:ext cx="1285569" cy="2481263"/>
          </a:xfrm>
          <a:prstGeom prst="rect">
            <a:avLst/>
          </a:prstGeom>
          <a:noFill/>
          <a:ln>
            <a:noFill/>
          </a:ln>
        </p:spPr>
      </p:pic>
      <p:pic>
        <p:nvPicPr>
          <p:cNvPr id="10" name="Picture 6" descr="roses_swaying_back_an_a_hb">
            <a:extLst>
              <a:ext uri="{FF2B5EF4-FFF2-40B4-BE49-F238E27FC236}">
                <a16:creationId xmlns="" xmlns:a16="http://schemas.microsoft.com/office/drawing/2014/main" id="{5DB3CB9A-1E85-4544-AC8B-5D055978B77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16689" y="4953420"/>
            <a:ext cx="2665674" cy="190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08047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6"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371061" y="606378"/>
            <a:ext cx="10564640" cy="3960440"/>
          </a:xfrm>
          <a:prstGeom prst="cloudCallout">
            <a:avLst>
              <a:gd name="adj1" fmla="val -38550"/>
              <a:gd name="adj2" fmla="val 85270"/>
            </a:avLst>
          </a:prstGeom>
          <a:solidFill>
            <a:srgbClr val="0000CC"/>
          </a:solidFill>
          <a:ln w="57150">
            <a:solidFill>
              <a:srgbClr val="FF0000"/>
            </a:solidFill>
            <a:round/>
            <a:headEnd/>
            <a:tailEnd/>
          </a:ln>
          <a:effectLst>
            <a:prstShdw prst="shdw13" dist="157090" dir="15357825">
              <a:srgbClr val="FF3300">
                <a:alpha val="50000"/>
              </a:srgbClr>
            </a:prstShdw>
          </a:effectLst>
        </p:spPr>
        <p:txBody>
          <a:bodyPr/>
          <a:lstStyle/>
          <a:p>
            <a:pPr marL="571500" marR="0" lvl="0" indent="-571500" algn="just" defTabSz="685800" rtl="0" eaLnBrk="1" fontAlgn="auto" latinLnBrk="0" hangingPunct="1">
              <a:lnSpc>
                <a:spcPct val="100000"/>
              </a:lnSpc>
              <a:spcBef>
                <a:spcPct val="50000"/>
              </a:spcBef>
              <a:spcAft>
                <a:spcPts val="0"/>
              </a:spcAft>
              <a:buClrTx/>
              <a:buSzTx/>
              <a:buFont typeface="Wingdings" panose="05000000000000000000" pitchFamily="2" charset="2"/>
              <a:buChar char="v"/>
              <a:tabLst/>
              <a:defRPr/>
            </a:pPr>
            <a:r>
              <a:rPr kumimoji="0" lang="en-US" altLang="en-US" sz="4400" b="1" i="0" u="none" strike="noStrike" kern="1200" cap="none" spc="0" normalizeH="0" baseline="0" noProof="0" dirty="0">
                <a:ln>
                  <a:noFill/>
                </a:ln>
                <a:solidFill>
                  <a:srgbClr val="FFFF00"/>
                </a:solidFill>
                <a:effectLst/>
                <a:uLnTx/>
                <a:uFillTx/>
                <a:latin typeface="Times New Roman" pitchFamily="18" charset="0"/>
                <a:ea typeface="+mn-ea"/>
                <a:cs typeface="Arial" charset="0"/>
              </a:rPr>
              <a:t> </a:t>
            </a:r>
            <a:r>
              <a:rPr kumimoji="0" lang="en-US" sz="6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Khi </a:t>
            </a:r>
            <a:r>
              <a:rPr kumimoji="0" lang="en-US" sz="60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kể</a:t>
            </a:r>
            <a:r>
              <a:rPr kumimoji="0" lang="en-US" sz="6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chuyện</a:t>
            </a:r>
            <a:r>
              <a:rPr kumimoji="0" lang="en-US" sz="6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ta </a:t>
            </a:r>
            <a:r>
              <a:rPr kumimoji="0" lang="en-US" sz="60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cần</a:t>
            </a:r>
            <a:r>
              <a:rPr kumimoji="0" lang="en-US" sz="6000" b="1" i="0" u="none" strike="noStrike" kern="1200" cap="none" spc="0" normalizeH="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noProof="0" dirty="0" err="1">
                <a:ln>
                  <a:noFill/>
                </a:ln>
                <a:solidFill>
                  <a:srgbClr val="FFFF00"/>
                </a:solidFill>
                <a:effectLst/>
                <a:uLnTx/>
                <a:uFillTx/>
                <a:latin typeface="Arial" panose="020B0604020202020204" pitchFamily="34" charset="0"/>
                <a:ea typeface="+mn-ea"/>
                <a:cs typeface="Arial" panose="020B0604020202020204" pitchFamily="34" charset="0"/>
              </a:rPr>
              <a:t>chú</a:t>
            </a:r>
            <a:r>
              <a:rPr kumimoji="0" lang="en-US" sz="6000" b="1" i="0" u="none" strike="noStrike" kern="1200" cap="none" spc="0" normalizeH="0" noProof="0" dirty="0">
                <a:ln>
                  <a:noFill/>
                </a:ln>
                <a:solidFill>
                  <a:srgbClr val="FFFF00"/>
                </a:solidFill>
                <a:effectLst/>
                <a:uLnTx/>
                <a:uFillTx/>
                <a:latin typeface="Arial" panose="020B0604020202020204" pitchFamily="34" charset="0"/>
                <a:ea typeface="+mn-ea"/>
                <a:cs typeface="Arial" panose="020B0604020202020204" pitchFamily="34" charset="0"/>
              </a:rPr>
              <a:t> ý </a:t>
            </a:r>
            <a:r>
              <a:rPr kumimoji="0" lang="en-US" sz="6000" b="1" i="0" u="none" strike="noStrike" kern="1200" cap="none" spc="0" normalizeH="0" noProof="0" dirty="0" err="1">
                <a:ln>
                  <a:noFill/>
                </a:ln>
                <a:solidFill>
                  <a:srgbClr val="FFFF00"/>
                </a:solidFill>
                <a:effectLst/>
                <a:uLnTx/>
                <a:uFillTx/>
                <a:latin typeface="Arial" panose="020B0604020202020204" pitchFamily="34" charset="0"/>
                <a:ea typeface="+mn-ea"/>
                <a:cs typeface="Arial" panose="020B0604020202020204" pitchFamily="34" charset="0"/>
              </a:rPr>
              <a:t>điều</a:t>
            </a:r>
            <a:r>
              <a:rPr kumimoji="0" lang="en-US" sz="6000" b="1" i="0" u="none" strike="noStrike" kern="1200" cap="none" spc="0" normalizeH="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noProof="0" dirty="0" err="1">
                <a:ln>
                  <a:noFill/>
                </a:ln>
                <a:solidFill>
                  <a:srgbClr val="FFFF00"/>
                </a:solidFill>
                <a:effectLst/>
                <a:uLnTx/>
                <a:uFillTx/>
                <a:latin typeface="Arial" panose="020B0604020202020204" pitchFamily="34" charset="0"/>
                <a:ea typeface="+mn-ea"/>
                <a:cs typeface="Arial" panose="020B0604020202020204" pitchFamily="34" charset="0"/>
              </a:rPr>
              <a:t>gì</a:t>
            </a:r>
            <a:r>
              <a:rPr kumimoji="0" lang="en-US" sz="6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endParaRPr kumimoji="0" lang="en-US" altLang="en-US" sz="6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52227" name="Picture 13"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0750" y="171066"/>
            <a:ext cx="863851" cy="1028700"/>
          </a:xfrm>
          <a:prstGeom prst="rect">
            <a:avLst/>
          </a:prstGeom>
          <a:solidFill>
            <a:srgbClr val="00B050"/>
          </a:solidFill>
          <a:ln>
            <a:noFill/>
          </a:ln>
        </p:spPr>
      </p:pic>
      <p:sp>
        <p:nvSpPr>
          <p:cNvPr id="7" name="Rectangle 4"/>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2" name="Picture 11">
            <a:extLst>
              <a:ext uri="{FF2B5EF4-FFF2-40B4-BE49-F238E27FC236}">
                <a16:creationId xmlns="" xmlns:a16="http://schemas.microsoft.com/office/drawing/2014/main" id="{84EA44F9-34F2-4C43-AF91-E6D402C35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6689" y="4271402"/>
            <a:ext cx="1950530" cy="2393228"/>
          </a:xfrm>
          <a:prstGeom prst="rect">
            <a:avLst/>
          </a:prstGeom>
        </p:spPr>
      </p:pic>
      <p:pic>
        <p:nvPicPr>
          <p:cNvPr id="14" name="Picture 13">
            <a:extLst>
              <a:ext uri="{FF2B5EF4-FFF2-40B4-BE49-F238E27FC236}">
                <a16:creationId xmlns="" xmlns:a16="http://schemas.microsoft.com/office/drawing/2014/main" id="{A04BA1FB-CB12-49D1-B8AD-0BA4B593E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4285" y="5157192"/>
            <a:ext cx="3000115" cy="1803639"/>
          </a:xfrm>
          <a:prstGeom prst="rect">
            <a:avLst/>
          </a:prstGeom>
        </p:spPr>
      </p:pic>
      <p:pic>
        <p:nvPicPr>
          <p:cNvPr id="8" name="Picture 7">
            <a:extLst>
              <a:ext uri="{FF2B5EF4-FFF2-40B4-BE49-F238E27FC236}">
                <a16:creationId xmlns="" xmlns:a16="http://schemas.microsoft.com/office/drawing/2014/main" id="{61268676-8ACD-4AAC-A0C7-F2F2144E76D0}"/>
              </a:ext>
            </a:extLst>
          </p:cNvPr>
          <p:cNvPicPr>
            <a:picLocks noChangeAspect="1"/>
          </p:cNvPicPr>
          <p:nvPr/>
        </p:nvPicPr>
        <p:blipFill>
          <a:blip r:embed="rId5"/>
          <a:stretch>
            <a:fillRect/>
          </a:stretch>
        </p:blipFill>
        <p:spPr>
          <a:xfrm>
            <a:off x="6658814" y="5490320"/>
            <a:ext cx="1852189" cy="1174310"/>
          </a:xfrm>
          <a:prstGeom prst="rect">
            <a:avLst/>
          </a:prstGeom>
        </p:spPr>
      </p:pic>
      <p:pic>
        <p:nvPicPr>
          <p:cNvPr id="9" name="Picture 20">
            <a:extLst>
              <a:ext uri="{FF2B5EF4-FFF2-40B4-BE49-F238E27FC236}">
                <a16:creationId xmlns="" xmlns:a16="http://schemas.microsoft.com/office/drawing/2014/main" id="{1B2FF6DA-04DC-497E-8E75-C505805BB2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95680" y="174920"/>
            <a:ext cx="1285569" cy="2481263"/>
          </a:xfrm>
          <a:prstGeom prst="rect">
            <a:avLst/>
          </a:prstGeom>
          <a:noFill/>
          <a:ln>
            <a:noFill/>
          </a:ln>
        </p:spPr>
      </p:pic>
      <p:pic>
        <p:nvPicPr>
          <p:cNvPr id="10" name="Picture 6" descr="roses_swaying_back_an_a_hb">
            <a:extLst>
              <a:ext uri="{FF2B5EF4-FFF2-40B4-BE49-F238E27FC236}">
                <a16:creationId xmlns="" xmlns:a16="http://schemas.microsoft.com/office/drawing/2014/main" id="{8B9E5406-E752-48B5-B38C-40A763538BB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82979" y="5157192"/>
            <a:ext cx="2177118" cy="162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93226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6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3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bang trang o ly</Template>
  <TotalTime>1395</TotalTime>
  <Words>834</Words>
  <Application>Microsoft Office PowerPoint</Application>
  <PresentationFormat>Custom</PresentationFormat>
  <Paragraphs>78</Paragraphs>
  <Slides>26</Slides>
  <Notes>1</Notes>
  <HiddenSlides>0</HiddenSlides>
  <MMClips>1</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6_Trek</vt:lpstr>
      <vt:lpstr>3_Oriel</vt:lpstr>
      <vt:lpstr>3_Office Theme</vt:lpstr>
      <vt:lpstr>5_Office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Định Lê</dc:creator>
  <cp:lastModifiedBy>A</cp:lastModifiedBy>
  <cp:revision>230</cp:revision>
  <dcterms:created xsi:type="dcterms:W3CDTF">2020-04-05T03:06:33Z</dcterms:created>
  <dcterms:modified xsi:type="dcterms:W3CDTF">2023-06-04T09:05:33Z</dcterms:modified>
</cp:coreProperties>
</file>