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1"/>
  </p:notesMasterIdLst>
  <p:handoutMasterIdLst>
    <p:handoutMasterId r:id="rId22"/>
  </p:handoutMasterIdLst>
  <p:sldIdLst>
    <p:sldId id="256" r:id="rId4"/>
    <p:sldId id="257" r:id="rId5"/>
    <p:sldId id="281" r:id="rId6"/>
    <p:sldId id="262" r:id="rId7"/>
    <p:sldId id="284" r:id="rId8"/>
    <p:sldId id="283" r:id="rId9"/>
    <p:sldId id="285" r:id="rId10"/>
    <p:sldId id="292" r:id="rId11"/>
    <p:sldId id="287" r:id="rId12"/>
    <p:sldId id="307" r:id="rId13"/>
    <p:sldId id="279" r:id="rId14"/>
    <p:sldId id="259" r:id="rId15"/>
    <p:sldId id="288" r:id="rId16"/>
    <p:sldId id="309" r:id="rId17"/>
    <p:sldId id="293" r:id="rId18"/>
    <p:sldId id="308" r:id="rId19"/>
    <p:sldId id="278" r:id="rId20"/>
  </p:sldIdLst>
  <p:sldSz cx="12192000" cy="6858000"/>
  <p:notesSz cx="6858000" cy="9144000"/>
  <p:embeddedFontLst>
    <p:embeddedFont>
      <p:font typeface="Calibri Light" charset="0"/>
      <p:regular r:id="rId23"/>
      <p:italic r:id="rId24"/>
    </p:embeddedFont>
    <p:embeddedFont>
      <p:font typeface="Microsoft YaHei" pitchFamily="34" charset="-122"/>
      <p:regular r:id="rId25"/>
      <p:bold r:id="rId26"/>
    </p:embeddedFont>
    <p:embeddedFont>
      <p:font typeface="SimSun" pitchFamily="2" charset="-122"/>
      <p:regular r:id="rId27"/>
    </p:embeddedFont>
    <p:embeddedFont>
      <p:font typeface="Calibri" pitchFamily="34" charset="0"/>
      <p:regular r:id="rId28"/>
      <p:bold r:id="rId29"/>
      <p:italic r:id="rId30"/>
      <p:boldItalic r:id="rId31"/>
    </p:embeddedFont>
  </p:embeddedFont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2D5C"/>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5042" autoAdjust="0"/>
  </p:normalViewPr>
  <p:slideViewPr>
    <p:cSldViewPr snapToGrid="0">
      <p:cViewPr varScale="1">
        <p:scale>
          <a:sx n="60" d="100"/>
          <a:sy n="60" d="100"/>
        </p:scale>
        <p:origin x="-1104"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2A56F-CAF7-48FF-B58E-1E9EA514DC3D}" type="doc">
      <dgm:prSet loTypeId="urn:microsoft.com/office/officeart/2005/8/layout/vProcess5" loCatId="process" qsTypeId="urn:microsoft.com/office/officeart/2005/8/quickstyle/simple2" qsCatId="simple" csTypeId="urn:microsoft.com/office/officeart/2005/8/colors/colorful4" csCatId="colorful" phldr="1"/>
      <dgm:spPr/>
      <dgm:t>
        <a:bodyPr/>
        <a:lstStyle/>
        <a:p>
          <a:endParaRPr lang="en-US"/>
        </a:p>
      </dgm:t>
    </dgm:pt>
    <dgm:pt modelId="{076E795A-F999-449E-B156-C90B5168F62B}">
      <dgm:prSet phldrT="[Text]" custT="1"/>
      <dgm:spPr>
        <a:solidFill>
          <a:srgbClr val="F779A0"/>
        </a:solidFill>
      </dgm:spPr>
      <dgm:t>
        <a:bodyP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qua </a:t>
          </a:r>
        </a:p>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gọn</a:t>
          </a:r>
          <a:r>
            <a:rPr lang="en-US" sz="3200" b="1" dirty="0">
              <a:latin typeface="Times New Roman" panose="02020603050405020304" pitchFamily="18" charset="0"/>
              <a:cs typeface="Times New Roman" panose="02020603050405020304" pitchFamily="18" charset="0"/>
            </a:rPr>
            <a:t>.</a:t>
          </a:r>
        </a:p>
      </dgm:t>
    </dgm:pt>
    <dgm:pt modelId="{D30752CF-91F7-4753-8AE6-A468EC1C586E}" type="parTrans" cxnId="{47813B2C-E170-4AD7-B6D0-BDE1087FB371}">
      <dgm:prSet/>
      <dgm:spPr/>
      <dgm:t>
        <a:bodyPr/>
        <a:lstStyle/>
        <a:p>
          <a:endParaRPr lang="en-US"/>
        </a:p>
      </dgm:t>
    </dgm:pt>
    <dgm:pt modelId="{887022DB-817D-421F-9752-92C9CA73194D}" type="sibTrans" cxnId="{47813B2C-E170-4AD7-B6D0-BDE1087FB371}">
      <dgm:prSet custT="1"/>
      <dgm:spPr/>
      <dgm:t>
        <a:bodyPr/>
        <a:lstStyle/>
        <a:p>
          <a:endParaRPr lang="en-US" sz="3200" b="1">
            <a:latin typeface="Times New Roman" panose="02020603050405020304" pitchFamily="18" charset="0"/>
            <a:cs typeface="Times New Roman" panose="02020603050405020304" pitchFamily="18" charset="0"/>
          </a:endParaRPr>
        </a:p>
      </dgm:t>
    </dgm:pt>
    <dgm:pt modelId="{4F65EE94-EA95-4177-9517-5360314CBADC}">
      <dgm:prSet phldrT="[Text]" custT="1"/>
      <dgm:spPr>
        <a:solidFill>
          <a:srgbClr val="FF9900"/>
        </a:solidFill>
      </dgm:spPr>
      <dgm:t>
        <a:bodyPr/>
        <a:lstStyle/>
        <a:p>
          <a:pPr algn="ct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endParaRPr lang="en-US" sz="3200" b="1" dirty="0">
            <a:latin typeface="Times New Roman" panose="02020603050405020304" pitchFamily="18" charset="0"/>
            <a:cs typeface="Times New Roman" panose="02020603050405020304" pitchFamily="18" charset="0"/>
          </a:endParaRPr>
        </a:p>
      </dgm:t>
    </dgm:pt>
    <dgm:pt modelId="{3DB1D48E-A682-4E3C-ACA1-46A51BC4DFD3}" type="parTrans" cxnId="{A57C801D-3381-45B7-8C79-BCB4BEE5059A}">
      <dgm:prSet/>
      <dgm:spPr/>
      <dgm:t>
        <a:bodyPr/>
        <a:lstStyle/>
        <a:p>
          <a:endParaRPr lang="en-US"/>
        </a:p>
      </dgm:t>
    </dgm:pt>
    <dgm:pt modelId="{A22C9A73-CEE2-4083-AB2E-865719331185}" type="sibTrans" cxnId="{A57C801D-3381-45B7-8C79-BCB4BEE5059A}">
      <dgm:prSet/>
      <dgm:spPr/>
      <dgm:t>
        <a:bodyPr/>
        <a:lstStyle/>
        <a:p>
          <a:endParaRPr lang="en-US"/>
        </a:p>
      </dgm:t>
    </dgm:pt>
    <dgm:pt modelId="{427C5F93-4269-4AB1-8C93-28C9E9D84321}">
      <dgm:prSet custT="1"/>
      <dgm:spPr>
        <a:solidFill>
          <a:srgbClr val="7030A0"/>
        </a:solidFill>
      </dgm:spPr>
      <dgm:t>
        <a:bodyPr/>
        <a:lstStyle/>
        <a:p>
          <a:pPr algn="ct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giấy</a:t>
          </a:r>
          <a:endParaRPr lang="en-US" sz="3200" b="1" dirty="0">
            <a:latin typeface="Times New Roman" panose="02020603050405020304" pitchFamily="18" charset="0"/>
            <a:cs typeface="Times New Roman" panose="02020603050405020304" pitchFamily="18" charset="0"/>
          </a:endParaRPr>
        </a:p>
      </dgm:t>
    </dgm:pt>
    <dgm:pt modelId="{6287D155-6197-46E7-9A5B-977300F99AC1}" type="parTrans" cxnId="{8EC6C734-8209-4CC8-9CAB-C9FAE6931309}">
      <dgm:prSet/>
      <dgm:spPr/>
      <dgm:t>
        <a:bodyPr/>
        <a:lstStyle/>
        <a:p>
          <a:endParaRPr lang="en-US"/>
        </a:p>
      </dgm:t>
    </dgm:pt>
    <dgm:pt modelId="{60A2259B-BAE9-41B9-9FCE-78938A438117}" type="sibTrans" cxnId="{8EC6C734-8209-4CC8-9CAB-C9FAE6931309}">
      <dgm:prSet/>
      <dgm:spPr/>
      <dgm:t>
        <a:bodyPr/>
        <a:lstStyle/>
        <a:p>
          <a:endParaRPr lang="en-US"/>
        </a:p>
      </dgm:t>
    </dgm:pt>
    <dgm:pt modelId="{80A4FDB1-BF69-41AB-98CD-AF3C2CEA0D49}">
      <dgm:prSet custT="1"/>
      <dgm:spPr>
        <a:solidFill>
          <a:srgbClr val="00B050"/>
        </a:solidFill>
      </dgm:spPr>
      <dgm:t>
        <a:bodyPr/>
        <a:lstStyle/>
        <a:p>
          <a:pPr algn="ct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rõ</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endParaRPr lang="en-US" sz="3200" b="1" dirty="0">
            <a:latin typeface="Times New Roman" panose="02020603050405020304" pitchFamily="18" charset="0"/>
            <a:cs typeface="Times New Roman" panose="02020603050405020304" pitchFamily="18" charset="0"/>
          </a:endParaRPr>
        </a:p>
      </dgm:t>
    </dgm:pt>
    <dgm:pt modelId="{439E4434-6291-47A6-B8BA-C3275E258EAA}" type="sibTrans" cxnId="{8386AB0E-C8DC-4E9D-868D-E3AD84DA7571}">
      <dgm:prSet/>
      <dgm:spPr/>
      <dgm:t>
        <a:bodyPr/>
        <a:lstStyle/>
        <a:p>
          <a:endParaRPr lang="en-US"/>
        </a:p>
      </dgm:t>
    </dgm:pt>
    <dgm:pt modelId="{6DDAFC52-F381-46A2-98BD-D5D6822EA525}" type="parTrans" cxnId="{8386AB0E-C8DC-4E9D-868D-E3AD84DA7571}">
      <dgm:prSet/>
      <dgm:spPr/>
      <dgm:t>
        <a:bodyPr/>
        <a:lstStyle/>
        <a:p>
          <a:endParaRPr lang="en-US"/>
        </a:p>
      </dgm:t>
    </dgm:pt>
    <dgm:pt modelId="{742316AC-9F4E-4B66-A656-9124DC870195}" type="pres">
      <dgm:prSet presAssocID="{2A42A56F-CAF7-48FF-B58E-1E9EA514DC3D}" presName="outerComposite" presStyleCnt="0">
        <dgm:presLayoutVars>
          <dgm:chMax val="5"/>
          <dgm:dir/>
          <dgm:resizeHandles val="exact"/>
        </dgm:presLayoutVars>
      </dgm:prSet>
      <dgm:spPr/>
      <dgm:t>
        <a:bodyPr/>
        <a:lstStyle/>
        <a:p>
          <a:endParaRPr lang="vi-VN"/>
        </a:p>
      </dgm:t>
    </dgm:pt>
    <dgm:pt modelId="{22D60AC9-1369-49B3-BC2B-E6BAB75C3918}" type="pres">
      <dgm:prSet presAssocID="{2A42A56F-CAF7-48FF-B58E-1E9EA514DC3D}" presName="dummyMaxCanvas" presStyleCnt="0">
        <dgm:presLayoutVars/>
      </dgm:prSet>
      <dgm:spPr/>
    </dgm:pt>
    <dgm:pt modelId="{6A9EED60-1061-4ACE-8602-49D2886FA422}" type="pres">
      <dgm:prSet presAssocID="{2A42A56F-CAF7-48FF-B58E-1E9EA514DC3D}" presName="FourNodes_1" presStyleLbl="node1" presStyleIdx="0" presStyleCnt="4" custLinFactNeighborX="374" custLinFactNeighborY="0">
        <dgm:presLayoutVars>
          <dgm:bulletEnabled val="1"/>
        </dgm:presLayoutVars>
      </dgm:prSet>
      <dgm:spPr/>
      <dgm:t>
        <a:bodyPr/>
        <a:lstStyle/>
        <a:p>
          <a:endParaRPr lang="vi-VN"/>
        </a:p>
      </dgm:t>
    </dgm:pt>
    <dgm:pt modelId="{2D73FA27-EC33-4704-8C50-ACF6EEA8CE27}" type="pres">
      <dgm:prSet presAssocID="{2A42A56F-CAF7-48FF-B58E-1E9EA514DC3D}" presName="FourNodes_2" presStyleLbl="node1" presStyleIdx="1" presStyleCnt="4" custScaleX="102685">
        <dgm:presLayoutVars>
          <dgm:bulletEnabled val="1"/>
        </dgm:presLayoutVars>
      </dgm:prSet>
      <dgm:spPr/>
      <dgm:t>
        <a:bodyPr/>
        <a:lstStyle/>
        <a:p>
          <a:endParaRPr lang="vi-VN"/>
        </a:p>
      </dgm:t>
    </dgm:pt>
    <dgm:pt modelId="{FB64555F-90CF-417A-9BAC-FD611FA99CF1}" type="pres">
      <dgm:prSet presAssocID="{2A42A56F-CAF7-48FF-B58E-1E9EA514DC3D}" presName="FourNodes_3" presStyleLbl="node1" presStyleIdx="2" presStyleCnt="4" custLinFactNeighborX="-623" custLinFactNeighborY="94">
        <dgm:presLayoutVars>
          <dgm:bulletEnabled val="1"/>
        </dgm:presLayoutVars>
      </dgm:prSet>
      <dgm:spPr/>
      <dgm:t>
        <a:bodyPr/>
        <a:lstStyle/>
        <a:p>
          <a:endParaRPr lang="vi-VN"/>
        </a:p>
      </dgm:t>
    </dgm:pt>
    <dgm:pt modelId="{47CF8ED6-B6C2-431E-A89D-E676AD461D2E}" type="pres">
      <dgm:prSet presAssocID="{2A42A56F-CAF7-48FF-B58E-1E9EA514DC3D}" presName="FourNodes_4" presStyleLbl="node1" presStyleIdx="3" presStyleCnt="4">
        <dgm:presLayoutVars>
          <dgm:bulletEnabled val="1"/>
        </dgm:presLayoutVars>
      </dgm:prSet>
      <dgm:spPr/>
      <dgm:t>
        <a:bodyPr/>
        <a:lstStyle/>
        <a:p>
          <a:endParaRPr lang="vi-VN"/>
        </a:p>
      </dgm:t>
    </dgm:pt>
    <dgm:pt modelId="{090B667F-8A48-446F-8047-75FB3CB6EE23}" type="pres">
      <dgm:prSet presAssocID="{2A42A56F-CAF7-48FF-B58E-1E9EA514DC3D}" presName="FourConn_1-2" presStyleLbl="fgAccFollowNode1" presStyleIdx="0" presStyleCnt="3">
        <dgm:presLayoutVars>
          <dgm:bulletEnabled val="1"/>
        </dgm:presLayoutVars>
      </dgm:prSet>
      <dgm:spPr/>
      <dgm:t>
        <a:bodyPr/>
        <a:lstStyle/>
        <a:p>
          <a:endParaRPr lang="vi-VN"/>
        </a:p>
      </dgm:t>
    </dgm:pt>
    <dgm:pt modelId="{4CB07B22-4B99-44CD-AD51-5033AB8CE53D}" type="pres">
      <dgm:prSet presAssocID="{2A42A56F-CAF7-48FF-B58E-1E9EA514DC3D}" presName="FourConn_2-3" presStyleLbl="fgAccFollowNode1" presStyleIdx="1" presStyleCnt="3">
        <dgm:presLayoutVars>
          <dgm:bulletEnabled val="1"/>
        </dgm:presLayoutVars>
      </dgm:prSet>
      <dgm:spPr/>
      <dgm:t>
        <a:bodyPr/>
        <a:lstStyle/>
        <a:p>
          <a:endParaRPr lang="vi-VN"/>
        </a:p>
      </dgm:t>
    </dgm:pt>
    <dgm:pt modelId="{94BD0B01-56B9-4A58-866B-FA4F09F0A0BA}" type="pres">
      <dgm:prSet presAssocID="{2A42A56F-CAF7-48FF-B58E-1E9EA514DC3D}" presName="FourConn_3-4" presStyleLbl="fgAccFollowNode1" presStyleIdx="2" presStyleCnt="3">
        <dgm:presLayoutVars>
          <dgm:bulletEnabled val="1"/>
        </dgm:presLayoutVars>
      </dgm:prSet>
      <dgm:spPr/>
      <dgm:t>
        <a:bodyPr/>
        <a:lstStyle/>
        <a:p>
          <a:endParaRPr lang="vi-VN"/>
        </a:p>
      </dgm:t>
    </dgm:pt>
    <dgm:pt modelId="{38B90CBB-971E-4C84-9301-AA93DDCA1039}" type="pres">
      <dgm:prSet presAssocID="{2A42A56F-CAF7-48FF-B58E-1E9EA514DC3D}" presName="FourNodes_1_text" presStyleLbl="node1" presStyleIdx="3" presStyleCnt="4">
        <dgm:presLayoutVars>
          <dgm:bulletEnabled val="1"/>
        </dgm:presLayoutVars>
      </dgm:prSet>
      <dgm:spPr/>
      <dgm:t>
        <a:bodyPr/>
        <a:lstStyle/>
        <a:p>
          <a:endParaRPr lang="vi-VN"/>
        </a:p>
      </dgm:t>
    </dgm:pt>
    <dgm:pt modelId="{7023C7D9-312F-4EBC-9CAA-F9F9B326AECE}" type="pres">
      <dgm:prSet presAssocID="{2A42A56F-CAF7-48FF-B58E-1E9EA514DC3D}" presName="FourNodes_2_text" presStyleLbl="node1" presStyleIdx="3" presStyleCnt="4">
        <dgm:presLayoutVars>
          <dgm:bulletEnabled val="1"/>
        </dgm:presLayoutVars>
      </dgm:prSet>
      <dgm:spPr/>
      <dgm:t>
        <a:bodyPr/>
        <a:lstStyle/>
        <a:p>
          <a:endParaRPr lang="vi-VN"/>
        </a:p>
      </dgm:t>
    </dgm:pt>
    <dgm:pt modelId="{BD8E445E-878A-41E7-B888-55C887AEA75C}" type="pres">
      <dgm:prSet presAssocID="{2A42A56F-CAF7-48FF-B58E-1E9EA514DC3D}" presName="FourNodes_3_text" presStyleLbl="node1" presStyleIdx="3" presStyleCnt="4">
        <dgm:presLayoutVars>
          <dgm:bulletEnabled val="1"/>
        </dgm:presLayoutVars>
      </dgm:prSet>
      <dgm:spPr/>
      <dgm:t>
        <a:bodyPr/>
        <a:lstStyle/>
        <a:p>
          <a:endParaRPr lang="vi-VN"/>
        </a:p>
      </dgm:t>
    </dgm:pt>
    <dgm:pt modelId="{A08BA412-2E43-45FB-B73E-0284379CE8EA}" type="pres">
      <dgm:prSet presAssocID="{2A42A56F-CAF7-48FF-B58E-1E9EA514DC3D}" presName="FourNodes_4_text" presStyleLbl="node1" presStyleIdx="3" presStyleCnt="4">
        <dgm:presLayoutVars>
          <dgm:bulletEnabled val="1"/>
        </dgm:presLayoutVars>
      </dgm:prSet>
      <dgm:spPr/>
      <dgm:t>
        <a:bodyPr/>
        <a:lstStyle/>
        <a:p>
          <a:endParaRPr lang="vi-VN"/>
        </a:p>
      </dgm:t>
    </dgm:pt>
  </dgm:ptLst>
  <dgm:cxnLst>
    <dgm:cxn modelId="{DE7CA2BA-57C4-4672-8525-55EB19DB7A49}" type="presOf" srcId="{60A2259B-BAE9-41B9-9FCE-78938A438117}" destId="{94BD0B01-56B9-4A58-866B-FA4F09F0A0BA}" srcOrd="0" destOrd="0" presId="urn:microsoft.com/office/officeart/2005/8/layout/vProcess5"/>
    <dgm:cxn modelId="{E6F0245D-1F9F-4C69-948F-66D970A0C59E}" type="presOf" srcId="{427C5F93-4269-4AB1-8C93-28C9E9D84321}" destId="{FB64555F-90CF-417A-9BAC-FD611FA99CF1}" srcOrd="0" destOrd="0" presId="urn:microsoft.com/office/officeart/2005/8/layout/vProcess5"/>
    <dgm:cxn modelId="{47813B2C-E170-4AD7-B6D0-BDE1087FB371}" srcId="{2A42A56F-CAF7-48FF-B58E-1E9EA514DC3D}" destId="{076E795A-F999-449E-B156-C90B5168F62B}" srcOrd="0" destOrd="0" parTransId="{D30752CF-91F7-4753-8AE6-A468EC1C586E}" sibTransId="{887022DB-817D-421F-9752-92C9CA73194D}"/>
    <dgm:cxn modelId="{C59821B3-6B15-49E9-8619-ACFBC5052177}" type="presOf" srcId="{4F65EE94-EA95-4177-9517-5360314CBADC}" destId="{2D73FA27-EC33-4704-8C50-ACF6EEA8CE27}" srcOrd="0" destOrd="0" presId="urn:microsoft.com/office/officeart/2005/8/layout/vProcess5"/>
    <dgm:cxn modelId="{17CA33AC-0142-4C0B-9B88-6E03FF3A8053}" type="presOf" srcId="{076E795A-F999-449E-B156-C90B5168F62B}" destId="{6A9EED60-1061-4ACE-8602-49D2886FA422}" srcOrd="0" destOrd="0" presId="urn:microsoft.com/office/officeart/2005/8/layout/vProcess5"/>
    <dgm:cxn modelId="{C8E84D3B-0F39-4026-8D61-225D770D00AC}" type="presOf" srcId="{076E795A-F999-449E-B156-C90B5168F62B}" destId="{38B90CBB-971E-4C84-9301-AA93DDCA1039}" srcOrd="1" destOrd="0" presId="urn:microsoft.com/office/officeart/2005/8/layout/vProcess5"/>
    <dgm:cxn modelId="{8020147F-92DA-4BC4-B361-1A43B2AB6C47}" type="presOf" srcId="{427C5F93-4269-4AB1-8C93-28C9E9D84321}" destId="{BD8E445E-878A-41E7-B888-55C887AEA75C}" srcOrd="1" destOrd="0" presId="urn:microsoft.com/office/officeart/2005/8/layout/vProcess5"/>
    <dgm:cxn modelId="{A6D2C143-A8E9-46E5-8A73-26E308B020FC}" type="presOf" srcId="{887022DB-817D-421F-9752-92C9CA73194D}" destId="{090B667F-8A48-446F-8047-75FB3CB6EE23}" srcOrd="0" destOrd="0" presId="urn:microsoft.com/office/officeart/2005/8/layout/vProcess5"/>
    <dgm:cxn modelId="{8386AB0E-C8DC-4E9D-868D-E3AD84DA7571}" srcId="{2A42A56F-CAF7-48FF-B58E-1E9EA514DC3D}" destId="{80A4FDB1-BF69-41AB-98CD-AF3C2CEA0D49}" srcOrd="3" destOrd="0" parTransId="{6DDAFC52-F381-46A2-98BD-D5D6822EA525}" sibTransId="{439E4434-6291-47A6-B8BA-C3275E258EAA}"/>
    <dgm:cxn modelId="{A57C801D-3381-45B7-8C79-BCB4BEE5059A}" srcId="{2A42A56F-CAF7-48FF-B58E-1E9EA514DC3D}" destId="{4F65EE94-EA95-4177-9517-5360314CBADC}" srcOrd="1" destOrd="0" parTransId="{3DB1D48E-A682-4E3C-ACA1-46A51BC4DFD3}" sibTransId="{A22C9A73-CEE2-4083-AB2E-865719331185}"/>
    <dgm:cxn modelId="{986D6595-AC00-43B7-B2AC-F84C1C2297C4}" type="presOf" srcId="{4F65EE94-EA95-4177-9517-5360314CBADC}" destId="{7023C7D9-312F-4EBC-9CAA-F9F9B326AECE}" srcOrd="1" destOrd="0" presId="urn:microsoft.com/office/officeart/2005/8/layout/vProcess5"/>
    <dgm:cxn modelId="{71B72D22-BCF6-4534-A9FC-CA85F47D2423}" type="presOf" srcId="{A22C9A73-CEE2-4083-AB2E-865719331185}" destId="{4CB07B22-4B99-44CD-AD51-5033AB8CE53D}" srcOrd="0" destOrd="0" presId="urn:microsoft.com/office/officeart/2005/8/layout/vProcess5"/>
    <dgm:cxn modelId="{95F3DBD7-E969-4798-A6DE-D0FACFC0D7B1}" type="presOf" srcId="{80A4FDB1-BF69-41AB-98CD-AF3C2CEA0D49}" destId="{A08BA412-2E43-45FB-B73E-0284379CE8EA}" srcOrd="1" destOrd="0" presId="urn:microsoft.com/office/officeart/2005/8/layout/vProcess5"/>
    <dgm:cxn modelId="{6232DFD0-E5A6-414D-A362-F14363EC6BE6}" type="presOf" srcId="{80A4FDB1-BF69-41AB-98CD-AF3C2CEA0D49}" destId="{47CF8ED6-B6C2-431E-A89D-E676AD461D2E}" srcOrd="0" destOrd="0" presId="urn:microsoft.com/office/officeart/2005/8/layout/vProcess5"/>
    <dgm:cxn modelId="{BC358D17-3105-4BC3-B4A0-8CE9E2827EAB}" type="presOf" srcId="{2A42A56F-CAF7-48FF-B58E-1E9EA514DC3D}" destId="{742316AC-9F4E-4B66-A656-9124DC870195}" srcOrd="0" destOrd="0" presId="urn:microsoft.com/office/officeart/2005/8/layout/vProcess5"/>
    <dgm:cxn modelId="{8EC6C734-8209-4CC8-9CAB-C9FAE6931309}" srcId="{2A42A56F-CAF7-48FF-B58E-1E9EA514DC3D}" destId="{427C5F93-4269-4AB1-8C93-28C9E9D84321}" srcOrd="2" destOrd="0" parTransId="{6287D155-6197-46E7-9A5B-977300F99AC1}" sibTransId="{60A2259B-BAE9-41B9-9FCE-78938A438117}"/>
    <dgm:cxn modelId="{73DA599B-1D07-4CC8-9F15-3EF3D6A54175}" type="presParOf" srcId="{742316AC-9F4E-4B66-A656-9124DC870195}" destId="{22D60AC9-1369-49B3-BC2B-E6BAB75C3918}" srcOrd="0" destOrd="0" presId="urn:microsoft.com/office/officeart/2005/8/layout/vProcess5"/>
    <dgm:cxn modelId="{4622A06A-0777-47B6-8DD0-82E7BD1F8E69}" type="presParOf" srcId="{742316AC-9F4E-4B66-A656-9124DC870195}" destId="{6A9EED60-1061-4ACE-8602-49D2886FA422}" srcOrd="1" destOrd="0" presId="urn:microsoft.com/office/officeart/2005/8/layout/vProcess5"/>
    <dgm:cxn modelId="{5303CB05-231C-481C-832E-F7957D8F579B}" type="presParOf" srcId="{742316AC-9F4E-4B66-A656-9124DC870195}" destId="{2D73FA27-EC33-4704-8C50-ACF6EEA8CE27}" srcOrd="2" destOrd="0" presId="urn:microsoft.com/office/officeart/2005/8/layout/vProcess5"/>
    <dgm:cxn modelId="{C9299D7C-8D88-4636-A7C9-400890CF1CB4}" type="presParOf" srcId="{742316AC-9F4E-4B66-A656-9124DC870195}" destId="{FB64555F-90CF-417A-9BAC-FD611FA99CF1}" srcOrd="3" destOrd="0" presId="urn:microsoft.com/office/officeart/2005/8/layout/vProcess5"/>
    <dgm:cxn modelId="{B5165B56-116F-4AF4-9A9B-B10C97C0AAB0}" type="presParOf" srcId="{742316AC-9F4E-4B66-A656-9124DC870195}" destId="{47CF8ED6-B6C2-431E-A89D-E676AD461D2E}" srcOrd="4" destOrd="0" presId="urn:microsoft.com/office/officeart/2005/8/layout/vProcess5"/>
    <dgm:cxn modelId="{1DB50027-21B4-49E2-AA88-F3CE5E3727AB}" type="presParOf" srcId="{742316AC-9F4E-4B66-A656-9124DC870195}" destId="{090B667F-8A48-446F-8047-75FB3CB6EE23}" srcOrd="5" destOrd="0" presId="urn:microsoft.com/office/officeart/2005/8/layout/vProcess5"/>
    <dgm:cxn modelId="{8C44161F-B051-4454-926C-A068C074B719}" type="presParOf" srcId="{742316AC-9F4E-4B66-A656-9124DC870195}" destId="{4CB07B22-4B99-44CD-AD51-5033AB8CE53D}" srcOrd="6" destOrd="0" presId="urn:microsoft.com/office/officeart/2005/8/layout/vProcess5"/>
    <dgm:cxn modelId="{A4F75C82-76D9-4D7A-A52C-2505496EDE51}" type="presParOf" srcId="{742316AC-9F4E-4B66-A656-9124DC870195}" destId="{94BD0B01-56B9-4A58-866B-FA4F09F0A0BA}" srcOrd="7" destOrd="0" presId="urn:microsoft.com/office/officeart/2005/8/layout/vProcess5"/>
    <dgm:cxn modelId="{418E97CF-35E4-47C6-AE48-E73ECDCBCB5B}" type="presParOf" srcId="{742316AC-9F4E-4B66-A656-9124DC870195}" destId="{38B90CBB-971E-4C84-9301-AA93DDCA1039}" srcOrd="8" destOrd="0" presId="urn:microsoft.com/office/officeart/2005/8/layout/vProcess5"/>
    <dgm:cxn modelId="{313D7989-1037-4D15-B709-356B6ECC7CDB}" type="presParOf" srcId="{742316AC-9F4E-4B66-A656-9124DC870195}" destId="{7023C7D9-312F-4EBC-9CAA-F9F9B326AECE}" srcOrd="9" destOrd="0" presId="urn:microsoft.com/office/officeart/2005/8/layout/vProcess5"/>
    <dgm:cxn modelId="{14AC7762-5DFF-425F-BA06-85B9A3434EB4}" type="presParOf" srcId="{742316AC-9F4E-4B66-A656-9124DC870195}" destId="{BD8E445E-878A-41E7-B888-55C887AEA75C}" srcOrd="10" destOrd="0" presId="urn:microsoft.com/office/officeart/2005/8/layout/vProcess5"/>
    <dgm:cxn modelId="{4A475843-8701-4BFC-BF9A-84558E7E2C6B}" type="presParOf" srcId="{742316AC-9F4E-4B66-A656-9124DC870195}" destId="{A08BA412-2E43-45FB-B73E-0284379CE8E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EED60-1061-4ACE-8602-49D2886FA422}">
      <dsp:nvSpPr>
        <dsp:cNvPr id="0" name=""/>
        <dsp:cNvSpPr/>
      </dsp:nvSpPr>
      <dsp:spPr>
        <a:xfrm>
          <a:off x="31529" y="0"/>
          <a:ext cx="8430260" cy="1469644"/>
        </a:xfrm>
        <a:prstGeom prst="roundRect">
          <a:avLst>
            <a:gd name="adj" fmla="val 10000"/>
          </a:avLst>
        </a:prstGeom>
        <a:solidFill>
          <a:srgbClr val="F779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Các</a:t>
          </a:r>
          <a:r>
            <a:rPr lang="en-US" sz="3200" b="1" kern="1200" dirty="0">
              <a:latin typeface="Times New Roman" panose="02020603050405020304" pitchFamily="18" charset="0"/>
              <a:cs typeface="Times New Roman" panose="02020603050405020304" pitchFamily="18" charset="0"/>
            </a:rPr>
            <a:t> ý </a:t>
          </a:r>
          <a:r>
            <a:rPr lang="en-US" sz="3200" b="1" kern="1200" dirty="0" err="1">
              <a:latin typeface="Times New Roman" panose="02020603050405020304" pitchFamily="18" charset="0"/>
              <a:cs typeface="Times New Roman" panose="02020603050405020304" pitchFamily="18" charset="0"/>
            </a:rPr>
            <a:t>thật</a:t>
          </a:r>
          <a:r>
            <a:rPr lang="en-US" sz="3200" b="1" kern="1200" dirty="0">
              <a:latin typeface="Times New Roman" panose="02020603050405020304" pitchFamily="18" charset="0"/>
              <a:cs typeface="Times New Roman" panose="02020603050405020304" pitchFamily="18" charset="0"/>
            </a:rPr>
            <a:t> chi </a:t>
          </a:r>
          <a:r>
            <a:rPr lang="en-US" sz="3200" b="1" kern="1200" dirty="0" err="1">
              <a:latin typeface="Times New Roman" panose="02020603050405020304" pitchFamily="18" charset="0"/>
              <a:cs typeface="Times New Roman" panose="02020603050405020304" pitchFamily="18" charset="0"/>
            </a:rPr>
            <a:t>tiết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hiện</a:t>
          </a:r>
          <a:r>
            <a:rPr lang="en-US" sz="3200" b="1" kern="1200" dirty="0">
              <a:latin typeface="Times New Roman" panose="02020603050405020304" pitchFamily="18" charset="0"/>
              <a:cs typeface="Times New Roman" panose="02020603050405020304" pitchFamily="18" charset="0"/>
            </a:rPr>
            <a:t> qua </a:t>
          </a:r>
        </a:p>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các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từ</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ngắn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gọn</a:t>
          </a:r>
          <a:r>
            <a:rPr lang="en-US" sz="3200" b="1" kern="1200" dirty="0">
              <a:latin typeface="Times New Roman" panose="02020603050405020304" pitchFamily="18" charset="0"/>
              <a:cs typeface="Times New Roman" panose="02020603050405020304" pitchFamily="18" charset="0"/>
            </a:rPr>
            <a:t>.</a:t>
          </a:r>
        </a:p>
      </dsp:txBody>
      <dsp:txXfrm>
        <a:off x="74573" y="43044"/>
        <a:ext cx="6720215" cy="1383556"/>
      </dsp:txXfrm>
    </dsp:sp>
    <dsp:sp modelId="{2D73FA27-EC33-4704-8C50-ACF6EEA8CE27}">
      <dsp:nvSpPr>
        <dsp:cNvPr id="0" name=""/>
        <dsp:cNvSpPr/>
      </dsp:nvSpPr>
      <dsp:spPr>
        <a:xfrm>
          <a:off x="592858" y="1736852"/>
          <a:ext cx="8656612" cy="1469644"/>
        </a:xfrm>
        <a:prstGeom prst="roundRect">
          <a:avLst>
            <a:gd name="adj" fmla="val 10000"/>
          </a:avLst>
        </a:prstGeom>
        <a:solidFill>
          <a:srgbClr val="FF99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Không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nên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sa</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vào</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màu</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sắc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hình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vẽ</a:t>
          </a:r>
          <a:endParaRPr lang="en-US" sz="3200" b="1" kern="1200" dirty="0">
            <a:latin typeface="Times New Roman" panose="02020603050405020304" pitchFamily="18" charset="0"/>
            <a:cs typeface="Times New Roman" panose="02020603050405020304" pitchFamily="18" charset="0"/>
          </a:endParaRPr>
        </a:p>
      </dsp:txBody>
      <dsp:txXfrm>
        <a:off x="635902" y="1779896"/>
        <a:ext cx="6864615" cy="1383556"/>
      </dsp:txXfrm>
    </dsp:sp>
    <dsp:sp modelId="{FB64555F-90CF-417A-9BAC-FD611FA99CF1}">
      <dsp:nvSpPr>
        <dsp:cNvPr id="0" name=""/>
        <dsp:cNvSpPr/>
      </dsp:nvSpPr>
      <dsp:spPr>
        <a:xfrm>
          <a:off x="1349010" y="3475085"/>
          <a:ext cx="8430260" cy="1469644"/>
        </a:xfrm>
        <a:prstGeom prst="roundRect">
          <a:avLst>
            <a:gd name="adj" fmla="val 10000"/>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Phân</a:t>
          </a:r>
          <a:r>
            <a:rPr lang="en-US" sz="3200" b="1" kern="1200" dirty="0">
              <a:latin typeface="Times New Roman" panose="02020603050405020304" pitchFamily="18" charset="0"/>
              <a:cs typeface="Times New Roman" panose="02020603050405020304" pitchFamily="18" charset="0"/>
            </a:rPr>
            <a:t> chia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hợp</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trên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giấy</a:t>
          </a:r>
          <a:endParaRPr lang="en-US" sz="3200" b="1" kern="1200" dirty="0">
            <a:latin typeface="Times New Roman" panose="02020603050405020304" pitchFamily="18" charset="0"/>
            <a:cs typeface="Times New Roman" panose="02020603050405020304" pitchFamily="18" charset="0"/>
          </a:endParaRPr>
        </a:p>
      </dsp:txBody>
      <dsp:txXfrm>
        <a:off x="1392054" y="3518129"/>
        <a:ext cx="6693406" cy="1383556"/>
      </dsp:txXfrm>
    </dsp:sp>
    <dsp:sp modelId="{47CF8ED6-B6C2-431E-A89D-E676AD461D2E}">
      <dsp:nvSpPr>
        <dsp:cNvPr id="0" name=""/>
        <dsp:cNvSpPr/>
      </dsp:nvSpPr>
      <dsp:spPr>
        <a:xfrm>
          <a:off x="2107565" y="5210555"/>
          <a:ext cx="8430260" cy="1469644"/>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Chữ</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viết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rõ</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ràng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màu</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sắc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dễ</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nhìn</a:t>
          </a:r>
          <a:endParaRPr lang="en-US" sz="3200" b="1" kern="1200" dirty="0">
            <a:latin typeface="Times New Roman" panose="02020603050405020304" pitchFamily="18" charset="0"/>
            <a:cs typeface="Times New Roman" panose="02020603050405020304" pitchFamily="18" charset="0"/>
          </a:endParaRPr>
        </a:p>
      </dsp:txBody>
      <dsp:txXfrm>
        <a:off x="2150609" y="5253599"/>
        <a:ext cx="6682869" cy="1383556"/>
      </dsp:txXfrm>
    </dsp:sp>
    <dsp:sp modelId="{090B667F-8A48-446F-8047-75FB3CB6EE23}">
      <dsp:nvSpPr>
        <dsp:cNvPr id="0" name=""/>
        <dsp:cNvSpPr/>
      </dsp:nvSpPr>
      <dsp:spPr>
        <a:xfrm>
          <a:off x="7474991" y="1125613"/>
          <a:ext cx="955268" cy="95526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b="1" kern="1200">
            <a:latin typeface="Times New Roman" panose="02020603050405020304" pitchFamily="18" charset="0"/>
            <a:cs typeface="Times New Roman" panose="02020603050405020304" pitchFamily="18" charset="0"/>
          </a:endParaRPr>
        </a:p>
      </dsp:txBody>
      <dsp:txXfrm>
        <a:off x="7689926" y="1125613"/>
        <a:ext cx="525398" cy="718839"/>
      </dsp:txXfrm>
    </dsp:sp>
    <dsp:sp modelId="{4CB07B22-4B99-44CD-AD51-5033AB8CE53D}">
      <dsp:nvSpPr>
        <dsp:cNvPr id="0" name=""/>
        <dsp:cNvSpPr/>
      </dsp:nvSpPr>
      <dsp:spPr>
        <a:xfrm>
          <a:off x="8181025" y="2862465"/>
          <a:ext cx="955268" cy="955268"/>
        </a:xfrm>
        <a:prstGeom prst="downArrow">
          <a:avLst>
            <a:gd name="adj1" fmla="val 55000"/>
            <a:gd name="adj2" fmla="val 45000"/>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395960" y="2862465"/>
        <a:ext cx="525398" cy="718839"/>
      </dsp:txXfrm>
    </dsp:sp>
    <dsp:sp modelId="{94BD0B01-56B9-4A58-866B-FA4F09F0A0BA}">
      <dsp:nvSpPr>
        <dsp:cNvPr id="0" name=""/>
        <dsp:cNvSpPr/>
      </dsp:nvSpPr>
      <dsp:spPr>
        <a:xfrm>
          <a:off x="8876522" y="4599317"/>
          <a:ext cx="955268" cy="955268"/>
        </a:xfrm>
        <a:prstGeom prst="downArrow">
          <a:avLst>
            <a:gd name="adj1" fmla="val 55000"/>
            <a:gd name="adj2" fmla="val 45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091457" y="4599317"/>
        <a:ext cx="525398" cy="71883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1DC19A73-3C4F-4247-8E7B-F0C53B749737}" type="datetimeFigureOut">
              <a:rPr lang="en-US"/>
              <a:pPr>
                <a:defRPr/>
              </a:pPr>
              <a:t>5/29/2023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3118766C-FB8E-4048-A2F9-E1A77AE8104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0A8C0075-5614-4E21-8001-623561B8EA23}" type="datetimeFigureOut">
              <a:rPr lang="zh-CN" altLang="en-US"/>
              <a:pPr>
                <a:defRPr/>
              </a:pPr>
              <a:t>2023/5/29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F9EA7167-C6B1-4C9A-9429-E2AE63655454}" type="slidenum">
              <a:rPr lang="zh-CN" altLang="en-US"/>
              <a:pPr>
                <a:defRPr/>
              </a:pPr>
              <a:t>‹#›</a:t>
            </a:fld>
            <a:endParaRPr lang="zh-CN" altLang="en-US"/>
          </a:p>
        </p:txBody>
      </p:sp>
    </p:spTree>
    <p:extLst>
      <p:ext uri="{BB962C8B-B14F-4D97-AF65-F5344CB8AC3E}">
        <p14:creationId xmlns:p14="http://schemas.microsoft.com/office/powerpoint/2010/main" val="31938049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SimSun" panose="02010600030101010101" pitchFamily="2" charset="-122"/>
        <a:cs typeface="+mn-cs"/>
      </a:defRPr>
    </a:lvl1pPr>
    <a:lvl2pPr marL="457200" algn="l" rtl="0" fontAlgn="base">
      <a:spcBef>
        <a:spcPct val="30000"/>
      </a:spcBef>
      <a:spcAft>
        <a:spcPct val="0"/>
      </a:spcAft>
      <a:defRPr sz="1200" kern="1200">
        <a:solidFill>
          <a:schemeClr val="tx1"/>
        </a:solidFill>
        <a:latin typeface="+mn-lt"/>
        <a:ea typeface="SimSun" panose="02010600030101010101" pitchFamily="2" charset="-122"/>
        <a:cs typeface="+mn-cs"/>
      </a:defRPr>
    </a:lvl2pPr>
    <a:lvl3pPr marL="914400" algn="l" rtl="0" fontAlgn="base">
      <a:spcBef>
        <a:spcPct val="30000"/>
      </a:spcBef>
      <a:spcAft>
        <a:spcPct val="0"/>
      </a:spcAft>
      <a:defRPr sz="1200" kern="1200">
        <a:solidFill>
          <a:schemeClr val="tx1"/>
        </a:solidFill>
        <a:latin typeface="+mn-lt"/>
        <a:ea typeface="SimSun" panose="02010600030101010101" pitchFamily="2" charset="-122"/>
        <a:cs typeface="+mn-cs"/>
      </a:defRPr>
    </a:lvl3pPr>
    <a:lvl4pPr marL="1371600" algn="l" rtl="0" fontAlgn="base">
      <a:spcBef>
        <a:spcPct val="30000"/>
      </a:spcBef>
      <a:spcAft>
        <a:spcPct val="0"/>
      </a:spcAft>
      <a:defRPr sz="1200" kern="1200">
        <a:solidFill>
          <a:schemeClr val="tx1"/>
        </a:solidFill>
        <a:latin typeface="+mn-lt"/>
        <a:ea typeface="SimSun" panose="02010600030101010101" pitchFamily="2" charset="-122"/>
        <a:cs typeface="+mn-cs"/>
      </a:defRPr>
    </a:lvl4pPr>
    <a:lvl5pPr marL="1828800" algn="l" rtl="0" fontAlgn="base">
      <a:spcBef>
        <a:spcPct val="30000"/>
      </a:spcBef>
      <a:spcAft>
        <a:spcPct val="0"/>
      </a:spcAft>
      <a:defRPr sz="1200" kern="1200">
        <a:solidFill>
          <a:schemeClr val="tx1"/>
        </a:solidFill>
        <a:latin typeface="+mn-lt"/>
        <a:ea typeface="SimSu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文本占位符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文本占位符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文本占位符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0328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zh-CN"/>
              <a:t>Click to edit Master title style</a:t>
            </a:r>
            <a:endParaRPr lang="zh-CN" altLang="en-US"/>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en-US" altLang="zh-CN"/>
              <a:t>Edit Master text styles</a:t>
            </a:r>
          </a:p>
        </p:txBody>
      </p:sp>
      <p:sp>
        <p:nvSpPr>
          <p:cNvPr id="4" name="日期占位符 2"/>
          <p:cNvSpPr>
            <a:spLocks noGrp="1"/>
          </p:cNvSpPr>
          <p:nvPr>
            <p:ph type="dt" sz="half" idx="14"/>
            <p:custDataLst>
              <p:tags r:id="rId1"/>
            </p:custDataLst>
          </p:nvPr>
        </p:nvSpPr>
        <p:spPr>
          <a:xfrm>
            <a:off x="612775" y="6315075"/>
            <a:ext cx="2698750" cy="315913"/>
          </a:xfrm>
        </p:spPr>
        <p:txBody>
          <a:bodyPr/>
          <a:lstStyle>
            <a:lvl1pPr eaLnBrk="1" fontAlgn="auto" hangingPunct="1">
              <a:spcBef>
                <a:spcPts val="0"/>
              </a:spcBef>
              <a:spcAft>
                <a:spcPts val="0"/>
              </a:spcAft>
              <a:defRPr>
                <a:latin typeface="+mn-lt"/>
                <a:ea typeface="+mn-ea"/>
              </a:defRPr>
            </a:lvl1pPr>
          </a:lstStyle>
          <a:p>
            <a:pPr>
              <a:defRPr/>
            </a:pPr>
            <a:fld id="{D911D1CB-4CC1-47C5-87B9-B6EA3CF9A315}" type="datetimeFigureOut">
              <a:rPr lang="zh-CN" altLang="en-US"/>
              <a:pPr>
                <a:defRPr/>
              </a:pPr>
              <a:t>2023/5/29</a:t>
            </a:fld>
            <a:endParaRPr lang="zh-CN" altLang="en-US"/>
          </a:p>
        </p:txBody>
      </p:sp>
      <p:sp>
        <p:nvSpPr>
          <p:cNvPr id="5" name="页脚占位符 3"/>
          <p:cNvSpPr>
            <a:spLocks noGrp="1"/>
          </p:cNvSpPr>
          <p:nvPr>
            <p:ph type="ftr" sz="quarter" idx="15"/>
            <p:custDataLst>
              <p:tags r:id="rId2"/>
            </p:custDataLst>
          </p:nvPr>
        </p:nvSpPr>
        <p:spPr>
          <a:xfrm>
            <a:off x="4116388" y="6315075"/>
            <a:ext cx="3959225" cy="315913"/>
          </a:xfr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4"/>
          <p:cNvSpPr>
            <a:spLocks noGrp="1"/>
          </p:cNvSpPr>
          <p:nvPr>
            <p:ph type="sldNum" sz="quarter" idx="16"/>
            <p:custDataLst>
              <p:tags r:id="rId3"/>
            </p:custDataLst>
          </p:nvPr>
        </p:nvSpPr>
        <p:spPr>
          <a:xfrm>
            <a:off x="8877300" y="6315075"/>
            <a:ext cx="2700338" cy="315913"/>
          </a:xfrm>
        </p:spPr>
        <p:txBody>
          <a:bodyPr/>
          <a:lstStyle>
            <a:lvl1pPr eaLnBrk="1" fontAlgn="auto" hangingPunct="1">
              <a:spcBef>
                <a:spcPts val="0"/>
              </a:spcBef>
              <a:spcAft>
                <a:spcPts val="0"/>
              </a:spcAft>
              <a:defRPr>
                <a:latin typeface="+mn-lt"/>
                <a:ea typeface="+mn-ea"/>
              </a:defRPr>
            </a:lvl1pPr>
          </a:lstStyle>
          <a:p>
            <a:pPr>
              <a:defRPr/>
            </a:pPr>
            <a:fld id="{6C9C6379-ED8A-47B6-8DCA-EF9779FC7346}" type="slidenum">
              <a:rPr lang="zh-CN" altLang="en-US"/>
              <a:pPr>
                <a:defRPr/>
              </a:pPr>
              <a:t>‹#›</a:t>
            </a:fld>
            <a:endParaRPr lang="zh-CN" altLang="en-US"/>
          </a:p>
        </p:txBody>
      </p:sp>
    </p:spTree>
    <p:extLst>
      <p:ext uri="{BB962C8B-B14F-4D97-AF65-F5344CB8AC3E}">
        <p14:creationId xmlns:p14="http://schemas.microsoft.com/office/powerpoint/2010/main" val="4212594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38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19" descr="图层 11 拷贝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4302125"/>
            <a:ext cx="12954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descr="图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8100" y="0"/>
            <a:ext cx="5803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descr="图层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418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8" descr="图层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822950"/>
            <a:ext cx="12398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0" descr="图层12 拷贝"/>
          <p:cNvPicPr>
            <a:picLocks noChangeAspect="1"/>
          </p:cNvPicPr>
          <p:nvPr/>
        </p:nvPicPr>
        <p:blipFill>
          <a:blip r:embed="rId7">
            <a:extLst>
              <a:ext uri="{28A0092B-C50C-407E-A947-70E740481C1C}">
                <a14:useLocalDpi xmlns:a14="http://schemas.microsoft.com/office/drawing/2010/main" val="0"/>
              </a:ext>
            </a:extLst>
          </a:blip>
          <a:srcRect l="30209" b="61810"/>
          <a:stretch>
            <a:fillRect/>
          </a:stretch>
        </p:blipFill>
        <p:spPr bwMode="auto">
          <a:xfrm>
            <a:off x="709613" y="71438"/>
            <a:ext cx="71215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1" descr="图层12 拷贝"/>
          <p:cNvPicPr>
            <a:picLocks noChangeAspect="1"/>
          </p:cNvPicPr>
          <p:nvPr/>
        </p:nvPicPr>
        <p:blipFill>
          <a:blip r:embed="rId7">
            <a:extLst>
              <a:ext uri="{28A0092B-C50C-407E-A947-70E740481C1C}">
                <a14:useLocalDpi xmlns:a14="http://schemas.microsoft.com/office/drawing/2010/main" val="0"/>
              </a:ext>
            </a:extLst>
          </a:blip>
          <a:srcRect l="30209" t="35420" b="517"/>
          <a:stretch>
            <a:fillRect/>
          </a:stretch>
        </p:blipFill>
        <p:spPr bwMode="auto">
          <a:xfrm>
            <a:off x="5207000" y="2465388"/>
            <a:ext cx="71215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descr="矩形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063" y="2227263"/>
            <a:ext cx="104346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4"/>
          <p:cNvGrpSpPr>
            <a:grpSpLocks/>
          </p:cNvGrpSpPr>
          <p:nvPr/>
        </p:nvGrpSpPr>
        <p:grpSpPr bwMode="auto">
          <a:xfrm>
            <a:off x="3597275" y="-23813"/>
            <a:ext cx="4997450" cy="3390901"/>
            <a:chOff x="5182" y="0"/>
            <a:chExt cx="7868" cy="5341"/>
          </a:xfrm>
        </p:grpSpPr>
        <p:pic>
          <p:nvPicPr>
            <p:cNvPr id="13" name="图片 13" descr="图层 1"/>
            <p:cNvPicPr>
              <a:picLocks noChangeAspect="1"/>
            </p:cNvPicPr>
            <p:nvPr/>
          </p:nvPicPr>
          <p:blipFill>
            <a:blip r:embed="rId9" cstate="print">
              <a:extLst>
                <a:ext uri="{28A0092B-C50C-407E-A947-70E740481C1C}">
                  <a14:useLocalDpi xmlns:a14="http://schemas.microsoft.com/office/drawing/2010/main" val="0"/>
                </a:ext>
              </a:extLst>
            </a:blip>
            <a:srcRect b="68230"/>
            <a:stretch>
              <a:fillRect/>
            </a:stretch>
          </p:blipFill>
          <p:spPr bwMode="auto">
            <a:xfrm>
              <a:off x="5182" y="0"/>
              <a:ext cx="7868" cy="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 descr="组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41" y="361"/>
              <a:ext cx="5951" cy="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22" descr="图层12 拷贝"/>
          <p:cNvPicPr>
            <a:picLocks noChangeAspect="1"/>
          </p:cNvPicPr>
          <p:nvPr/>
        </p:nvPicPr>
        <p:blipFill>
          <a:blip r:embed="rId7">
            <a:extLst>
              <a:ext uri="{28A0092B-C50C-407E-A947-70E740481C1C}">
                <a14:useLocalDpi xmlns:a14="http://schemas.microsoft.com/office/drawing/2010/main" val="0"/>
              </a:ext>
            </a:extLst>
          </a:blip>
          <a:srcRect l="105" t="79350" r="55771" b="517"/>
          <a:stretch>
            <a:fillRect/>
          </a:stretch>
        </p:blipFill>
        <p:spPr bwMode="auto">
          <a:xfrm>
            <a:off x="38100" y="5478463"/>
            <a:ext cx="450373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3" descr="图层12 拷贝"/>
          <p:cNvPicPr>
            <a:picLocks noChangeAspect="1"/>
          </p:cNvPicPr>
          <p:nvPr/>
        </p:nvPicPr>
        <p:blipFill>
          <a:blip r:embed="rId7">
            <a:extLst>
              <a:ext uri="{28A0092B-C50C-407E-A947-70E740481C1C}">
                <a14:useLocalDpi xmlns:a14="http://schemas.microsoft.com/office/drawing/2010/main" val="0"/>
              </a:ext>
            </a:extLst>
          </a:blip>
          <a:srcRect l="105" t="35252" r="55771" b="27605"/>
          <a:stretch>
            <a:fillRect/>
          </a:stretch>
        </p:blipFill>
        <p:spPr bwMode="auto">
          <a:xfrm>
            <a:off x="38100" y="3281363"/>
            <a:ext cx="30035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4" descr="图层12 拷贝"/>
          <p:cNvPicPr>
            <a:picLocks noChangeAspect="1"/>
          </p:cNvPicPr>
          <p:nvPr/>
        </p:nvPicPr>
        <p:blipFill>
          <a:blip r:embed="rId7">
            <a:extLst>
              <a:ext uri="{28A0092B-C50C-407E-A947-70E740481C1C}">
                <a14:useLocalDpi xmlns:a14="http://schemas.microsoft.com/office/drawing/2010/main" val="0"/>
              </a:ext>
            </a:extLst>
          </a:blip>
          <a:srcRect l="30534" t="108" r="323" b="29951"/>
          <a:stretch>
            <a:fillRect/>
          </a:stretch>
        </p:blipFill>
        <p:spPr bwMode="auto">
          <a:xfrm>
            <a:off x="6877050" y="835025"/>
            <a:ext cx="57912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5" descr="图层12 拷贝"/>
          <p:cNvPicPr>
            <a:picLocks noChangeAspect="1"/>
          </p:cNvPicPr>
          <p:nvPr/>
        </p:nvPicPr>
        <p:blipFill>
          <a:blip r:embed="rId7">
            <a:extLst>
              <a:ext uri="{28A0092B-C50C-407E-A947-70E740481C1C}">
                <a14:useLocalDpi xmlns:a14="http://schemas.microsoft.com/office/drawing/2010/main" val="0"/>
              </a:ext>
            </a:extLst>
          </a:blip>
          <a:srcRect l="17261" t="72748" r="12949" b="-177"/>
          <a:stretch>
            <a:fillRect/>
          </a:stretch>
        </p:blipFill>
        <p:spPr bwMode="auto">
          <a:xfrm>
            <a:off x="3932238" y="4978400"/>
            <a:ext cx="71215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89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14"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104775"/>
            <a:ext cx="6084888"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103188"/>
            <a:ext cx="608488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2770188"/>
            <a:ext cx="6084887"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7" descr="图层12 拷贝"/>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2768600"/>
            <a:ext cx="6084888"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 descr="6062c1ec5def5"/>
          <p:cNvPicPr>
            <a:picLocks noChangeAspect="1"/>
          </p:cNvPicPr>
          <p:nvPr/>
        </p:nvPicPr>
        <p:blipFill>
          <a:blip r:embed="rId5">
            <a:extLst>
              <a:ext uri="{28A0092B-C50C-407E-A947-70E740481C1C}">
                <a14:useLocalDpi xmlns:a14="http://schemas.microsoft.com/office/drawing/2010/main" val="0"/>
              </a:ext>
            </a:extLst>
          </a:blip>
          <a:srcRect r="48607"/>
          <a:stretch>
            <a:fillRect/>
          </a:stretch>
        </p:blipFill>
        <p:spPr bwMode="auto">
          <a:xfrm>
            <a:off x="-95250" y="1422400"/>
            <a:ext cx="52578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descr="背景"/>
          <p:cNvPicPr>
            <a:picLocks noChangeAspect="1"/>
          </p:cNvPicPr>
          <p:nvPr/>
        </p:nvPicPr>
        <p:blipFill>
          <a:blip r:embed="rId6">
            <a:extLst>
              <a:ext uri="{28A0092B-C50C-407E-A947-70E740481C1C}">
                <a14:useLocalDpi xmlns:a14="http://schemas.microsoft.com/office/drawing/2010/main" val="0"/>
              </a:ext>
            </a:extLst>
          </a:blip>
          <a:srcRect r="32082"/>
          <a:stretch>
            <a:fillRect/>
          </a:stretch>
        </p:blipFill>
        <p:spPr bwMode="auto">
          <a:xfrm>
            <a:off x="5162550" y="1420813"/>
            <a:ext cx="6429375"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9"/>
          <p:cNvSpPr/>
          <p:nvPr/>
        </p:nvSpPr>
        <p:spPr>
          <a:xfrm>
            <a:off x="5330825" y="1422400"/>
            <a:ext cx="6261100" cy="4352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20" descr="背景"/>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3175" y="1343025"/>
            <a:ext cx="51435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8"/>
          <p:cNvSpPr/>
          <p:nvPr/>
        </p:nvSpPr>
        <p:spPr>
          <a:xfrm>
            <a:off x="3573463" y="1651000"/>
            <a:ext cx="7856537" cy="38941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4224902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12" descr="复活节"/>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513" y="265113"/>
            <a:ext cx="145097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任意多边形 14"/>
          <p:cNvSpPr/>
          <p:nvPr/>
        </p:nvSpPr>
        <p:spPr>
          <a:xfrm>
            <a:off x="38100" y="223838"/>
            <a:ext cx="5106988" cy="557212"/>
          </a:xfrm>
          <a:custGeom>
            <a:avLst/>
            <a:gdLst>
              <a:gd name="connisteX0" fmla="*/ 0 w 4941570"/>
              <a:gd name="connsiteY0" fmla="*/ 476900 h 556795"/>
              <a:gd name="connisteX1" fmla="*/ 786130 w 4941570"/>
              <a:gd name="connsiteY1" fmla="*/ 650 h 556795"/>
              <a:gd name="connisteX2" fmla="*/ 1238250 w 4941570"/>
              <a:gd name="connsiteY2" fmla="*/ 393715 h 556795"/>
              <a:gd name="connisteX3" fmla="*/ 1869440 w 4941570"/>
              <a:gd name="connsiteY3" fmla="*/ 536590 h 556795"/>
              <a:gd name="connisteX4" fmla="*/ 2488565 w 4941570"/>
              <a:gd name="connsiteY4" fmla="*/ 72405 h 556795"/>
              <a:gd name="connisteX5" fmla="*/ 3500755 w 4941570"/>
              <a:gd name="connsiteY5" fmla="*/ 465470 h 556795"/>
              <a:gd name="connisteX6" fmla="*/ 3952875 w 4941570"/>
              <a:gd name="connsiteY6" fmla="*/ 84470 h 556795"/>
              <a:gd name="connisteX7" fmla="*/ 4941570 w 4941570"/>
              <a:gd name="connsiteY7" fmla="*/ 322595 h 556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941570" h="556796">
                <a:moveTo>
                  <a:pt x="0" y="476901"/>
                </a:moveTo>
                <a:cubicBezTo>
                  <a:pt x="147955" y="374031"/>
                  <a:pt x="538480" y="17161"/>
                  <a:pt x="786130" y="651"/>
                </a:cubicBezTo>
                <a:cubicBezTo>
                  <a:pt x="1033780" y="-15859"/>
                  <a:pt x="1021715" y="286401"/>
                  <a:pt x="1238250" y="393716"/>
                </a:cubicBezTo>
                <a:cubicBezTo>
                  <a:pt x="1454785" y="501031"/>
                  <a:pt x="1619250" y="600726"/>
                  <a:pt x="1869440" y="536591"/>
                </a:cubicBezTo>
                <a:cubicBezTo>
                  <a:pt x="2119630" y="472456"/>
                  <a:pt x="2162175" y="86376"/>
                  <a:pt x="2488565" y="72406"/>
                </a:cubicBezTo>
                <a:cubicBezTo>
                  <a:pt x="2814955" y="58436"/>
                  <a:pt x="3208020" y="462931"/>
                  <a:pt x="3500755" y="465471"/>
                </a:cubicBezTo>
                <a:cubicBezTo>
                  <a:pt x="3793490" y="468011"/>
                  <a:pt x="3664585" y="113046"/>
                  <a:pt x="3952875" y="84471"/>
                </a:cubicBezTo>
                <a:cubicBezTo>
                  <a:pt x="4241165" y="55896"/>
                  <a:pt x="4752975" y="267351"/>
                  <a:pt x="4941570" y="322596"/>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任意多边形 18"/>
          <p:cNvSpPr/>
          <p:nvPr/>
        </p:nvSpPr>
        <p:spPr>
          <a:xfrm flipH="1">
            <a:off x="7085013" y="223838"/>
            <a:ext cx="5106987" cy="557212"/>
          </a:xfrm>
          <a:custGeom>
            <a:avLst/>
            <a:gdLst>
              <a:gd name="connisteX0" fmla="*/ 0 w 4941570"/>
              <a:gd name="connsiteY0" fmla="*/ 476900 h 556795"/>
              <a:gd name="connisteX1" fmla="*/ 786130 w 4941570"/>
              <a:gd name="connsiteY1" fmla="*/ 650 h 556795"/>
              <a:gd name="connisteX2" fmla="*/ 1238250 w 4941570"/>
              <a:gd name="connsiteY2" fmla="*/ 393715 h 556795"/>
              <a:gd name="connisteX3" fmla="*/ 1869440 w 4941570"/>
              <a:gd name="connsiteY3" fmla="*/ 536590 h 556795"/>
              <a:gd name="connisteX4" fmla="*/ 2488565 w 4941570"/>
              <a:gd name="connsiteY4" fmla="*/ 72405 h 556795"/>
              <a:gd name="connisteX5" fmla="*/ 3500755 w 4941570"/>
              <a:gd name="connsiteY5" fmla="*/ 465470 h 556795"/>
              <a:gd name="connisteX6" fmla="*/ 3952875 w 4941570"/>
              <a:gd name="connsiteY6" fmla="*/ 84470 h 556795"/>
              <a:gd name="connisteX7" fmla="*/ 4941570 w 4941570"/>
              <a:gd name="connsiteY7" fmla="*/ 322595 h 556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941570" h="556796">
                <a:moveTo>
                  <a:pt x="0" y="476901"/>
                </a:moveTo>
                <a:cubicBezTo>
                  <a:pt x="147955" y="374031"/>
                  <a:pt x="538480" y="17161"/>
                  <a:pt x="786130" y="651"/>
                </a:cubicBezTo>
                <a:cubicBezTo>
                  <a:pt x="1033780" y="-15859"/>
                  <a:pt x="1021715" y="286401"/>
                  <a:pt x="1238250" y="393716"/>
                </a:cubicBezTo>
                <a:cubicBezTo>
                  <a:pt x="1454785" y="501031"/>
                  <a:pt x="1619250" y="600726"/>
                  <a:pt x="1869440" y="536591"/>
                </a:cubicBezTo>
                <a:cubicBezTo>
                  <a:pt x="2119630" y="472456"/>
                  <a:pt x="2162175" y="86376"/>
                  <a:pt x="2488565" y="72406"/>
                </a:cubicBezTo>
                <a:cubicBezTo>
                  <a:pt x="2814955" y="58436"/>
                  <a:pt x="3208020" y="462931"/>
                  <a:pt x="3500755" y="465471"/>
                </a:cubicBezTo>
                <a:cubicBezTo>
                  <a:pt x="3793490" y="468011"/>
                  <a:pt x="3664585" y="113046"/>
                  <a:pt x="3952875" y="84471"/>
                </a:cubicBezTo>
                <a:cubicBezTo>
                  <a:pt x="4241165" y="55896"/>
                  <a:pt x="4752975" y="267351"/>
                  <a:pt x="4941570" y="322596"/>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8" name="图片 23" descr="图层 11 拷贝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75" y="149225"/>
            <a:ext cx="4079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4" descr="图层 11 拷贝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4138" y="149225"/>
            <a:ext cx="4079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5" descr="图层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22225"/>
            <a:ext cx="13636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6" descr="图层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3588" y="0"/>
            <a:ext cx="13636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7" descr="图层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41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8" descr="图层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0600" y="781050"/>
            <a:ext cx="1041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9" descr="图层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88413" y="627063"/>
            <a:ext cx="952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0" descr="图层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51088" y="622300"/>
            <a:ext cx="952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1" descr="图层12 拷贝"/>
          <p:cNvPicPr>
            <a:picLocks noChangeAspect="1"/>
          </p:cNvPicPr>
          <p:nvPr/>
        </p:nvPicPr>
        <p:blipFill>
          <a:blip r:embed="rId11">
            <a:extLst>
              <a:ext uri="{28A0092B-C50C-407E-A947-70E740481C1C}">
                <a14:useLocalDpi xmlns:a14="http://schemas.microsoft.com/office/drawing/2010/main" val="0"/>
              </a:ext>
            </a:extLst>
          </a:blip>
          <a:srcRect l="30209" b="61810"/>
          <a:stretch>
            <a:fillRect/>
          </a:stretch>
        </p:blipFill>
        <p:spPr bwMode="auto">
          <a:xfrm>
            <a:off x="3062288" y="474663"/>
            <a:ext cx="3759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32" descr="图层12 拷贝"/>
          <p:cNvPicPr>
            <a:picLocks noChangeAspect="1"/>
          </p:cNvPicPr>
          <p:nvPr/>
        </p:nvPicPr>
        <p:blipFill>
          <a:blip r:embed="rId12">
            <a:extLst>
              <a:ext uri="{28A0092B-C50C-407E-A947-70E740481C1C}">
                <a14:useLocalDpi xmlns:a14="http://schemas.microsoft.com/office/drawing/2010/main" val="0"/>
              </a:ext>
            </a:extLst>
          </a:blip>
          <a:srcRect r="30209" b="61810"/>
          <a:stretch>
            <a:fillRect/>
          </a:stretch>
        </p:blipFill>
        <p:spPr bwMode="auto">
          <a:xfrm>
            <a:off x="5346700" y="474663"/>
            <a:ext cx="3759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1"/>
          <p:cNvSpPr/>
          <p:nvPr/>
        </p:nvSpPr>
        <p:spPr>
          <a:xfrm>
            <a:off x="715963" y="965200"/>
            <a:ext cx="10760075" cy="542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492799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5954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66605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775" y="6315075"/>
            <a:ext cx="2698750" cy="315913"/>
          </a:xfrm>
        </p:spPr>
        <p:txBody>
          <a:bodyPr/>
          <a:lstStyle>
            <a:lvl1pPr eaLnBrk="1" fontAlgn="auto" hangingPunct="1">
              <a:spcBef>
                <a:spcPts val="0"/>
              </a:spcBef>
              <a:spcAft>
                <a:spcPts val="0"/>
              </a:spcAft>
              <a:defRPr>
                <a:latin typeface="+mn-lt"/>
                <a:ea typeface="+mn-ea"/>
              </a:defRPr>
            </a:lvl1pPr>
          </a:lstStyle>
          <a:p>
            <a:pPr>
              <a:defRPr/>
            </a:pPr>
            <a:fld id="{3C397B63-41AC-479D-A1E7-E2EB015AA924}" type="datetimeFigureOut">
              <a:rPr lang="zh-CN" altLang="en-US"/>
              <a:pPr>
                <a:defRPr/>
              </a:pPr>
              <a:t>2023/5/29</a:t>
            </a:fld>
            <a:endParaRPr lang="zh-CN" altLang="en-US"/>
          </a:p>
        </p:txBody>
      </p:sp>
      <p:sp>
        <p:nvSpPr>
          <p:cNvPr id="3" name="页脚占位符 2"/>
          <p:cNvSpPr>
            <a:spLocks noGrp="1"/>
          </p:cNvSpPr>
          <p:nvPr>
            <p:ph type="ftr" sz="quarter" idx="11"/>
            <p:custDataLst>
              <p:tags r:id="rId2"/>
            </p:custDataLst>
          </p:nvPr>
        </p:nvSpPr>
        <p:spPr>
          <a:xfrm>
            <a:off x="4116388" y="6315075"/>
            <a:ext cx="3959225" cy="315913"/>
          </a:xfr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custDataLst>
              <p:tags r:id="rId3"/>
            </p:custDataLst>
          </p:nvPr>
        </p:nvSpPr>
        <p:spPr>
          <a:xfrm>
            <a:off x="8877300" y="6315075"/>
            <a:ext cx="2700338" cy="315913"/>
          </a:xfrm>
        </p:spPr>
        <p:txBody>
          <a:bodyPr/>
          <a:lstStyle>
            <a:lvl1pPr eaLnBrk="1" fontAlgn="auto" hangingPunct="1">
              <a:spcBef>
                <a:spcPts val="0"/>
              </a:spcBef>
              <a:spcAft>
                <a:spcPts val="0"/>
              </a:spcAft>
              <a:defRPr>
                <a:latin typeface="+mn-lt"/>
                <a:ea typeface="+mn-ea"/>
              </a:defRPr>
            </a:lvl1pPr>
          </a:lstStyle>
          <a:p>
            <a:pPr>
              <a:defRPr/>
            </a:pPr>
            <a:fld id="{7BD9ABFC-99DC-436A-905F-7D13E8A9F398}" type="slidenum">
              <a:rPr lang="zh-CN" altLang="en-US"/>
              <a:pPr>
                <a:defRPr/>
              </a:pPr>
              <a:t>‹#›</a:t>
            </a:fld>
            <a:endParaRPr lang="zh-CN" altLang="en-US"/>
          </a:p>
        </p:txBody>
      </p:sp>
    </p:spTree>
    <p:extLst>
      <p:ext uri="{BB962C8B-B14F-4D97-AF65-F5344CB8AC3E}">
        <p14:creationId xmlns:p14="http://schemas.microsoft.com/office/powerpoint/2010/main" val="3153111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1"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8961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19" descr="图层 11 拷贝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4302125"/>
            <a:ext cx="12954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descr="图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8100" y="0"/>
            <a:ext cx="5803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descr="图层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418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8" descr="图层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822950"/>
            <a:ext cx="12398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0" descr="图层12 拷贝"/>
          <p:cNvPicPr>
            <a:picLocks noChangeAspect="1"/>
          </p:cNvPicPr>
          <p:nvPr/>
        </p:nvPicPr>
        <p:blipFill>
          <a:blip r:embed="rId7">
            <a:extLst>
              <a:ext uri="{28A0092B-C50C-407E-A947-70E740481C1C}">
                <a14:useLocalDpi xmlns:a14="http://schemas.microsoft.com/office/drawing/2010/main" val="0"/>
              </a:ext>
            </a:extLst>
          </a:blip>
          <a:srcRect l="30209" b="61810"/>
          <a:stretch>
            <a:fillRect/>
          </a:stretch>
        </p:blipFill>
        <p:spPr bwMode="auto">
          <a:xfrm>
            <a:off x="709613" y="71438"/>
            <a:ext cx="71215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1" descr="图层12 拷贝"/>
          <p:cNvPicPr>
            <a:picLocks noChangeAspect="1"/>
          </p:cNvPicPr>
          <p:nvPr/>
        </p:nvPicPr>
        <p:blipFill>
          <a:blip r:embed="rId7">
            <a:extLst>
              <a:ext uri="{28A0092B-C50C-407E-A947-70E740481C1C}">
                <a14:useLocalDpi xmlns:a14="http://schemas.microsoft.com/office/drawing/2010/main" val="0"/>
              </a:ext>
            </a:extLst>
          </a:blip>
          <a:srcRect l="30209" t="35420" b="517"/>
          <a:stretch>
            <a:fillRect/>
          </a:stretch>
        </p:blipFill>
        <p:spPr bwMode="auto">
          <a:xfrm>
            <a:off x="5207000" y="2465388"/>
            <a:ext cx="71215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descr="矩形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063" y="2227263"/>
            <a:ext cx="104346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4"/>
          <p:cNvGrpSpPr>
            <a:grpSpLocks/>
          </p:cNvGrpSpPr>
          <p:nvPr/>
        </p:nvGrpSpPr>
        <p:grpSpPr bwMode="auto">
          <a:xfrm>
            <a:off x="3597275" y="-23813"/>
            <a:ext cx="4997450" cy="3390901"/>
            <a:chOff x="5182" y="0"/>
            <a:chExt cx="7868" cy="5341"/>
          </a:xfrm>
        </p:grpSpPr>
        <p:pic>
          <p:nvPicPr>
            <p:cNvPr id="13" name="图片 13" descr="图层 1"/>
            <p:cNvPicPr>
              <a:picLocks noChangeAspect="1"/>
            </p:cNvPicPr>
            <p:nvPr/>
          </p:nvPicPr>
          <p:blipFill>
            <a:blip r:embed="rId9" cstate="print">
              <a:extLst>
                <a:ext uri="{28A0092B-C50C-407E-A947-70E740481C1C}">
                  <a14:useLocalDpi xmlns:a14="http://schemas.microsoft.com/office/drawing/2010/main" val="0"/>
                </a:ext>
              </a:extLst>
            </a:blip>
            <a:srcRect b="68230"/>
            <a:stretch>
              <a:fillRect/>
            </a:stretch>
          </p:blipFill>
          <p:spPr bwMode="auto">
            <a:xfrm>
              <a:off x="5182" y="0"/>
              <a:ext cx="7868" cy="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 descr="组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41" y="361"/>
              <a:ext cx="5951" cy="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22" descr="图层12 拷贝"/>
          <p:cNvPicPr>
            <a:picLocks noChangeAspect="1"/>
          </p:cNvPicPr>
          <p:nvPr/>
        </p:nvPicPr>
        <p:blipFill>
          <a:blip r:embed="rId7">
            <a:extLst>
              <a:ext uri="{28A0092B-C50C-407E-A947-70E740481C1C}">
                <a14:useLocalDpi xmlns:a14="http://schemas.microsoft.com/office/drawing/2010/main" val="0"/>
              </a:ext>
            </a:extLst>
          </a:blip>
          <a:srcRect l="105" t="79350" r="55771" b="517"/>
          <a:stretch>
            <a:fillRect/>
          </a:stretch>
        </p:blipFill>
        <p:spPr bwMode="auto">
          <a:xfrm>
            <a:off x="38100" y="5478463"/>
            <a:ext cx="450373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3" descr="图层12 拷贝"/>
          <p:cNvPicPr>
            <a:picLocks noChangeAspect="1"/>
          </p:cNvPicPr>
          <p:nvPr/>
        </p:nvPicPr>
        <p:blipFill>
          <a:blip r:embed="rId7">
            <a:extLst>
              <a:ext uri="{28A0092B-C50C-407E-A947-70E740481C1C}">
                <a14:useLocalDpi xmlns:a14="http://schemas.microsoft.com/office/drawing/2010/main" val="0"/>
              </a:ext>
            </a:extLst>
          </a:blip>
          <a:srcRect l="105" t="35252" r="55771" b="27605"/>
          <a:stretch>
            <a:fillRect/>
          </a:stretch>
        </p:blipFill>
        <p:spPr bwMode="auto">
          <a:xfrm>
            <a:off x="38100" y="3281363"/>
            <a:ext cx="30035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4" descr="图层12 拷贝"/>
          <p:cNvPicPr>
            <a:picLocks noChangeAspect="1"/>
          </p:cNvPicPr>
          <p:nvPr/>
        </p:nvPicPr>
        <p:blipFill>
          <a:blip r:embed="rId7">
            <a:extLst>
              <a:ext uri="{28A0092B-C50C-407E-A947-70E740481C1C}">
                <a14:useLocalDpi xmlns:a14="http://schemas.microsoft.com/office/drawing/2010/main" val="0"/>
              </a:ext>
            </a:extLst>
          </a:blip>
          <a:srcRect l="30534" t="108" r="323" b="29951"/>
          <a:stretch>
            <a:fillRect/>
          </a:stretch>
        </p:blipFill>
        <p:spPr bwMode="auto">
          <a:xfrm>
            <a:off x="6877050" y="835025"/>
            <a:ext cx="57912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5" descr="图层12 拷贝"/>
          <p:cNvPicPr>
            <a:picLocks noChangeAspect="1"/>
          </p:cNvPicPr>
          <p:nvPr/>
        </p:nvPicPr>
        <p:blipFill>
          <a:blip r:embed="rId7">
            <a:extLst>
              <a:ext uri="{28A0092B-C50C-407E-A947-70E740481C1C}">
                <a14:useLocalDpi xmlns:a14="http://schemas.microsoft.com/office/drawing/2010/main" val="0"/>
              </a:ext>
            </a:extLst>
          </a:blip>
          <a:srcRect l="17261" t="72748" r="12949" b="-177"/>
          <a:stretch>
            <a:fillRect/>
          </a:stretch>
        </p:blipFill>
        <p:spPr bwMode="auto">
          <a:xfrm>
            <a:off x="3932238" y="4978400"/>
            <a:ext cx="71215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97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1723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2956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zh-CN"/>
              <a:t>Click to edit Master title style</a:t>
            </a:r>
            <a:endParaRPr lang="zh-CN" altLang="en-US"/>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
        <p:nvSpPr>
          <p:cNvPr id="4" name="日期占位符 2"/>
          <p:cNvSpPr>
            <a:spLocks noGrp="1"/>
          </p:cNvSpPr>
          <p:nvPr>
            <p:ph type="dt" sz="half" idx="14"/>
            <p:custDataLst>
              <p:tags r:id="rId1"/>
            </p:custDataLst>
          </p:nvPr>
        </p:nvSpPr>
        <p:spPr>
          <a:xfrm>
            <a:off x="612775" y="6315075"/>
            <a:ext cx="2698750" cy="315913"/>
          </a:xfrm>
        </p:spPr>
        <p:txBody>
          <a:bodyPr/>
          <a:lstStyle>
            <a:lvl1pPr eaLnBrk="1" fontAlgn="auto" hangingPunct="1">
              <a:spcBef>
                <a:spcPts val="0"/>
              </a:spcBef>
              <a:spcAft>
                <a:spcPts val="0"/>
              </a:spcAft>
              <a:defRPr>
                <a:latin typeface="+mn-lt"/>
                <a:ea typeface="+mn-ea"/>
              </a:defRPr>
            </a:lvl1pPr>
          </a:lstStyle>
          <a:p>
            <a:pPr>
              <a:defRPr/>
            </a:pPr>
            <a:fld id="{5CCD32EA-3B58-490F-9B41-48F5ADC5F9D2}" type="datetimeFigureOut">
              <a:rPr lang="zh-CN" altLang="en-US"/>
              <a:pPr>
                <a:defRPr/>
              </a:pPr>
              <a:t>2023/5/29</a:t>
            </a:fld>
            <a:endParaRPr lang="zh-CN" altLang="en-US"/>
          </a:p>
        </p:txBody>
      </p:sp>
      <p:sp>
        <p:nvSpPr>
          <p:cNvPr id="5" name="页脚占位符 3"/>
          <p:cNvSpPr>
            <a:spLocks noGrp="1"/>
          </p:cNvSpPr>
          <p:nvPr>
            <p:ph type="ftr" sz="quarter" idx="15"/>
            <p:custDataLst>
              <p:tags r:id="rId2"/>
            </p:custDataLst>
          </p:nvPr>
        </p:nvSpPr>
        <p:spPr>
          <a:xfrm>
            <a:off x="4116388" y="6315075"/>
            <a:ext cx="3959225" cy="315913"/>
          </a:xfr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4"/>
          <p:cNvSpPr>
            <a:spLocks noGrp="1"/>
          </p:cNvSpPr>
          <p:nvPr>
            <p:ph type="sldNum" sz="quarter" idx="16"/>
            <p:custDataLst>
              <p:tags r:id="rId3"/>
            </p:custDataLst>
          </p:nvPr>
        </p:nvSpPr>
        <p:spPr>
          <a:xfrm>
            <a:off x="8877300" y="6315075"/>
            <a:ext cx="2700338" cy="315913"/>
          </a:xfrm>
        </p:spPr>
        <p:txBody>
          <a:bodyPr/>
          <a:lstStyle>
            <a:lvl1pPr eaLnBrk="1" fontAlgn="auto" hangingPunct="1">
              <a:spcBef>
                <a:spcPts val="0"/>
              </a:spcBef>
              <a:spcAft>
                <a:spcPts val="0"/>
              </a:spcAft>
              <a:defRPr>
                <a:latin typeface="+mn-lt"/>
                <a:ea typeface="+mn-ea"/>
              </a:defRPr>
            </a:lvl1pPr>
          </a:lstStyle>
          <a:p>
            <a:pPr>
              <a:defRPr/>
            </a:pPr>
            <a:fld id="{812E14BA-B70A-43D2-A08C-D5EBE2419345}" type="slidenum">
              <a:rPr lang="zh-CN" altLang="en-US"/>
              <a:pPr>
                <a:defRPr/>
              </a:pPr>
              <a:t>‹#›</a:t>
            </a:fld>
            <a:endParaRPr lang="zh-CN" altLang="en-US"/>
          </a:p>
        </p:txBody>
      </p:sp>
    </p:spTree>
    <p:extLst>
      <p:ext uri="{BB962C8B-B14F-4D97-AF65-F5344CB8AC3E}">
        <p14:creationId xmlns:p14="http://schemas.microsoft.com/office/powerpoint/2010/main" val="82183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E63FB3-2833-4086-99C1-137AE2FD64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FC51986-0982-4A95-A8F3-92C476F51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68BCF92A-09AB-4D7E-8136-B0B70434B99F}"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E414FEC3-F022-4615-9550-77446AC0C5DF}" type="slidenum">
              <a:rPr lang="en-US"/>
              <a:pPr>
                <a:defRPr/>
              </a:pPr>
              <a:t>‹#›</a:t>
            </a:fld>
            <a:endParaRPr lang="en-US"/>
          </a:p>
        </p:txBody>
      </p:sp>
    </p:spTree>
    <p:extLst>
      <p:ext uri="{BB962C8B-B14F-4D97-AF65-F5344CB8AC3E}">
        <p14:creationId xmlns:p14="http://schemas.microsoft.com/office/powerpoint/2010/main" val="296449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78BD6A-FC5F-45CB-8D83-248DF9259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B1A5D8-A4D4-41E1-A5AA-B335E2514C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A3688223-DF86-45CF-BC98-94E9D82CABDC}"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B595A8C2-28D8-4990-B2F0-981CA1C0B3BC}" type="slidenum">
              <a:rPr lang="en-US"/>
              <a:pPr>
                <a:defRPr/>
              </a:pPr>
              <a:t>‹#›</a:t>
            </a:fld>
            <a:endParaRPr lang="en-US"/>
          </a:p>
        </p:txBody>
      </p:sp>
    </p:spTree>
    <p:extLst>
      <p:ext uri="{BB962C8B-B14F-4D97-AF65-F5344CB8AC3E}">
        <p14:creationId xmlns:p14="http://schemas.microsoft.com/office/powerpoint/2010/main" val="2430543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BC4245-A7E4-4B40-8399-F68B16DD6B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56729A0-CA30-4321-AC6C-855CCB2F84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88286283-C341-4BC2-8BB0-E3D31B1DA109}"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7731E938-1D62-450E-AC73-B4092F003204}" type="slidenum">
              <a:rPr lang="en-US"/>
              <a:pPr>
                <a:defRPr/>
              </a:pPr>
              <a:t>‹#›</a:t>
            </a:fld>
            <a:endParaRPr lang="en-US"/>
          </a:p>
        </p:txBody>
      </p:sp>
    </p:spTree>
    <p:extLst>
      <p:ext uri="{BB962C8B-B14F-4D97-AF65-F5344CB8AC3E}">
        <p14:creationId xmlns:p14="http://schemas.microsoft.com/office/powerpoint/2010/main" val="3614298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E6A332-F800-4E70-A586-66FA8E7296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D1DB16A-6825-40DF-BF2D-768AF91909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D0EEBE-CC09-4F12-A097-8262F27CC4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AAC7A512-02CE-4A67-A203-91D5DEBBDEDA}" type="datetimeFigureOut">
              <a:rPr lang="en-US"/>
              <a:pPr>
                <a:defRPr/>
              </a:pPr>
              <a:t>5/29/2023</a:t>
            </a:fld>
            <a:endParaRPr lang="en-US"/>
          </a:p>
        </p:txBody>
      </p:sp>
      <p:sp>
        <p:nvSpPr>
          <p:cNvPr id="6"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A983BB42-2DB3-4B25-9139-211EA9A50DD9}" type="slidenum">
              <a:rPr lang="en-US"/>
              <a:pPr>
                <a:defRPr/>
              </a:pPr>
              <a:t>‹#›</a:t>
            </a:fld>
            <a:endParaRPr lang="en-US"/>
          </a:p>
        </p:txBody>
      </p:sp>
    </p:spTree>
    <p:extLst>
      <p:ext uri="{BB962C8B-B14F-4D97-AF65-F5344CB8AC3E}">
        <p14:creationId xmlns:p14="http://schemas.microsoft.com/office/powerpoint/2010/main" val="2804370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8320E7-B464-416A-A577-2B4A3E2D7D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FE602CB-CD1A-437E-AE64-F88CECD57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C0F2A48-FFBE-45EE-ACDD-0F956E9499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7F5C287-A62B-408B-AAC0-7C0079866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93AF1A4-D845-46CA-B39E-D9EDE407E7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41E14DB1-CE72-4CEE-8E0A-BF38A86BDA62}" type="datetimeFigureOut">
              <a:rPr lang="en-US"/>
              <a:pPr>
                <a:defRPr/>
              </a:pPr>
              <a:t>5/29/2023</a:t>
            </a:fld>
            <a:endParaRPr lang="en-US"/>
          </a:p>
        </p:txBody>
      </p:sp>
      <p:sp>
        <p:nvSpPr>
          <p:cNvPr id="8"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C3B99109-0505-4A6B-A4AA-3C8D15CE429A}" type="slidenum">
              <a:rPr lang="en-US"/>
              <a:pPr>
                <a:defRPr/>
              </a:pPr>
              <a:t>‹#›</a:t>
            </a:fld>
            <a:endParaRPr lang="en-US"/>
          </a:p>
        </p:txBody>
      </p:sp>
    </p:spTree>
    <p:extLst>
      <p:ext uri="{BB962C8B-B14F-4D97-AF65-F5344CB8AC3E}">
        <p14:creationId xmlns:p14="http://schemas.microsoft.com/office/powerpoint/2010/main" val="193539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21826-8C72-4B88-A76E-D506F9D8FA93}"/>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3C0A546D-499B-4A1B-B43B-90E5487EB5E1}" type="datetimeFigureOut">
              <a:rPr lang="en-US"/>
              <a:pPr>
                <a:defRPr/>
              </a:pPr>
              <a:t>5/29/2023</a:t>
            </a:fld>
            <a:endParaRPr lang="en-US"/>
          </a:p>
        </p:txBody>
      </p:sp>
      <p:sp>
        <p:nvSpPr>
          <p:cNvPr id="4"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58960E0F-F426-41B6-9550-574459FF3B82}" type="slidenum">
              <a:rPr lang="en-US"/>
              <a:pPr>
                <a:defRPr/>
              </a:pPr>
              <a:t>‹#›</a:t>
            </a:fld>
            <a:endParaRPr lang="en-US"/>
          </a:p>
        </p:txBody>
      </p:sp>
    </p:spTree>
    <p:extLst>
      <p:ext uri="{BB962C8B-B14F-4D97-AF65-F5344CB8AC3E}">
        <p14:creationId xmlns:p14="http://schemas.microsoft.com/office/powerpoint/2010/main" val="3361003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7FC451F2-3703-45F4-BDB4-C80C39395F98}" type="datetimeFigureOut">
              <a:rPr lang="en-US"/>
              <a:pPr>
                <a:defRPr/>
              </a:pPr>
              <a:t>5/29/2023</a:t>
            </a:fld>
            <a:endParaRPr lang="en-US"/>
          </a:p>
        </p:txBody>
      </p:sp>
      <p:sp>
        <p:nvSpPr>
          <p:cNvPr id="3"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E9674CE9-7AF8-4ABF-95E3-2AD85764F9D4}" type="slidenum">
              <a:rPr lang="en-US"/>
              <a:pPr>
                <a:defRPr/>
              </a:pPr>
              <a:t>‹#›</a:t>
            </a:fld>
            <a:endParaRPr lang="en-US"/>
          </a:p>
        </p:txBody>
      </p:sp>
    </p:spTree>
    <p:extLst>
      <p:ext uri="{BB962C8B-B14F-4D97-AF65-F5344CB8AC3E}">
        <p14:creationId xmlns:p14="http://schemas.microsoft.com/office/powerpoint/2010/main" val="40528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14"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104775"/>
            <a:ext cx="6084888"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103188"/>
            <a:ext cx="608488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descr="图层12 拷贝"/>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2770188"/>
            <a:ext cx="6084887"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7" descr="图层12 拷贝"/>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2768600"/>
            <a:ext cx="6084888"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 descr="6062c1ec5def5"/>
          <p:cNvPicPr>
            <a:picLocks noChangeAspect="1"/>
          </p:cNvPicPr>
          <p:nvPr/>
        </p:nvPicPr>
        <p:blipFill>
          <a:blip r:embed="rId5">
            <a:extLst>
              <a:ext uri="{28A0092B-C50C-407E-A947-70E740481C1C}">
                <a14:useLocalDpi xmlns:a14="http://schemas.microsoft.com/office/drawing/2010/main" val="0"/>
              </a:ext>
            </a:extLst>
          </a:blip>
          <a:srcRect r="48607"/>
          <a:stretch>
            <a:fillRect/>
          </a:stretch>
        </p:blipFill>
        <p:spPr bwMode="auto">
          <a:xfrm>
            <a:off x="-95250" y="1422400"/>
            <a:ext cx="52578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descr="背景"/>
          <p:cNvPicPr>
            <a:picLocks noChangeAspect="1"/>
          </p:cNvPicPr>
          <p:nvPr/>
        </p:nvPicPr>
        <p:blipFill>
          <a:blip r:embed="rId6">
            <a:extLst>
              <a:ext uri="{28A0092B-C50C-407E-A947-70E740481C1C}">
                <a14:useLocalDpi xmlns:a14="http://schemas.microsoft.com/office/drawing/2010/main" val="0"/>
              </a:ext>
            </a:extLst>
          </a:blip>
          <a:srcRect r="32082"/>
          <a:stretch>
            <a:fillRect/>
          </a:stretch>
        </p:blipFill>
        <p:spPr bwMode="auto">
          <a:xfrm>
            <a:off x="5162550" y="1420813"/>
            <a:ext cx="6429375"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9"/>
          <p:cNvSpPr/>
          <p:nvPr/>
        </p:nvSpPr>
        <p:spPr>
          <a:xfrm>
            <a:off x="5330825" y="1422400"/>
            <a:ext cx="6261100" cy="4352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20" descr="背景"/>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3175" y="1343025"/>
            <a:ext cx="51435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8"/>
          <p:cNvSpPr/>
          <p:nvPr/>
        </p:nvSpPr>
        <p:spPr>
          <a:xfrm>
            <a:off x="3573463" y="1651000"/>
            <a:ext cx="7856537" cy="38941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11467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14B67-36CD-40B4-8210-6BA6B110C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B0DC38-7DC0-4BC7-AFE1-BE3322308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0892E-5AE2-43BA-978E-256DDA945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275FE400-2A23-4353-92CB-2B1B1C974ECA}" type="datetimeFigureOut">
              <a:rPr lang="en-US"/>
              <a:pPr>
                <a:defRPr/>
              </a:pPr>
              <a:t>5/29/2023</a:t>
            </a:fld>
            <a:endParaRPr lang="en-US"/>
          </a:p>
        </p:txBody>
      </p:sp>
      <p:sp>
        <p:nvSpPr>
          <p:cNvPr id="6"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966FBD5D-D57C-4FE9-A280-2117635D4B29}" type="slidenum">
              <a:rPr lang="en-US"/>
              <a:pPr>
                <a:defRPr/>
              </a:pPr>
              <a:t>‹#›</a:t>
            </a:fld>
            <a:endParaRPr lang="en-US"/>
          </a:p>
        </p:txBody>
      </p:sp>
    </p:spTree>
    <p:extLst>
      <p:ext uri="{BB962C8B-B14F-4D97-AF65-F5344CB8AC3E}">
        <p14:creationId xmlns:p14="http://schemas.microsoft.com/office/powerpoint/2010/main" val="5075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11BB68-79D6-45DB-B4DE-35A9F9483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6DC273-DE7B-4C61-AA17-A703B71FB7EB}"/>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 xmlns:a16="http://schemas.microsoft.com/office/drawing/2014/main" id="{DDE7396F-4E16-4BA4-A83D-24C8676F6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D52CC501-9EBD-4472-9C3B-0312E2051EE5}" type="datetimeFigureOut">
              <a:rPr lang="en-US"/>
              <a:pPr>
                <a:defRPr/>
              </a:pPr>
              <a:t>5/29/2023</a:t>
            </a:fld>
            <a:endParaRPr lang="en-US"/>
          </a:p>
        </p:txBody>
      </p:sp>
      <p:sp>
        <p:nvSpPr>
          <p:cNvPr id="6"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94913360-FF9B-41B5-A78B-76E7AF025670}" type="slidenum">
              <a:rPr lang="en-US"/>
              <a:pPr>
                <a:defRPr/>
              </a:pPr>
              <a:t>‹#›</a:t>
            </a:fld>
            <a:endParaRPr lang="en-US"/>
          </a:p>
        </p:txBody>
      </p:sp>
    </p:spTree>
    <p:extLst>
      <p:ext uri="{BB962C8B-B14F-4D97-AF65-F5344CB8AC3E}">
        <p14:creationId xmlns:p14="http://schemas.microsoft.com/office/powerpoint/2010/main" val="4240220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8B1F4-9AE4-48CE-96D8-68DFC1FFAC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0DD8788-C84F-42AB-A14C-A99B252288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E7145640-DA7D-4106-B975-139AFF9AB2B2}"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F470BC0B-84C2-4690-95C8-E8F923F6F3C2}" type="slidenum">
              <a:rPr lang="en-US"/>
              <a:pPr>
                <a:defRPr/>
              </a:pPr>
              <a:t>‹#›</a:t>
            </a:fld>
            <a:endParaRPr lang="en-US"/>
          </a:p>
        </p:txBody>
      </p:sp>
    </p:spTree>
    <p:extLst>
      <p:ext uri="{BB962C8B-B14F-4D97-AF65-F5344CB8AC3E}">
        <p14:creationId xmlns:p14="http://schemas.microsoft.com/office/powerpoint/2010/main" val="859531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7851722-ED5C-4957-A39B-865462935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6D3EACB-1F25-4131-9011-870EE029D7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10"/>
          </p:nvPr>
        </p:nvSpPr>
        <p:spPr/>
        <p:txBody>
          <a:bodyPr/>
          <a:lstStyle>
            <a:lvl1pPr>
              <a:defRPr/>
            </a:lvl1pPr>
          </a:lstStyle>
          <a:p>
            <a:pPr>
              <a:defRPr/>
            </a:pPr>
            <a:fld id="{FFDB5D53-9530-4610-AC8B-D7D3D0A588C0}"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12"/>
          </p:nvPr>
        </p:nvSpPr>
        <p:spPr/>
        <p:txBody>
          <a:bodyPr/>
          <a:lstStyle>
            <a:lvl1pPr>
              <a:defRPr/>
            </a:lvl1pPr>
          </a:lstStyle>
          <a:p>
            <a:pPr>
              <a:defRPr/>
            </a:pPr>
            <a:fld id="{76152C3A-A586-4B7A-BFFB-3652AC00B37A}" type="slidenum">
              <a:rPr lang="en-US"/>
              <a:pPr>
                <a:defRPr/>
              </a:pPr>
              <a:t>‹#›</a:t>
            </a:fld>
            <a:endParaRPr lang="en-US"/>
          </a:p>
        </p:txBody>
      </p:sp>
    </p:spTree>
    <p:extLst>
      <p:ext uri="{BB962C8B-B14F-4D97-AF65-F5344CB8AC3E}">
        <p14:creationId xmlns:p14="http://schemas.microsoft.com/office/powerpoint/2010/main" val="302059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22225"/>
            <a:ext cx="12096750"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任意多边形 14"/>
          <p:cNvSpPr/>
          <p:nvPr/>
        </p:nvSpPr>
        <p:spPr>
          <a:xfrm>
            <a:off x="38100" y="223838"/>
            <a:ext cx="5106988" cy="557212"/>
          </a:xfrm>
          <a:custGeom>
            <a:avLst/>
            <a:gdLst>
              <a:gd name="connisteX0" fmla="*/ 0 w 4941570"/>
              <a:gd name="connsiteY0" fmla="*/ 476900 h 556795"/>
              <a:gd name="connisteX1" fmla="*/ 786130 w 4941570"/>
              <a:gd name="connsiteY1" fmla="*/ 650 h 556795"/>
              <a:gd name="connisteX2" fmla="*/ 1238250 w 4941570"/>
              <a:gd name="connsiteY2" fmla="*/ 393715 h 556795"/>
              <a:gd name="connisteX3" fmla="*/ 1869440 w 4941570"/>
              <a:gd name="connsiteY3" fmla="*/ 536590 h 556795"/>
              <a:gd name="connisteX4" fmla="*/ 2488565 w 4941570"/>
              <a:gd name="connsiteY4" fmla="*/ 72405 h 556795"/>
              <a:gd name="connisteX5" fmla="*/ 3500755 w 4941570"/>
              <a:gd name="connsiteY5" fmla="*/ 465470 h 556795"/>
              <a:gd name="connisteX6" fmla="*/ 3952875 w 4941570"/>
              <a:gd name="connsiteY6" fmla="*/ 84470 h 556795"/>
              <a:gd name="connisteX7" fmla="*/ 4941570 w 4941570"/>
              <a:gd name="connsiteY7" fmla="*/ 322595 h 556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941570" h="556796">
                <a:moveTo>
                  <a:pt x="0" y="476901"/>
                </a:moveTo>
                <a:cubicBezTo>
                  <a:pt x="147955" y="374031"/>
                  <a:pt x="538480" y="17161"/>
                  <a:pt x="786130" y="651"/>
                </a:cubicBezTo>
                <a:cubicBezTo>
                  <a:pt x="1033780" y="-15859"/>
                  <a:pt x="1021715" y="286401"/>
                  <a:pt x="1238250" y="393716"/>
                </a:cubicBezTo>
                <a:cubicBezTo>
                  <a:pt x="1454785" y="501031"/>
                  <a:pt x="1619250" y="600726"/>
                  <a:pt x="1869440" y="536591"/>
                </a:cubicBezTo>
                <a:cubicBezTo>
                  <a:pt x="2119630" y="472456"/>
                  <a:pt x="2162175" y="86376"/>
                  <a:pt x="2488565" y="72406"/>
                </a:cubicBezTo>
                <a:cubicBezTo>
                  <a:pt x="2814955" y="58436"/>
                  <a:pt x="3208020" y="462931"/>
                  <a:pt x="3500755" y="465471"/>
                </a:cubicBezTo>
                <a:cubicBezTo>
                  <a:pt x="3793490" y="468011"/>
                  <a:pt x="3664585" y="113046"/>
                  <a:pt x="3952875" y="84471"/>
                </a:cubicBezTo>
                <a:cubicBezTo>
                  <a:pt x="4241165" y="55896"/>
                  <a:pt x="4752975" y="267351"/>
                  <a:pt x="4941570" y="322596"/>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任意多边形 18"/>
          <p:cNvSpPr/>
          <p:nvPr/>
        </p:nvSpPr>
        <p:spPr>
          <a:xfrm flipH="1">
            <a:off x="7085013" y="223838"/>
            <a:ext cx="5106987" cy="557212"/>
          </a:xfrm>
          <a:custGeom>
            <a:avLst/>
            <a:gdLst>
              <a:gd name="connisteX0" fmla="*/ 0 w 4941570"/>
              <a:gd name="connsiteY0" fmla="*/ 476900 h 556795"/>
              <a:gd name="connisteX1" fmla="*/ 786130 w 4941570"/>
              <a:gd name="connsiteY1" fmla="*/ 650 h 556795"/>
              <a:gd name="connisteX2" fmla="*/ 1238250 w 4941570"/>
              <a:gd name="connsiteY2" fmla="*/ 393715 h 556795"/>
              <a:gd name="connisteX3" fmla="*/ 1869440 w 4941570"/>
              <a:gd name="connsiteY3" fmla="*/ 536590 h 556795"/>
              <a:gd name="connisteX4" fmla="*/ 2488565 w 4941570"/>
              <a:gd name="connsiteY4" fmla="*/ 72405 h 556795"/>
              <a:gd name="connisteX5" fmla="*/ 3500755 w 4941570"/>
              <a:gd name="connsiteY5" fmla="*/ 465470 h 556795"/>
              <a:gd name="connisteX6" fmla="*/ 3952875 w 4941570"/>
              <a:gd name="connsiteY6" fmla="*/ 84470 h 556795"/>
              <a:gd name="connisteX7" fmla="*/ 4941570 w 4941570"/>
              <a:gd name="connsiteY7" fmla="*/ 322595 h 556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941570" h="556796">
                <a:moveTo>
                  <a:pt x="0" y="476901"/>
                </a:moveTo>
                <a:cubicBezTo>
                  <a:pt x="147955" y="374031"/>
                  <a:pt x="538480" y="17161"/>
                  <a:pt x="786130" y="651"/>
                </a:cubicBezTo>
                <a:cubicBezTo>
                  <a:pt x="1033780" y="-15859"/>
                  <a:pt x="1021715" y="286401"/>
                  <a:pt x="1238250" y="393716"/>
                </a:cubicBezTo>
                <a:cubicBezTo>
                  <a:pt x="1454785" y="501031"/>
                  <a:pt x="1619250" y="600726"/>
                  <a:pt x="1869440" y="536591"/>
                </a:cubicBezTo>
                <a:cubicBezTo>
                  <a:pt x="2119630" y="472456"/>
                  <a:pt x="2162175" y="86376"/>
                  <a:pt x="2488565" y="72406"/>
                </a:cubicBezTo>
                <a:cubicBezTo>
                  <a:pt x="2814955" y="58436"/>
                  <a:pt x="3208020" y="462931"/>
                  <a:pt x="3500755" y="465471"/>
                </a:cubicBezTo>
                <a:cubicBezTo>
                  <a:pt x="3793490" y="468011"/>
                  <a:pt x="3664585" y="113046"/>
                  <a:pt x="3952875" y="84471"/>
                </a:cubicBezTo>
                <a:cubicBezTo>
                  <a:pt x="4241165" y="55896"/>
                  <a:pt x="4752975" y="267351"/>
                  <a:pt x="4941570" y="322596"/>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23" descr="图层 11 拷贝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875" y="149225"/>
            <a:ext cx="4079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4" descr="图层 11 拷贝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4138" y="149225"/>
            <a:ext cx="4079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5" descr="图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750" y="-22225"/>
            <a:ext cx="13636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6" descr="图层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3588" y="0"/>
            <a:ext cx="13636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7" descr="图层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1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8" descr="图层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50600" y="781050"/>
            <a:ext cx="1041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9" descr="图层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88413" y="627063"/>
            <a:ext cx="952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0" descr="图层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51088" y="622300"/>
            <a:ext cx="952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 descr="图层12 拷贝"/>
          <p:cNvPicPr>
            <a:picLocks noChangeAspect="1"/>
          </p:cNvPicPr>
          <p:nvPr/>
        </p:nvPicPr>
        <p:blipFill>
          <a:blip r:embed="rId10">
            <a:extLst>
              <a:ext uri="{28A0092B-C50C-407E-A947-70E740481C1C}">
                <a14:useLocalDpi xmlns:a14="http://schemas.microsoft.com/office/drawing/2010/main" val="0"/>
              </a:ext>
            </a:extLst>
          </a:blip>
          <a:srcRect l="30209" b="61810"/>
          <a:stretch>
            <a:fillRect/>
          </a:stretch>
        </p:blipFill>
        <p:spPr bwMode="auto">
          <a:xfrm>
            <a:off x="3062288" y="474663"/>
            <a:ext cx="3759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2" descr="图层12 拷贝"/>
          <p:cNvPicPr>
            <a:picLocks noChangeAspect="1"/>
          </p:cNvPicPr>
          <p:nvPr/>
        </p:nvPicPr>
        <p:blipFill>
          <a:blip r:embed="rId11">
            <a:extLst>
              <a:ext uri="{28A0092B-C50C-407E-A947-70E740481C1C}">
                <a14:useLocalDpi xmlns:a14="http://schemas.microsoft.com/office/drawing/2010/main" val="0"/>
              </a:ext>
            </a:extLst>
          </a:blip>
          <a:srcRect r="30209" b="61810"/>
          <a:stretch>
            <a:fillRect/>
          </a:stretch>
        </p:blipFill>
        <p:spPr bwMode="auto">
          <a:xfrm>
            <a:off x="5346700" y="474663"/>
            <a:ext cx="3759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1"/>
          <p:cNvSpPr/>
          <p:nvPr/>
        </p:nvSpPr>
        <p:spPr>
          <a:xfrm>
            <a:off x="301625" y="223838"/>
            <a:ext cx="11641138"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36"/>
          <p:cNvSpPr/>
          <p:nvPr/>
        </p:nvSpPr>
        <p:spPr>
          <a:xfrm>
            <a:off x="3614738" y="987425"/>
            <a:ext cx="595312" cy="86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662844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707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5194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775" y="6315075"/>
            <a:ext cx="2698750" cy="315913"/>
          </a:xfrm>
        </p:spPr>
        <p:txBody>
          <a:bodyPr/>
          <a:lstStyle>
            <a:lvl1pPr eaLnBrk="1" fontAlgn="auto" hangingPunct="1">
              <a:spcBef>
                <a:spcPts val="0"/>
              </a:spcBef>
              <a:spcAft>
                <a:spcPts val="0"/>
              </a:spcAft>
              <a:defRPr>
                <a:latin typeface="+mn-lt"/>
                <a:ea typeface="+mn-ea"/>
              </a:defRPr>
            </a:lvl1pPr>
          </a:lstStyle>
          <a:p>
            <a:pPr>
              <a:defRPr/>
            </a:pPr>
            <a:fld id="{D3437C91-F3D7-43B7-AA31-49383901C698}" type="datetimeFigureOut">
              <a:rPr lang="zh-CN" altLang="en-US"/>
              <a:pPr>
                <a:defRPr/>
              </a:pPr>
              <a:t>2023/5/29</a:t>
            </a:fld>
            <a:endParaRPr lang="zh-CN" altLang="en-US"/>
          </a:p>
        </p:txBody>
      </p:sp>
      <p:sp>
        <p:nvSpPr>
          <p:cNvPr id="3" name="页脚占位符 2"/>
          <p:cNvSpPr>
            <a:spLocks noGrp="1"/>
          </p:cNvSpPr>
          <p:nvPr>
            <p:ph type="ftr" sz="quarter" idx="11"/>
            <p:custDataLst>
              <p:tags r:id="rId2"/>
            </p:custDataLst>
          </p:nvPr>
        </p:nvSpPr>
        <p:spPr>
          <a:xfrm>
            <a:off x="4116388" y="6315075"/>
            <a:ext cx="3959225" cy="315913"/>
          </a:xfr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custDataLst>
              <p:tags r:id="rId3"/>
            </p:custDataLst>
          </p:nvPr>
        </p:nvSpPr>
        <p:spPr>
          <a:xfrm>
            <a:off x="8877300" y="6315075"/>
            <a:ext cx="2700338" cy="315913"/>
          </a:xfrm>
        </p:spPr>
        <p:txBody>
          <a:bodyPr/>
          <a:lstStyle>
            <a:lvl1pPr eaLnBrk="1" fontAlgn="auto" hangingPunct="1">
              <a:spcBef>
                <a:spcPts val="0"/>
              </a:spcBef>
              <a:spcAft>
                <a:spcPts val="0"/>
              </a:spcAft>
              <a:defRPr>
                <a:latin typeface="+mn-lt"/>
                <a:ea typeface="+mn-ea"/>
              </a:defRPr>
            </a:lvl1pPr>
          </a:lstStyle>
          <a:p>
            <a:pPr>
              <a:defRPr/>
            </a:pPr>
            <a:fld id="{95B38968-1F6D-4777-89DD-FD51E16BAEEA}" type="slidenum">
              <a:rPr lang="zh-CN" altLang="en-US"/>
              <a:pPr>
                <a:defRPr/>
              </a:pPr>
              <a:t>‹#›</a:t>
            </a:fld>
            <a:endParaRPr lang="zh-CN" altLang="en-US"/>
          </a:p>
        </p:txBody>
      </p:sp>
    </p:spTree>
    <p:extLst>
      <p:ext uri="{BB962C8B-B14F-4D97-AF65-F5344CB8AC3E}">
        <p14:creationId xmlns:p14="http://schemas.microsoft.com/office/powerpoint/2010/main" val="284905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1"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6222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2" name="组合 10"/>
          <p:cNvGrpSpPr>
            <a:grpSpLocks/>
          </p:cNvGrpSpPr>
          <p:nvPr/>
        </p:nvGrpSpPr>
        <p:grpSpPr bwMode="auto">
          <a:xfrm>
            <a:off x="38100" y="0"/>
            <a:ext cx="12098338" cy="6858000"/>
            <a:chOff x="1" y="-1"/>
            <a:chExt cx="19051" cy="10801"/>
          </a:xfrm>
        </p:grpSpPr>
        <p:pic>
          <p:nvPicPr>
            <p:cNvPr id="3" name="图片 8"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01" y="-2700"/>
              <a:ext cx="10800" cy="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矢量智能对象 拷贝 2"/>
            <p:cNvPicPr>
              <a:picLocks noChangeAspect="1"/>
            </p:cNvPicPr>
            <p:nvPr/>
          </p:nvPicPr>
          <p:blipFill>
            <a:blip r:embed="rId2" cstate="print">
              <a:extLst>
                <a:ext uri="{28A0092B-C50C-407E-A947-70E740481C1C}">
                  <a14:useLocalDpi xmlns:a14="http://schemas.microsoft.com/office/drawing/2010/main" val="0"/>
                </a:ext>
              </a:extLst>
            </a:blip>
            <a:srcRect t="82402"/>
            <a:stretch>
              <a:fillRect/>
            </a:stretch>
          </p:blipFill>
          <p:spPr bwMode="auto">
            <a:xfrm rot="5400000" flipH="1">
              <a:off x="12227" y="3974"/>
              <a:ext cx="1080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999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1" descr="A picture containing diagram&#10;&#10;Description automatically generate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933525" y="13452475"/>
            <a:ext cx="18827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A picture containing diagram&#10;&#10;Description automatically generate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144875" y="12822238"/>
            <a:ext cx="18827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A picture containing diagram&#10;&#10;Description automatically generate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933525" y="-12334875"/>
            <a:ext cx="18827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A picture containing diagram&#10;&#10;Description automatically generate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163925" y="-12150725"/>
            <a:ext cx="18811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5"/>
          <p:cNvSpPr txBox="1">
            <a:spLocks noChangeArrowheads="1"/>
          </p:cNvSpPr>
          <p:nvPr/>
        </p:nvSpPr>
        <p:spPr bwMode="auto">
          <a:xfrm>
            <a:off x="2881313" y="10766425"/>
            <a:ext cx="9310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en-US">
                <a:latin typeface="Times New Roman" panose="02020603050405020304" pitchFamily="18" charset="0"/>
                <a:cs typeface="Times New Roman" panose="02020603050405020304" pitchFamily="18" charset="0"/>
              </a:rPr>
              <a:t>Liên hệ page:</a:t>
            </a:r>
          </a:p>
          <a:p>
            <a:pPr eaLnBrk="1" hangingPunct="1"/>
            <a:r>
              <a:rPr lang="en-US" altLang="en-US">
                <a:latin typeface="Times New Roman" panose="02020603050405020304" pitchFamily="18" charset="0"/>
                <a:cs typeface="Times New Roman" panose="02020603050405020304" pitchFamily="18" charset="0"/>
                <a:hlinkClick r:id="rId16"/>
              </a:rPr>
              <a:t>https://www.facebook.com/teamKTUTS</a:t>
            </a:r>
            <a:endParaRPr lang="en-US" altLang="en-US">
              <a:latin typeface="Times New Roman" panose="02020603050405020304" pitchFamily="18" charset="0"/>
              <a:cs typeface="Times New Roman" panose="02020603050405020304" pitchFamily="18" charset="0"/>
            </a:endParaRPr>
          </a:p>
          <a:p>
            <a:pPr eaLnBrk="1" hangingPunct="1"/>
            <a:r>
              <a:rPr lang="en-US" alt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031" name="TextBox 6"/>
          <p:cNvSpPr txBox="1">
            <a:spLocks noChangeArrowheads="1"/>
          </p:cNvSpPr>
          <p:nvPr/>
        </p:nvSpPr>
        <p:spPr bwMode="auto">
          <a:xfrm>
            <a:off x="11353800" y="0"/>
            <a:ext cx="1308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en-US" b="1">
                <a:latin typeface="UTM Camellia"/>
              </a:rPr>
              <a:t>KTUTS</a:t>
            </a:r>
          </a:p>
        </p:txBody>
      </p:sp>
      <p:pic>
        <p:nvPicPr>
          <p:cNvPr id="1032" name="Picture 7" descr="A picture containing diagram&#10;&#10;Description automatically generate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1175" y="10415588"/>
            <a:ext cx="18811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3"/>
    </p:custDataLst>
  </p:cSld>
  <p:clrMap bg1="lt1" tx1="dk1" bg2="lt2" tx2="dk2" accent1="accent1" accent2="accent2" accent3="accent3" accent4="accent4" accent5="accent5" accent6="accent6" hlink="hlink" folHlink="folHlink"/>
  <p:sldLayoutIdLst>
    <p:sldLayoutId id="2147483704"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1" fontAlgn="base" hangingPunct="1">
        <a:spcBef>
          <a:spcPct val="0"/>
        </a:spcBef>
        <a:spcAft>
          <a:spcPct val="0"/>
        </a:spcAft>
        <a:defRPr sz="3600" b="1" kern="1200" spc="300">
          <a:solidFill>
            <a:srgbClr val="262626"/>
          </a:solidFill>
          <a:latin typeface="+mj-lt"/>
          <a:ea typeface="Microsoft YaHei" panose="020B0503020204020204" pitchFamily="34" charset="-122"/>
          <a:cs typeface="+mj-cs"/>
        </a:defRPr>
      </a:lvl1pPr>
      <a:lvl2pPr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2pPr>
      <a:lvl3pPr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3pPr>
      <a:lvl4pPr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4pPr>
      <a:lvl5pPr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5pPr>
      <a:lvl6pPr marL="457200"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6pPr>
      <a:lvl7pPr marL="914400"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7pPr>
      <a:lvl8pPr marL="1371600"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8pPr>
      <a:lvl9pPr marL="1828800" algn="l" rtl="0" eaLnBrk="1" fontAlgn="base" hangingPunct="1">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kern="1200" spc="150">
          <a:solidFill>
            <a:srgbClr val="595959"/>
          </a:solidFill>
          <a:latin typeface="+mn-lt"/>
          <a:ea typeface="Microsoft YaHei" panose="020B0503020204020204" pitchFamily="34" charset="-122"/>
          <a:cs typeface="+mn-cs"/>
        </a:defRPr>
      </a:lvl1pPr>
      <a:lvl2pPr marL="685800" indent="-228600" algn="l" rtl="0" eaLnBrk="1" fontAlgn="base" hangingPunct="1">
        <a:lnSpc>
          <a:spcPct val="120000"/>
        </a:lnSpc>
        <a:spcBef>
          <a:spcPct val="0"/>
        </a:spcBef>
        <a:spcAft>
          <a:spcPts val="600"/>
        </a:spcAft>
        <a:buFont typeface="Arial" panose="020B0604020202020204" pitchFamily="34" charset="0"/>
        <a:buChar char="●"/>
        <a:tabLst>
          <a:tab pos="1609725" algn="l"/>
        </a:tabLst>
        <a:defRPr sz="1600" kern="1200" spc="150">
          <a:solidFill>
            <a:srgbClr val="595959"/>
          </a:solidFill>
          <a:latin typeface="+mn-lt"/>
          <a:ea typeface="Microsoft YaHei" panose="020B0503020204020204" pitchFamily="34" charset="-122"/>
          <a:cs typeface="+mn-cs"/>
        </a:defRPr>
      </a:lvl2pPr>
      <a:lvl3pPr marL="1143000" indent="-228600" algn="l" rtl="0" eaLnBrk="1" fontAlgn="base" hangingPunct="1">
        <a:lnSpc>
          <a:spcPct val="120000"/>
        </a:lnSpc>
        <a:spcBef>
          <a:spcPct val="0"/>
        </a:spcBef>
        <a:spcAft>
          <a:spcPts val="600"/>
        </a:spcAft>
        <a:buFont typeface="Arial" panose="020B0604020202020204" pitchFamily="34" charset="0"/>
        <a:buChar char="●"/>
        <a:defRPr sz="1600" kern="1200" spc="150">
          <a:solidFill>
            <a:srgbClr val="595959"/>
          </a:solidFill>
          <a:latin typeface="+mn-lt"/>
          <a:ea typeface="Microsoft YaHei" panose="020B0503020204020204" pitchFamily="34" charset="-122"/>
          <a:cs typeface="+mn-cs"/>
        </a:defRPr>
      </a:lvl3pPr>
      <a:lvl4pPr marL="1600200" indent="-228600" algn="l" rtl="0" eaLnBrk="1" fontAlgn="base" hangingPunct="1">
        <a:lnSpc>
          <a:spcPct val="120000"/>
        </a:lnSpc>
        <a:spcBef>
          <a:spcPct val="0"/>
        </a:spcBef>
        <a:spcAft>
          <a:spcPts val="300"/>
        </a:spcAft>
        <a:buFont typeface="Wingdings" panose="05000000000000000000" pitchFamily="2" charset="2"/>
        <a:buChar char=""/>
        <a:defRPr sz="1400" kern="1200" spc="150">
          <a:solidFill>
            <a:srgbClr val="595959"/>
          </a:solidFill>
          <a:latin typeface="+mn-lt"/>
          <a:ea typeface="Microsoft YaHei" panose="020B0503020204020204" pitchFamily="34" charset="-122"/>
          <a:cs typeface="+mn-cs"/>
        </a:defRPr>
      </a:lvl4pPr>
      <a:lvl5pPr marL="2057400" indent="-228600" algn="l" rtl="0" eaLnBrk="1" fontAlgn="base" hangingPunct="1">
        <a:lnSpc>
          <a:spcPct val="120000"/>
        </a:lnSpc>
        <a:spcBef>
          <a:spcPct val="0"/>
        </a:spcBef>
        <a:spcAft>
          <a:spcPts val="300"/>
        </a:spcAft>
        <a:buFont typeface="Arial" panose="020B0604020202020204" pitchFamily="34" charset="0"/>
        <a:buChar char="•"/>
        <a:defRPr sz="1400" kern="1200" spc="150">
          <a:solidFill>
            <a:srgbClr val="595959"/>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705"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fontAlgn="base">
        <a:spcBef>
          <a:spcPct val="0"/>
        </a:spcBef>
        <a:spcAft>
          <a:spcPct val="0"/>
        </a:spcAft>
        <a:defRPr sz="3600" b="1" kern="1200" spc="300">
          <a:solidFill>
            <a:srgbClr val="262626"/>
          </a:solidFill>
          <a:latin typeface="+mj-lt"/>
          <a:ea typeface="Microsoft YaHei" panose="020B0503020204020204" pitchFamily="34" charset="-122"/>
          <a:cs typeface="+mj-cs"/>
        </a:defRPr>
      </a:lvl1pPr>
      <a:lvl2pPr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2pPr>
      <a:lvl3pPr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3pPr>
      <a:lvl4pPr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4pPr>
      <a:lvl5pPr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5pPr>
      <a:lvl6pPr marL="457200"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6pPr>
      <a:lvl7pPr marL="914400"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7pPr>
      <a:lvl8pPr marL="1371600"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8pPr>
      <a:lvl9pPr marL="1828800" algn="l" rtl="0" fontAlgn="base">
        <a:spcBef>
          <a:spcPct val="0"/>
        </a:spcBef>
        <a:spcAft>
          <a:spcPct val="0"/>
        </a:spcAft>
        <a:defRPr sz="3600" b="1">
          <a:solidFill>
            <a:srgbClr val="262626"/>
          </a:solidFill>
          <a:latin typeface="Arial" panose="020B0604020202020204" pitchFamily="34" charset="0"/>
          <a:ea typeface="Microsoft YaHei"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kern="1200" spc="150">
          <a:solidFill>
            <a:srgbClr val="595959"/>
          </a:solidFill>
          <a:latin typeface="+mn-lt"/>
          <a:ea typeface="Microsoft YaHei" panose="020B0503020204020204" pitchFamily="34" charset="-122"/>
          <a:cs typeface="+mn-cs"/>
        </a:defRPr>
      </a:lvl1pPr>
      <a:lvl2pPr marL="685800" indent="-228600" algn="l" rtl="0" fontAlgn="base">
        <a:lnSpc>
          <a:spcPct val="120000"/>
        </a:lnSpc>
        <a:spcBef>
          <a:spcPct val="0"/>
        </a:spcBef>
        <a:spcAft>
          <a:spcPts val="600"/>
        </a:spcAft>
        <a:buFont typeface="Arial" panose="020B0604020202020204" pitchFamily="34" charset="0"/>
        <a:buChar char="●"/>
        <a:tabLst>
          <a:tab pos="1609725" algn="l"/>
        </a:tabLst>
        <a:defRPr sz="1600" kern="1200" spc="150">
          <a:solidFill>
            <a:srgbClr val="595959"/>
          </a:solidFill>
          <a:latin typeface="+mn-lt"/>
          <a:ea typeface="Microsoft YaHei" panose="020B0503020204020204" pitchFamily="34" charset="-122"/>
          <a:cs typeface="+mn-cs"/>
        </a:defRPr>
      </a:lvl2pPr>
      <a:lvl3pPr marL="1143000" indent="-228600" algn="l" rtl="0" fontAlgn="base">
        <a:lnSpc>
          <a:spcPct val="120000"/>
        </a:lnSpc>
        <a:spcBef>
          <a:spcPct val="0"/>
        </a:spcBef>
        <a:spcAft>
          <a:spcPts val="600"/>
        </a:spcAft>
        <a:buFont typeface="Arial" panose="020B0604020202020204" pitchFamily="34" charset="0"/>
        <a:buChar char="●"/>
        <a:defRPr sz="1600" kern="1200" spc="150">
          <a:solidFill>
            <a:srgbClr val="595959"/>
          </a:solidFill>
          <a:latin typeface="+mn-lt"/>
          <a:ea typeface="Microsoft YaHei" panose="020B0503020204020204" pitchFamily="34" charset="-122"/>
          <a:cs typeface="+mn-cs"/>
        </a:defRPr>
      </a:lvl3pPr>
      <a:lvl4pPr marL="1600200" indent="-228600" algn="l" rtl="0" fontAlgn="base">
        <a:lnSpc>
          <a:spcPct val="120000"/>
        </a:lnSpc>
        <a:spcBef>
          <a:spcPct val="0"/>
        </a:spcBef>
        <a:spcAft>
          <a:spcPts val="300"/>
        </a:spcAft>
        <a:buFont typeface="Wingdings" panose="05000000000000000000" pitchFamily="2" charset="2"/>
        <a:buChar char=""/>
        <a:defRPr sz="1400" kern="1200" spc="150">
          <a:solidFill>
            <a:srgbClr val="595959"/>
          </a:solidFill>
          <a:latin typeface="+mn-lt"/>
          <a:ea typeface="Microsoft YaHei" panose="020B0503020204020204" pitchFamily="34" charset="-122"/>
          <a:cs typeface="+mn-cs"/>
        </a:defRPr>
      </a:lvl4pPr>
      <a:lvl5pPr marL="2057400" indent="-228600" algn="l" rtl="0" fontAlgn="base">
        <a:lnSpc>
          <a:spcPct val="120000"/>
        </a:lnSpc>
        <a:spcBef>
          <a:spcPct val="0"/>
        </a:spcBef>
        <a:spcAft>
          <a:spcPts val="300"/>
        </a:spcAft>
        <a:buFont typeface="Arial" panose="020B0604020202020204" pitchFamily="34" charset="0"/>
        <a:buChar char="•"/>
        <a:defRPr sz="1400" kern="1200" spc="150">
          <a:solidFill>
            <a:srgbClr val="595959"/>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1369CFE7-4D03-4431-B57C-F863A1791A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8DEE73CC-917F-4FCD-AD87-62080DF0562F}" type="datetimeFigureOut">
              <a:rPr lang="en-US"/>
              <a:pPr>
                <a:defRPr/>
              </a:pPr>
              <a:t>5/29/2023</a:t>
            </a:fld>
            <a:endParaRPr lang="en-US"/>
          </a:p>
        </p:txBody>
      </p:sp>
      <p:sp>
        <p:nvSpPr>
          <p:cNvPr id="5" name="Footer Placeholder 4">
            <a:extLst>
              <a:ext uri="{FF2B5EF4-FFF2-40B4-BE49-F238E27FC236}">
                <a16:creationId xmlns="" xmlns:a16="http://schemas.microsoft.com/office/drawing/2014/main" id="{3D4A5B90-34BD-4733-9B40-A3F4C7AC0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 xmlns:a16="http://schemas.microsoft.com/office/drawing/2014/main" id="{0B82709D-924A-4517-9CF6-1787DE469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83A7E803-7E95-44AB-8597-5349F4EA33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等线 Light"/>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3.jpeg"/><Relationship Id="rId1" Type="http://schemas.openxmlformats.org/officeDocument/2006/relationships/slideLayout" Target="../slideLayouts/slideLayout29.xml"/><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5.png"/><Relationship Id="rId2" Type="http://schemas.openxmlformats.org/officeDocument/2006/relationships/image" Target="../media/image23.jpe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image" Target="../media/image64.png"/><Relationship Id="rId5" Type="http://schemas.openxmlformats.org/officeDocument/2006/relationships/diagramQuickStyle" Target="../diagrams/quickStyle1.xml"/><Relationship Id="rId10" Type="http://schemas.openxmlformats.org/officeDocument/2006/relationships/image" Target="../media/image63.png"/><Relationship Id="rId4" Type="http://schemas.openxmlformats.org/officeDocument/2006/relationships/diagramLayout" Target="../diagrams/layout1.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3" descr="图层12 拷贝"/>
          <p:cNvPicPr>
            <a:picLocks noChangeAspect="1"/>
          </p:cNvPicPr>
          <p:nvPr/>
        </p:nvPicPr>
        <p:blipFill>
          <a:blip r:embed="rId4">
            <a:extLst>
              <a:ext uri="{28A0092B-C50C-407E-A947-70E740481C1C}">
                <a14:useLocalDpi xmlns:a14="http://schemas.microsoft.com/office/drawing/2010/main" val="0"/>
              </a:ext>
            </a:extLst>
          </a:blip>
          <a:srcRect l="61638" t="21541" r="-729" b="726"/>
          <a:stretch>
            <a:fillRect/>
          </a:stretch>
        </p:blipFill>
        <p:spPr bwMode="auto">
          <a:xfrm>
            <a:off x="7070725" y="2314575"/>
            <a:ext cx="333057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图片 11" descr="图层12 拷贝"/>
          <p:cNvPicPr>
            <a:picLocks noChangeAspect="1"/>
          </p:cNvPicPr>
          <p:nvPr/>
        </p:nvPicPr>
        <p:blipFill>
          <a:blip r:embed="rId4">
            <a:extLst>
              <a:ext uri="{28A0092B-C50C-407E-A947-70E740481C1C}">
                <a14:useLocalDpi xmlns:a14="http://schemas.microsoft.com/office/drawing/2010/main" val="0"/>
              </a:ext>
            </a:extLst>
          </a:blip>
          <a:srcRect r="21474" b="24060"/>
          <a:stretch>
            <a:fillRect/>
          </a:stretch>
        </p:blipFill>
        <p:spPr bwMode="auto">
          <a:xfrm>
            <a:off x="-14288" y="287338"/>
            <a:ext cx="708501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8" descr="图层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505450"/>
            <a:ext cx="16208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图片 10" descr="图层 11 拷贝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52163" y="4411663"/>
            <a:ext cx="123983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6062c1ec5def5"/>
          <p:cNvPicPr>
            <a:picLocks noChangeAspect="1"/>
          </p:cNvPicPr>
          <p:nvPr/>
        </p:nvPicPr>
        <p:blipFill>
          <a:blip r:embed="rId7">
            <a:extLst>
              <a:ext uri="{28A0092B-C50C-407E-A947-70E740481C1C}">
                <a14:useLocalDpi xmlns:a14="http://schemas.microsoft.com/office/drawing/2010/main" val="0"/>
              </a:ext>
            </a:extLst>
          </a:blip>
          <a:srcRect l="48483" r="1476"/>
          <a:stretch>
            <a:fillRect/>
          </a:stretch>
        </p:blipFill>
        <p:spPr bwMode="auto">
          <a:xfrm>
            <a:off x="5989638" y="790575"/>
            <a:ext cx="62023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图片 12" descr="图层12 拷贝"/>
          <p:cNvPicPr>
            <a:picLocks noChangeAspect="1"/>
          </p:cNvPicPr>
          <p:nvPr/>
        </p:nvPicPr>
        <p:blipFill>
          <a:blip r:embed="rId4">
            <a:extLst>
              <a:ext uri="{28A0092B-C50C-407E-A947-70E740481C1C}">
                <a14:useLocalDpi xmlns:a14="http://schemas.microsoft.com/office/drawing/2010/main" val="0"/>
              </a:ext>
            </a:extLst>
          </a:blip>
          <a:srcRect t="67725" r="21474" b="726"/>
          <a:stretch>
            <a:fillRect/>
          </a:stretch>
        </p:blipFill>
        <p:spPr bwMode="auto">
          <a:xfrm>
            <a:off x="369888" y="4819650"/>
            <a:ext cx="75231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14" descr="图层 6"/>
          <p:cNvPicPr>
            <a:picLocks noChangeAspect="1"/>
          </p:cNvPicPr>
          <p:nvPr/>
        </p:nvPicPr>
        <p:blipFill>
          <a:blip r:embed="rId8">
            <a:extLst>
              <a:ext uri="{28A0092B-C50C-407E-A947-70E740481C1C}">
                <a14:useLocalDpi xmlns:a14="http://schemas.microsoft.com/office/drawing/2010/main" val="0"/>
              </a:ext>
            </a:extLst>
          </a:blip>
          <a:srcRect r="53020"/>
          <a:stretch>
            <a:fillRect/>
          </a:stretch>
        </p:blipFill>
        <p:spPr bwMode="auto">
          <a:xfrm>
            <a:off x="-14288" y="1588"/>
            <a:ext cx="1635126"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图片 15" descr="图层 3"/>
          <p:cNvPicPr>
            <a:picLocks noChangeAspect="1"/>
          </p:cNvPicPr>
          <p:nvPr/>
        </p:nvPicPr>
        <p:blipFill>
          <a:blip r:embed="rId9">
            <a:extLst>
              <a:ext uri="{28A0092B-C50C-407E-A947-70E740481C1C}">
                <a14:useLocalDpi xmlns:a14="http://schemas.microsoft.com/office/drawing/2010/main" val="0"/>
              </a:ext>
            </a:extLst>
          </a:blip>
          <a:srcRect l="60512"/>
          <a:stretch>
            <a:fillRect/>
          </a:stretch>
        </p:blipFill>
        <p:spPr bwMode="auto">
          <a:xfrm>
            <a:off x="6727825" y="0"/>
            <a:ext cx="21351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图片 16" descr="图层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5650" y="6059488"/>
            <a:ext cx="22002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55613" y="1543050"/>
            <a:ext cx="4371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en-US" sz="4400">
                <a:solidFill>
                  <a:schemeClr val="bg1"/>
                </a:solidFill>
                <a:latin typeface="UTM Flamenco"/>
              </a:rPr>
              <a:t>Tập làm văn</a:t>
            </a:r>
          </a:p>
        </p:txBody>
      </p:sp>
      <p:grpSp>
        <p:nvGrpSpPr>
          <p:cNvPr id="3" name="Group 2"/>
          <p:cNvGrpSpPr>
            <a:grpSpLocks/>
          </p:cNvGrpSpPr>
          <p:nvPr/>
        </p:nvGrpSpPr>
        <p:grpSpPr bwMode="auto">
          <a:xfrm>
            <a:off x="369888" y="2181225"/>
            <a:ext cx="7178675" cy="3417888"/>
            <a:chOff x="370205" y="2181746"/>
            <a:chExt cx="7178969" cy="3418128"/>
          </a:xfrm>
        </p:grpSpPr>
        <p:sp>
          <p:nvSpPr>
            <p:cNvPr id="25613" name="TextBox 18"/>
            <p:cNvSpPr txBox="1">
              <a:spLocks noChangeArrowheads="1"/>
            </p:cNvSpPr>
            <p:nvPr/>
          </p:nvSpPr>
          <p:spPr bwMode="auto">
            <a:xfrm>
              <a:off x="370205" y="2183554"/>
              <a:ext cx="70932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7200">
                  <a:solidFill>
                    <a:schemeClr val="bg1"/>
                  </a:solidFill>
                  <a:latin typeface="UTM Kabel KT"/>
                </a:rPr>
                <a:t>CẤU TẠO </a:t>
              </a:r>
            </a:p>
            <a:p>
              <a:pPr algn="ctr" eaLnBrk="1" hangingPunct="1"/>
              <a:r>
                <a:rPr lang="en-US" altLang="en-US" sz="7200">
                  <a:solidFill>
                    <a:schemeClr val="bg1"/>
                  </a:solidFill>
                  <a:latin typeface="UTM Kabel KT"/>
                </a:rPr>
                <a:t>BÀI VĂN MIÊU TẢ CON VẬT</a:t>
              </a:r>
            </a:p>
          </p:txBody>
        </p:sp>
        <p:sp>
          <p:nvSpPr>
            <p:cNvPr id="22" name="TextBox 21">
              <a:extLst>
                <a:ext uri="{FF2B5EF4-FFF2-40B4-BE49-F238E27FC236}">
                  <a16:creationId xmlns="" xmlns:a16="http://schemas.microsoft.com/office/drawing/2014/main" id="{FEC5EE4E-AF56-43FB-8C42-5027593D2E89}"/>
                </a:ext>
              </a:extLst>
            </p:cNvPr>
            <p:cNvSpPr txBox="1"/>
            <p:nvPr/>
          </p:nvSpPr>
          <p:spPr>
            <a:xfrm>
              <a:off x="455934" y="2181746"/>
              <a:ext cx="7093240" cy="3416540"/>
            </a:xfrm>
            <a:prstGeom prst="rect">
              <a:avLst/>
            </a:prstGeom>
            <a:noFill/>
          </p:spPr>
          <p:txBody>
            <a:bodyPr>
              <a:spAutoFit/>
            </a:bodyPr>
            <a:lstStyle/>
            <a:p>
              <a:pPr algn="ctr" eaLnBrk="1" fontAlgn="auto" hangingPunct="1">
                <a:spcBef>
                  <a:spcPts val="0"/>
                </a:spcBef>
                <a:spcAft>
                  <a:spcPts val="0"/>
                </a:spcAft>
                <a:defRPr/>
              </a:pPr>
              <a:r>
                <a:rPr lang="en-US" sz="7200" dirty="0">
                  <a:solidFill>
                    <a:schemeClr val="accent6">
                      <a:lumMod val="60000"/>
                      <a:lumOff val="40000"/>
                    </a:schemeClr>
                  </a:solidFill>
                  <a:latin typeface="UTM Kabel KT" panose="02040603050506020204" pitchFamily="18" charset="0"/>
                  <a:ea typeface="+mn-ea"/>
                </a:rPr>
                <a:t>CẤU TẠO </a:t>
              </a:r>
            </a:p>
            <a:p>
              <a:pPr algn="ctr" eaLnBrk="1" fontAlgn="auto" hangingPunct="1">
                <a:spcBef>
                  <a:spcPts val="0"/>
                </a:spcBef>
                <a:spcAft>
                  <a:spcPts val="0"/>
                </a:spcAft>
                <a:defRPr/>
              </a:pPr>
              <a:r>
                <a:rPr lang="en-US" sz="7200" dirty="0">
                  <a:solidFill>
                    <a:schemeClr val="accent6">
                      <a:lumMod val="60000"/>
                      <a:lumOff val="40000"/>
                    </a:schemeClr>
                  </a:solidFill>
                  <a:latin typeface="UTM Kabel KT" panose="02040603050506020204" pitchFamily="18" charset="0"/>
                  <a:ea typeface="+mn-ea"/>
                </a:rPr>
                <a:t>BÀI VĂN MIÊU TẢ CON VẬT</a:t>
              </a:r>
            </a:p>
          </p:txBody>
        </p:sp>
      </p:gr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512946">
            <a:off x="2827338" y="1633538"/>
            <a:ext cx="20193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9788" y="1120775"/>
            <a:ext cx="2814637"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14350"/>
            <a:ext cx="218598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2200" y="-69850"/>
            <a:ext cx="33226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66336">
            <a:off x="6316663" y="5438775"/>
            <a:ext cx="37607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27288" y="5541963"/>
            <a:ext cx="378301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72138" y="3721100"/>
            <a:ext cx="1643062"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26555">
            <a:off x="9525" y="895350"/>
            <a:ext cx="24939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66150" y="5141913"/>
            <a:ext cx="425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600" y="5356225"/>
            <a:ext cx="3587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4325" y="1597025"/>
            <a:ext cx="94138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898188" y="449263"/>
            <a:ext cx="105886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3113" y="4937125"/>
            <a:ext cx="2006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19C7C475-B550-4B08-A981-E56377152A19}"/>
              </a:ext>
            </a:extLst>
          </p:cNvPr>
          <p:cNvSpPr/>
          <p:nvPr/>
        </p:nvSpPr>
        <p:spPr>
          <a:xfrm>
            <a:off x="2457450" y="2362200"/>
            <a:ext cx="79375" cy="8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160000" y="5056188"/>
            <a:ext cx="1389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rot="211147">
            <a:off x="2867025" y="4108450"/>
            <a:ext cx="10826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07988" y="6107113"/>
            <a:ext cx="533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7034473">
            <a:off x="4016376" y="3440112"/>
            <a:ext cx="17653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circle(in)">
                                      <p:cBhvr>
                                        <p:cTn id="21" dur="500"/>
                                        <p:tgtEl>
                                          <p:spTgt spid="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circle(in)">
                                      <p:cBhvr>
                                        <p:cTn id="35" dur="500"/>
                                        <p:tgtEl>
                                          <p:spTgt spid="39"/>
                                        </p:tgtEl>
                                      </p:cBhvr>
                                    </p:animEffect>
                                  </p:childTnLst>
                                </p:cTn>
                              </p:par>
                              <p:par>
                                <p:cTn id="36" presetID="6" presetClass="entr" presetSubtype="1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500"/>
                                        <p:tgtEl>
                                          <p:spTgt spid="41"/>
                                        </p:tgtEl>
                                      </p:cBhvr>
                                    </p:animEffect>
                                  </p:childTnLst>
                                </p:cTn>
                              </p:par>
                              <p:par>
                                <p:cTn id="39" presetID="6" presetClass="entr" presetSubtype="16"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500"/>
                                        <p:tgtEl>
                                          <p:spTgt spid="3"/>
                                        </p:tgtEl>
                                      </p:cBhvr>
                                    </p:animEffect>
                                  </p:childTnLst>
                                </p:cTn>
                              </p:par>
                              <p:par>
                                <p:cTn id="42" presetID="6"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500"/>
                                        <p:tgtEl>
                                          <p:spTgt spid="6"/>
                                        </p:tgtEl>
                                      </p:cBhvr>
                                    </p:animEffect>
                                  </p:childTnLst>
                                </p:cTn>
                              </p:par>
                              <p:par>
                                <p:cTn id="45" presetID="6"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500"/>
                                        <p:tgtEl>
                                          <p:spTgt spid="8"/>
                                        </p:tgtEl>
                                      </p:cBhvr>
                                    </p:animEffect>
                                  </p:childTnLst>
                                </p:cTn>
                              </p:par>
                              <p:par>
                                <p:cTn id="48" presetID="6"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500"/>
                                        <p:tgtEl>
                                          <p:spTgt spid="21"/>
                                        </p:tgtEl>
                                      </p:cBhvr>
                                    </p:animEffect>
                                  </p:childTnLst>
                                </p:cTn>
                              </p:par>
                              <p:par>
                                <p:cTn id="56" presetID="6" presetClass="entr" presetSubtype="16"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circle(in)">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E455FE8-405A-4C08-B83D-D7F41D4E2F14}"/>
              </a:ext>
            </a:extLst>
          </p:cNvPr>
          <p:cNvPicPr>
            <a:picLocks noChangeAspect="1"/>
          </p:cNvPicPr>
          <p:nvPr/>
        </p:nvPicPr>
        <p:blipFill>
          <a:blip r:embed="rId3"/>
          <a:stretch>
            <a:fillRect/>
          </a:stretch>
        </p:blipFill>
        <p:spPr>
          <a:xfrm>
            <a:off x="646113" y="2043113"/>
            <a:ext cx="11045825" cy="4416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图片 7" descr="组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25" y="115888"/>
            <a:ext cx="29622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4851400" y="1455738"/>
            <a:ext cx="2701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dist" eaLnBrk="1" hangingPunct="1"/>
            <a:r>
              <a:rPr lang="en-US" altLang="zh-CN" sz="3600">
                <a:latin typeface="UTM Kabel KT"/>
                <a:ea typeface="字魂59号-创粗黑"/>
                <a:cs typeface="字魂59号-创粗黑"/>
              </a:rPr>
              <a:t>GHI NHỚ</a:t>
            </a:r>
            <a:endParaRPr lang="zh-CN" altLang="en-US" sz="3600">
              <a:latin typeface="UTM Kabel KT"/>
              <a:ea typeface="字魂59号-创粗黑"/>
              <a:cs typeface="字魂59号-创粗黑"/>
            </a:endParaRPr>
          </a:p>
        </p:txBody>
      </p:sp>
      <p:pic>
        <p:nvPicPr>
          <p:cNvPr id="10"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484188"/>
            <a:ext cx="101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501736">
            <a:off x="2497138" y="1103313"/>
            <a:ext cx="71278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57385">
            <a:off x="1304925" y="644525"/>
            <a:ext cx="95091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3" descr="图层 11 拷贝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77411">
            <a:off x="607219" y="435769"/>
            <a:ext cx="533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79088" y="541338"/>
            <a:ext cx="1016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501736">
            <a:off x="9578975" y="1158875"/>
            <a:ext cx="7143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 descr="图层 11 拷贝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57385">
            <a:off x="8388350" y="701675"/>
            <a:ext cx="95091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3" descr="图层 11 拷贝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77411">
            <a:off x="7690644" y="492919"/>
            <a:ext cx="533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176713" y="1509713"/>
            <a:ext cx="7200900" cy="4338637"/>
            <a:chOff x="4176229" y="1509393"/>
            <a:chExt cx="7200873" cy="4339650"/>
          </a:xfrm>
        </p:grpSpPr>
        <p:sp>
          <p:nvSpPr>
            <p:cNvPr id="49155" name="TextBox 7"/>
            <p:cNvSpPr txBox="1">
              <a:spLocks noChangeArrowheads="1"/>
            </p:cNvSpPr>
            <p:nvPr/>
          </p:nvSpPr>
          <p:spPr bwMode="auto">
            <a:xfrm>
              <a:off x="4176229" y="1509393"/>
              <a:ext cx="7093298"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13800">
                  <a:solidFill>
                    <a:srgbClr val="00B0F0"/>
                  </a:solidFill>
                  <a:latin typeface="UTM Kabel KT"/>
                </a:rPr>
                <a:t>LUYỆN</a:t>
              </a:r>
            </a:p>
            <a:p>
              <a:pPr algn="ctr" eaLnBrk="1" hangingPunct="1"/>
              <a:r>
                <a:rPr lang="en-US" altLang="en-US" sz="13800">
                  <a:solidFill>
                    <a:srgbClr val="00B0F0"/>
                  </a:solidFill>
                  <a:latin typeface="UTM Kabel KT"/>
                </a:rPr>
                <a:t>TẬP</a:t>
              </a:r>
            </a:p>
          </p:txBody>
        </p:sp>
        <p:sp>
          <p:nvSpPr>
            <p:cNvPr id="9" name="TextBox 8">
              <a:extLst>
                <a:ext uri="{FF2B5EF4-FFF2-40B4-BE49-F238E27FC236}">
                  <a16:creationId xmlns="" xmlns:a16="http://schemas.microsoft.com/office/drawing/2014/main" id="{890070E5-1FA8-40C5-9B53-2DCE071AACD0}"/>
                </a:ext>
              </a:extLst>
            </p:cNvPr>
            <p:cNvSpPr txBox="1"/>
            <p:nvPr/>
          </p:nvSpPr>
          <p:spPr>
            <a:xfrm>
              <a:off x="4284179" y="1509393"/>
              <a:ext cx="7092923" cy="4339650"/>
            </a:xfrm>
            <a:prstGeom prst="rect">
              <a:avLst/>
            </a:prstGeom>
            <a:noFill/>
          </p:spPr>
          <p:txBody>
            <a:bodyPr>
              <a:spAutoFit/>
            </a:bodyPr>
            <a:lstStyle/>
            <a:p>
              <a:pPr algn="ctr" eaLnBrk="1" fontAlgn="auto" hangingPunct="1">
                <a:spcBef>
                  <a:spcPts val="0"/>
                </a:spcBef>
                <a:spcAft>
                  <a:spcPts val="0"/>
                </a:spcAft>
                <a:defRPr/>
              </a:pPr>
              <a:r>
                <a:rPr lang="en-US" sz="13800" dirty="0">
                  <a:solidFill>
                    <a:schemeClr val="accent6">
                      <a:lumMod val="60000"/>
                      <a:lumOff val="40000"/>
                    </a:schemeClr>
                  </a:solidFill>
                  <a:latin typeface="UTM Kabel KT" panose="02040603050506020204" pitchFamily="18" charset="0"/>
                  <a:ea typeface="+mn-ea"/>
                </a:rPr>
                <a:t>LUYỆN</a:t>
              </a:r>
            </a:p>
            <a:p>
              <a:pPr algn="ctr" eaLnBrk="1" fontAlgn="auto" hangingPunct="1">
                <a:spcBef>
                  <a:spcPts val="0"/>
                </a:spcBef>
                <a:spcAft>
                  <a:spcPts val="0"/>
                </a:spcAft>
                <a:defRPr/>
              </a:pPr>
              <a:r>
                <a:rPr lang="en-US" sz="13800" dirty="0">
                  <a:solidFill>
                    <a:schemeClr val="accent6">
                      <a:lumMod val="60000"/>
                      <a:lumOff val="40000"/>
                    </a:schemeClr>
                  </a:solidFill>
                  <a:latin typeface="UTM Kabel KT" panose="02040603050506020204" pitchFamily="18" charset="0"/>
                  <a:ea typeface="+mn-ea"/>
                </a:rPr>
                <a:t>TẬP</a:t>
              </a:r>
            </a:p>
          </p:txBody>
        </p:sp>
      </p:gr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15963" y="2366963"/>
            <a:ext cx="10760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6600" b="1">
                <a:solidFill>
                  <a:srgbClr val="FFFFFF"/>
                </a:solidFill>
                <a:latin typeface="Times New Roman" panose="02020603050405020304" pitchFamily="18" charset="0"/>
                <a:cs typeface="Times New Roman" panose="02020603050405020304" pitchFamily="18" charset="0"/>
              </a:rPr>
              <a:t>Lập dàn ý chi tiết tả </a:t>
            </a:r>
          </a:p>
          <a:p>
            <a:pPr algn="ctr" eaLnBrk="1" hangingPunct="1"/>
            <a:r>
              <a:rPr lang="en-US" altLang="en-US" sz="6600" b="1">
                <a:solidFill>
                  <a:srgbClr val="FFFFFF"/>
                </a:solidFill>
                <a:latin typeface="Times New Roman" panose="02020603050405020304" pitchFamily="18" charset="0"/>
                <a:cs typeface="Times New Roman" panose="02020603050405020304" pitchFamily="18" charset="0"/>
              </a:rPr>
              <a:t>một vật nuôi trong nhà.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 xmlns:a16="http://schemas.microsoft.com/office/drawing/2014/main" id="{0C056D83-989E-43AA-957A-A67B33DC95AD}"/>
              </a:ext>
            </a:extLst>
          </p:cNvPr>
          <p:cNvSpPr/>
          <p:nvPr/>
        </p:nvSpPr>
        <p:spPr>
          <a:xfrm>
            <a:off x="501650" y="404813"/>
            <a:ext cx="3668713" cy="3667125"/>
          </a:xfrm>
          <a:prstGeom prst="roundRect">
            <a:avLst/>
          </a:prstGeom>
          <a:blipFill>
            <a:blip r:embed="rId3"/>
            <a:stretch>
              <a:fillRect/>
            </a:stretch>
          </a:blipFill>
          <a:ln w="476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Rectangle: Rounded Corners 2">
            <a:extLst>
              <a:ext uri="{FF2B5EF4-FFF2-40B4-BE49-F238E27FC236}">
                <a16:creationId xmlns="" xmlns:a16="http://schemas.microsoft.com/office/drawing/2014/main" id="{3BA74369-A196-42C4-983C-406EC4855365}"/>
              </a:ext>
            </a:extLst>
          </p:cNvPr>
          <p:cNvSpPr/>
          <p:nvPr/>
        </p:nvSpPr>
        <p:spPr>
          <a:xfrm>
            <a:off x="4314825" y="1566863"/>
            <a:ext cx="3668713" cy="3668712"/>
          </a:xfrm>
          <a:prstGeom prst="roundRect">
            <a:avLst/>
          </a:prstGeom>
          <a:blipFill>
            <a:blip r:embed="rId4"/>
            <a:stretch>
              <a:fillRect/>
            </a:stretch>
          </a:blipFill>
          <a:ln w="476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ctangle: Rounded Corners 3">
            <a:extLst>
              <a:ext uri="{FF2B5EF4-FFF2-40B4-BE49-F238E27FC236}">
                <a16:creationId xmlns="" xmlns:a16="http://schemas.microsoft.com/office/drawing/2014/main" id="{751612F1-1A5F-4D51-88EE-82FB16AB421D}"/>
              </a:ext>
            </a:extLst>
          </p:cNvPr>
          <p:cNvSpPr/>
          <p:nvPr/>
        </p:nvSpPr>
        <p:spPr>
          <a:xfrm>
            <a:off x="8129588" y="2833688"/>
            <a:ext cx="3668712" cy="3668712"/>
          </a:xfrm>
          <a:prstGeom prst="roundRect">
            <a:avLst/>
          </a:prstGeom>
          <a:blipFill>
            <a:blip r:embed="rId5"/>
            <a:stretch>
              <a:fillRect/>
            </a:stretch>
          </a:blipFill>
          <a:ln w="476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32962">
            <a:off x="2246313" y="841375"/>
            <a:ext cx="16605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793750"/>
            <a:ext cx="20288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99186">
            <a:off x="5275263" y="523875"/>
            <a:ext cx="18192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92521">
            <a:off x="7138988" y="274638"/>
            <a:ext cx="31861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66336">
            <a:off x="4900613" y="4035425"/>
            <a:ext cx="2905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4089400"/>
            <a:ext cx="30829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29113" y="2627313"/>
            <a:ext cx="13747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26555">
            <a:off x="38100" y="119063"/>
            <a:ext cx="20637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19C7C475-B550-4B08-A981-E56377152A19}"/>
              </a:ext>
            </a:extLst>
          </p:cNvPr>
          <p:cNvSpPr/>
          <p:nvPr/>
        </p:nvSpPr>
        <p:spPr>
          <a:xfrm>
            <a:off x="1377950" y="2711450"/>
            <a:ext cx="793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108259">
            <a:off x="9544050" y="-373063"/>
            <a:ext cx="2908300" cy="38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228653">
            <a:off x="7593013" y="3789363"/>
            <a:ext cx="22987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4356119">
            <a:off x="6723063" y="4687887"/>
            <a:ext cx="210343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6755336">
            <a:off x="2986087" y="2544763"/>
            <a:ext cx="14065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1538288" y="88900"/>
            <a:ext cx="10537825" cy="6680200"/>
            <a:chOff x="1275253" y="89194"/>
            <a:chExt cx="10538373" cy="6679616"/>
          </a:xfrm>
        </p:grpSpPr>
        <p:graphicFrame>
          <p:nvGraphicFramePr>
            <p:cNvPr id="2" name="Diagram 1">
              <a:extLst>
                <a:ext uri="{FF2B5EF4-FFF2-40B4-BE49-F238E27FC236}">
                  <a16:creationId xmlns="" xmlns:a16="http://schemas.microsoft.com/office/drawing/2014/main" id="{9C720BB1-428F-4DDF-885C-FA93137EDEC1}"/>
                </a:ext>
              </a:extLst>
            </p:cNvPr>
            <p:cNvGraphicFramePr/>
            <p:nvPr/>
          </p:nvGraphicFramePr>
          <p:xfrm>
            <a:off x="1275253" y="89194"/>
            <a:ext cx="10538373" cy="667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25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64562">
              <a:off x="10270440" y="5394958"/>
              <a:ext cx="1321782" cy="127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964562">
              <a:off x="7739794" y="204334"/>
              <a:ext cx="1279125" cy="123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64562">
              <a:off x="8957699" y="1985907"/>
              <a:ext cx="1135601" cy="109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964562">
              <a:off x="9375336" y="3809266"/>
              <a:ext cx="1108217" cy="10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6363" y="2427288"/>
            <a:ext cx="2405062"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Diagonal Corners Rounded 13">
            <a:extLst>
              <a:ext uri="{FF2B5EF4-FFF2-40B4-BE49-F238E27FC236}">
                <a16:creationId xmlns="" xmlns:a16="http://schemas.microsoft.com/office/drawing/2014/main" id="{5D27926D-72B4-404F-A067-FF7913BB6A15}"/>
              </a:ext>
            </a:extLst>
          </p:cNvPr>
          <p:cNvSpPr/>
          <p:nvPr/>
        </p:nvSpPr>
        <p:spPr>
          <a:xfrm>
            <a:off x="236538" y="4430713"/>
            <a:ext cx="2143125" cy="660400"/>
          </a:xfrm>
          <a:prstGeom prst="round2Diag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LƯU Ý !!!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fill="hold"/>
                                        <p:tgtEl>
                                          <p:spTgt spid="10"/>
                                        </p:tgtEl>
                                        <p:attrNameLst>
                                          <p:attrName>ppt_x</p:attrName>
                                        </p:attrNameLst>
                                      </p:cBhvr>
                                      <p:tavLst>
                                        <p:tav tm="0">
                                          <p:val>
                                            <p:strVal val="#ppt_x"/>
                                          </p:val>
                                        </p:tav>
                                        <p:tav tm="100000">
                                          <p:val>
                                            <p:strVal val="#ppt_x"/>
                                          </p:val>
                                        </p:tav>
                                      </p:tavLst>
                                    </p:anim>
                                    <p:anim calcmode="lin" valueType="num">
                                      <p:cBhvr additive="base">
                                        <p:cTn id="11" dur="1500" fill="hold"/>
                                        <p:tgtEl>
                                          <p:spTgt spid="10"/>
                                        </p:tgtEl>
                                        <p:attrNameLst>
                                          <p:attrName>ppt_y</p:attrName>
                                        </p:attrNameLst>
                                      </p:cBhvr>
                                      <p:tavLst>
                                        <p:tav tm="0">
                                          <p:val>
                                            <p:strVal val="0-#ppt_h/2"/>
                                          </p:val>
                                        </p:tav>
                                        <p:tav tm="100000">
                                          <p:val>
                                            <p:strVal val="#ppt_y"/>
                                          </p:val>
                                        </p:tav>
                                      </p:tavLst>
                                    </p:anim>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13" descr="图层12 拷贝"/>
          <p:cNvPicPr>
            <a:picLocks noChangeAspect="1"/>
          </p:cNvPicPr>
          <p:nvPr/>
        </p:nvPicPr>
        <p:blipFill>
          <a:blip r:embed="rId4">
            <a:extLst>
              <a:ext uri="{28A0092B-C50C-407E-A947-70E740481C1C}">
                <a14:useLocalDpi xmlns:a14="http://schemas.microsoft.com/office/drawing/2010/main" val="0"/>
              </a:ext>
            </a:extLst>
          </a:blip>
          <a:srcRect l="61638" t="21541" r="-729" b="726"/>
          <a:stretch>
            <a:fillRect/>
          </a:stretch>
        </p:blipFill>
        <p:spPr bwMode="auto">
          <a:xfrm>
            <a:off x="7070725" y="2314575"/>
            <a:ext cx="333057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图片 11" descr="图层12 拷贝"/>
          <p:cNvPicPr>
            <a:picLocks noChangeAspect="1"/>
          </p:cNvPicPr>
          <p:nvPr/>
        </p:nvPicPr>
        <p:blipFill>
          <a:blip r:embed="rId4">
            <a:extLst>
              <a:ext uri="{28A0092B-C50C-407E-A947-70E740481C1C}">
                <a14:useLocalDpi xmlns:a14="http://schemas.microsoft.com/office/drawing/2010/main" val="0"/>
              </a:ext>
            </a:extLst>
          </a:blip>
          <a:srcRect r="21474" b="24060"/>
          <a:stretch>
            <a:fillRect/>
          </a:stretch>
        </p:blipFill>
        <p:spPr bwMode="auto">
          <a:xfrm>
            <a:off x="-14288" y="287338"/>
            <a:ext cx="708501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8" descr="图层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505450"/>
            <a:ext cx="16208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图片 10" descr="图层 11 拷贝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52163" y="4411663"/>
            <a:ext cx="123983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图片 6" descr="6062c1ec5def5"/>
          <p:cNvPicPr>
            <a:picLocks noChangeAspect="1"/>
          </p:cNvPicPr>
          <p:nvPr/>
        </p:nvPicPr>
        <p:blipFill>
          <a:blip r:embed="rId7">
            <a:extLst>
              <a:ext uri="{28A0092B-C50C-407E-A947-70E740481C1C}">
                <a14:useLocalDpi xmlns:a14="http://schemas.microsoft.com/office/drawing/2010/main" val="0"/>
              </a:ext>
            </a:extLst>
          </a:blip>
          <a:srcRect l="48483" r="1476"/>
          <a:stretch>
            <a:fillRect/>
          </a:stretch>
        </p:blipFill>
        <p:spPr bwMode="auto">
          <a:xfrm>
            <a:off x="5989638" y="790575"/>
            <a:ext cx="62023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图片 12" descr="图层12 拷贝"/>
          <p:cNvPicPr>
            <a:picLocks noChangeAspect="1"/>
          </p:cNvPicPr>
          <p:nvPr/>
        </p:nvPicPr>
        <p:blipFill>
          <a:blip r:embed="rId4">
            <a:extLst>
              <a:ext uri="{28A0092B-C50C-407E-A947-70E740481C1C}">
                <a14:useLocalDpi xmlns:a14="http://schemas.microsoft.com/office/drawing/2010/main" val="0"/>
              </a:ext>
            </a:extLst>
          </a:blip>
          <a:srcRect t="67725" r="21474" b="726"/>
          <a:stretch>
            <a:fillRect/>
          </a:stretch>
        </p:blipFill>
        <p:spPr bwMode="auto">
          <a:xfrm>
            <a:off x="369888" y="4819650"/>
            <a:ext cx="75231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图片 14" descr="图层 6"/>
          <p:cNvPicPr>
            <a:picLocks noChangeAspect="1"/>
          </p:cNvPicPr>
          <p:nvPr/>
        </p:nvPicPr>
        <p:blipFill>
          <a:blip r:embed="rId8">
            <a:extLst>
              <a:ext uri="{28A0092B-C50C-407E-A947-70E740481C1C}">
                <a14:useLocalDpi xmlns:a14="http://schemas.microsoft.com/office/drawing/2010/main" val="0"/>
              </a:ext>
            </a:extLst>
          </a:blip>
          <a:srcRect r="53020"/>
          <a:stretch>
            <a:fillRect/>
          </a:stretch>
        </p:blipFill>
        <p:spPr bwMode="auto">
          <a:xfrm>
            <a:off x="-14288" y="1588"/>
            <a:ext cx="1635126"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图片 15" descr="图层 3"/>
          <p:cNvPicPr>
            <a:picLocks noChangeAspect="1"/>
          </p:cNvPicPr>
          <p:nvPr/>
        </p:nvPicPr>
        <p:blipFill>
          <a:blip r:embed="rId9">
            <a:extLst>
              <a:ext uri="{28A0092B-C50C-407E-A947-70E740481C1C}">
                <a14:useLocalDpi xmlns:a14="http://schemas.microsoft.com/office/drawing/2010/main" val="0"/>
              </a:ext>
            </a:extLst>
          </a:blip>
          <a:srcRect l="60512"/>
          <a:stretch>
            <a:fillRect/>
          </a:stretch>
        </p:blipFill>
        <p:spPr bwMode="auto">
          <a:xfrm>
            <a:off x="6727825" y="0"/>
            <a:ext cx="21351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图片 16" descr="图层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5650" y="6059488"/>
            <a:ext cx="22002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3275" y="1514475"/>
            <a:ext cx="612616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 xmlns:a16="http://schemas.microsoft.com/office/drawing/2014/main" id="{37F02464-B655-4D03-B91B-4211F0041C43}"/>
              </a:ext>
            </a:extLst>
          </p:cNvPr>
          <p:cNvSpPr txBox="1"/>
          <p:nvPr/>
        </p:nvSpPr>
        <p:spPr>
          <a:xfrm>
            <a:off x="1520825" y="3308350"/>
            <a:ext cx="9691688" cy="1323975"/>
          </a:xfrm>
          <a:prstGeom prst="rect">
            <a:avLst/>
          </a:prstGeom>
          <a:noFill/>
        </p:spPr>
        <p:txBody>
          <a:bodyPr>
            <a:spAutoFit/>
          </a:bodyPr>
          <a:lstStyle/>
          <a:p>
            <a:pPr eaLnBrk="1" fontAlgn="auto" hangingPunct="1">
              <a:spcBef>
                <a:spcPts val="0"/>
              </a:spcBef>
              <a:spcAft>
                <a:spcPts val="0"/>
              </a:spcAft>
              <a:defRPr/>
            </a:pPr>
            <a:r>
              <a:rPr lang="en-US" sz="8000" dirty="0">
                <a:solidFill>
                  <a:schemeClr val="tx1">
                    <a:lumMod val="95000"/>
                    <a:lumOff val="5000"/>
                  </a:schemeClr>
                </a:solidFill>
                <a:latin typeface="UTM Kabel KT" panose="02040603050506020204" pitchFamily="18" charset="0"/>
                <a:ea typeface="+mn-ea"/>
              </a:rPr>
              <a:t>KHỞI ĐỘNG</a:t>
            </a:r>
          </a:p>
        </p:txBody>
      </p:sp>
    </p:spTree>
    <p:custDataLst>
      <p:tags r:id="rId1"/>
    </p:custData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13384847-C786-4211-B618-E524EE98BEAE}"/>
              </a:ext>
            </a:extLst>
          </p:cNvPr>
          <p:cNvSpPr/>
          <p:nvPr/>
        </p:nvSpPr>
        <p:spPr>
          <a:xfrm>
            <a:off x="3359150" y="438150"/>
            <a:ext cx="5476875" cy="546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8" name="Rectangle 17">
            <a:extLst>
              <a:ext uri="{FF2B5EF4-FFF2-40B4-BE49-F238E27FC236}">
                <a16:creationId xmlns="" xmlns:a16="http://schemas.microsoft.com/office/drawing/2014/main" id="{1A5D250E-4702-4026-943D-B428D87E3399}"/>
              </a:ext>
            </a:extLst>
          </p:cNvPr>
          <p:cNvSpPr/>
          <p:nvPr/>
        </p:nvSpPr>
        <p:spPr>
          <a:xfrm>
            <a:off x="3359150" y="450850"/>
            <a:ext cx="5476875" cy="546735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0" dirty="0">
              <a:solidFill>
                <a:prstClr val="white">
                  <a:lumMod val="50000"/>
                </a:prstClr>
              </a:solidFill>
              <a:latin typeface="UTM American Sans" panose="02040603050506020204" pitchFamily="18" charset="0"/>
            </a:endParaRPr>
          </a:p>
        </p:txBody>
      </p:sp>
      <p:sp>
        <p:nvSpPr>
          <p:cNvPr id="28677" name="TextBox 1"/>
          <p:cNvSpPr txBox="1">
            <a:spLocks noChangeArrowheads="1"/>
          </p:cNvSpPr>
          <p:nvPr/>
        </p:nvSpPr>
        <p:spPr bwMode="auto">
          <a:xfrm>
            <a:off x="3435350" y="1960563"/>
            <a:ext cx="54006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4800" dirty="0" err="1">
                <a:latin typeface="Times New Roman" panose="02020603050405020304" pitchFamily="18" charset="0"/>
                <a:cs typeface="Times New Roman" panose="02020603050405020304" pitchFamily="18" charset="0"/>
              </a:rPr>
              <a:t>Kể</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tên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một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số</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a:t>
            </a:r>
            <a:r>
              <a:rPr lang="en-US" altLang="en-US" sz="4800" dirty="0">
                <a:latin typeface="Times New Roman" panose="02020603050405020304" pitchFamily="18" charset="0"/>
                <a:cs typeface="Times New Roman" panose="02020603050405020304" pitchFamily="18" charset="0"/>
              </a:rPr>
              <a:t> con </a:t>
            </a:r>
            <a:r>
              <a:rPr lang="en-US" altLang="en-US" sz="4800" dirty="0" err="1">
                <a:latin typeface="Times New Roman" panose="02020603050405020304" pitchFamily="18" charset="0"/>
                <a:cs typeface="Times New Roman" panose="02020603050405020304" pitchFamily="18" charset="0"/>
              </a:rPr>
              <a:t>vật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mà</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em</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thích</a:t>
            </a:r>
            <a:r>
              <a:rPr lang="en-US" altLang="en-US" sz="4800" dirty="0">
                <a:latin typeface="Times New Roman" panose="02020603050405020304" pitchFamily="18" charset="0"/>
                <a:cs typeface="Times New Roman" panose="02020603050405020304" pitchFamily="18" charset="0"/>
              </a:rPr>
              <a:t>.</a:t>
            </a:r>
          </a:p>
        </p:txBody>
      </p:sp>
    </p:spTree>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8"/>
          <p:cNvSpPr txBox="1">
            <a:spLocks noChangeArrowheads="1"/>
          </p:cNvSpPr>
          <p:nvPr/>
        </p:nvSpPr>
        <p:spPr bwMode="auto">
          <a:xfrm>
            <a:off x="555625" y="336550"/>
            <a:ext cx="11260138"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3600" b="1">
                <a:solidFill>
                  <a:srgbClr val="002060"/>
                </a:solidFill>
                <a:latin typeface="Times New Roman" panose="02020603050405020304" pitchFamily="18" charset="0"/>
                <a:cs typeface="Times New Roman" panose="02020603050405020304" pitchFamily="18" charset="0"/>
              </a:rPr>
              <a:t>Con Mèo Hung</a:t>
            </a:r>
          </a:p>
          <a:p>
            <a:pPr algn="just" eaLnBrk="1" hangingPunct="1"/>
            <a:r>
              <a:rPr lang="en-US" altLang="en-US" sz="2400">
                <a:solidFill>
                  <a:srgbClr val="002060"/>
                </a:solidFill>
                <a:latin typeface="Times New Roman" panose="02020603050405020304" pitchFamily="18" charset="0"/>
                <a:cs typeface="Times New Roman" panose="02020603050405020304" pitchFamily="18" charset="0"/>
              </a:rPr>
              <a:t>         “Meo, meo”. Đấy, chú bạn mới của tôi lại đến chơi với tôi đấy.</a:t>
            </a:r>
          </a:p>
          <a:p>
            <a:pPr algn="just" eaLnBrk="1" hangingPunct="1"/>
            <a:r>
              <a:rPr lang="en-US" altLang="en-US" sz="2400">
                <a:solidFill>
                  <a:srgbClr val="002060"/>
                </a:solidFill>
                <a:latin typeface="Times New Roman" panose="02020603050405020304" pitchFamily="18" charset="0"/>
                <a:cs typeface="Times New Roman" panose="02020603050405020304" pitchFamily="18" charset="0"/>
              </a:rPr>
              <a:t>         Chà, nó có bộ lông mới đẹp làm sao! Màu lông hung có sắc vằn đo đỏ, rất đúng với cái tên mà tôi đặt cho nó. Mèo Hung có cái đầu tròn tròn, hai tai dựng đứng rất thính nhạy. Đôi mắt Mèo Hung hiền lành nhưng ban đêm đôi mắt ấy sáng lên giúp mèo nhìn rõ mọi vật. Bộ ria mép vểnh lên có vẻ oai lắm; bốn chân thì thon thon, bước đi một cách nhẹ nhàng như lướt trên mặt đất. Cái đuôi dài trông thướt tha duyên dáng… Mèo Hung trông thật đáng yêu.</a:t>
            </a:r>
          </a:p>
          <a:p>
            <a:pPr algn="just" eaLnBrk="1" hangingPunct="1"/>
            <a:r>
              <a:rPr lang="en-US" altLang="en-US" sz="2400">
                <a:solidFill>
                  <a:srgbClr val="002060"/>
                </a:solidFill>
                <a:latin typeface="Times New Roman" panose="02020603050405020304" pitchFamily="18" charset="0"/>
                <a:cs typeface="Times New Roman" panose="02020603050405020304" pitchFamily="18" charset="0"/>
              </a:rPr>
              <a:t>       Có một hôm, tôi đang ngồi học, bỗng thấy nó rón rén bước từng bước nhẹ nhàng đến bên bồ thóc ngồi rình. A! Con mèo này khôn thật! Chả là ngày thường chuột hay vào bồ ăn vụng thóc nên mèo mới rình ở đây. Bỗng nhiên nó chụm bốn chân lại, dặt dặt cái đuôi lấy đà rồi “phốc” một cái. Thế là một con chuột đã nằm gọn trong vuốt của nó… Nhiều lúc tôi đang học bài, chú ta đến dụi dụi vào tay, muốn tôi vuốt ve bộ lông mượt như nhung hoặc đùa với chú một tí. </a:t>
            </a:r>
          </a:p>
          <a:p>
            <a:pPr algn="just" eaLnBrk="1" hangingPunct="1"/>
            <a:r>
              <a:rPr lang="en-US" altLang="en-US" sz="2400">
                <a:solidFill>
                  <a:srgbClr val="002060"/>
                </a:solidFill>
                <a:latin typeface="Times New Roman" panose="02020603050405020304" pitchFamily="18" charset="0"/>
                <a:cs typeface="Times New Roman" panose="02020603050405020304" pitchFamily="18" charset="0"/>
              </a:rPr>
              <a:t>        Con mèo của tôi là như thế đấy.</a:t>
            </a:r>
          </a:p>
          <a:p>
            <a:pPr algn="r" eaLnBrk="1" hangingPunct="1"/>
            <a:r>
              <a:rPr lang="en-US" altLang="en-US" sz="2400" b="1" i="1">
                <a:solidFill>
                  <a:srgbClr val="002060"/>
                </a:solidFill>
                <a:latin typeface="Times New Roman" panose="02020603050405020304" pitchFamily="18" charset="0"/>
                <a:cs typeface="Times New Roman" panose="02020603050405020304" pitchFamily="18" charset="0"/>
              </a:rPr>
              <a:t>Theo Hoàng Đức Hải</a:t>
            </a:r>
          </a:p>
        </p:txBody>
      </p:sp>
    </p:spTree>
    <p:custDataLst>
      <p:tags r:id="rId1"/>
    </p:custData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425" y="0"/>
            <a:ext cx="13155613" cy="73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52425" y="2409825"/>
            <a:ext cx="12646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7200" b="1">
                <a:solidFill>
                  <a:srgbClr val="FFFFFF"/>
                </a:solidFill>
                <a:latin typeface="Times New Roman" panose="02020603050405020304" pitchFamily="18" charset="0"/>
                <a:cs typeface="Times New Roman" panose="02020603050405020304" pitchFamily="18" charset="0"/>
              </a:rPr>
              <a:t>Bài văn trên được</a:t>
            </a:r>
          </a:p>
          <a:p>
            <a:pPr algn="ctr" eaLnBrk="1" hangingPunct="1"/>
            <a:r>
              <a:rPr lang="en-US" altLang="en-US" sz="7200" b="1">
                <a:solidFill>
                  <a:srgbClr val="FFFFFF"/>
                </a:solidFill>
                <a:latin typeface="Times New Roman" panose="02020603050405020304" pitchFamily="18" charset="0"/>
                <a:cs typeface="Times New Roman" panose="02020603050405020304" pitchFamily="18" charset="0"/>
              </a:rPr>
              <a:t> chia thành mấy đoạn?</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A76A645-063E-4B95-8D11-72A51AA6E866}"/>
              </a:ext>
            </a:extLst>
          </p:cNvPr>
          <p:cNvSpPr/>
          <p:nvPr/>
        </p:nvSpPr>
        <p:spPr>
          <a:xfrm>
            <a:off x="0" y="0"/>
            <a:ext cx="12192000" cy="170497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 xmlns:a16="http://schemas.microsoft.com/office/drawing/2014/main" id="{E836E29B-A129-4D34-B917-4F86FFFEA42C}"/>
              </a:ext>
            </a:extLst>
          </p:cNvPr>
          <p:cNvSpPr/>
          <p:nvPr/>
        </p:nvSpPr>
        <p:spPr>
          <a:xfrm>
            <a:off x="0" y="1697038"/>
            <a:ext cx="12192000" cy="1704975"/>
          </a:xfrm>
          <a:prstGeom prst="rect">
            <a:avLst/>
          </a:prstGeom>
          <a:solidFill>
            <a:srgbClr val="D214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 xmlns:a16="http://schemas.microsoft.com/office/drawing/2014/main" id="{3F56E0E3-7CB5-411A-A838-B164F60D3AC0}"/>
              </a:ext>
            </a:extLst>
          </p:cNvPr>
          <p:cNvSpPr/>
          <p:nvPr/>
        </p:nvSpPr>
        <p:spPr>
          <a:xfrm>
            <a:off x="0" y="3402013"/>
            <a:ext cx="12192000" cy="1714500"/>
          </a:xfrm>
          <a:prstGeom prst="rect">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 xmlns:a16="http://schemas.microsoft.com/office/drawing/2014/main" id="{C198C4DD-D0D5-43BC-973E-212DA82B3854}"/>
              </a:ext>
            </a:extLst>
          </p:cNvPr>
          <p:cNvSpPr/>
          <p:nvPr/>
        </p:nvSpPr>
        <p:spPr>
          <a:xfrm>
            <a:off x="0" y="5116513"/>
            <a:ext cx="12192000" cy="1706562"/>
          </a:xfrm>
          <a:prstGeom prst="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3" name="Group 32"/>
          <p:cNvGrpSpPr>
            <a:grpSpLocks/>
          </p:cNvGrpSpPr>
          <p:nvPr/>
        </p:nvGrpSpPr>
        <p:grpSpPr bwMode="auto">
          <a:xfrm>
            <a:off x="931863" y="-9525"/>
            <a:ext cx="2355850" cy="1706563"/>
            <a:chOff x="931984" y="-8792"/>
            <a:chExt cx="2356339" cy="1705708"/>
          </a:xfrm>
        </p:grpSpPr>
        <p:sp>
          <p:nvSpPr>
            <p:cNvPr id="8" name="Parallelogram 7">
              <a:extLst>
                <a:ext uri="{FF2B5EF4-FFF2-40B4-BE49-F238E27FC236}">
                  <a16:creationId xmlns="" xmlns:a16="http://schemas.microsoft.com/office/drawing/2014/main" id="{0EA5FD2D-FAA5-44C9-BFDB-D6AD2259D940}"/>
                </a:ext>
              </a:extLst>
            </p:cNvPr>
            <p:cNvSpPr/>
            <p:nvPr/>
          </p:nvSpPr>
          <p:spPr>
            <a:xfrm>
              <a:off x="931984" y="-8792"/>
              <a:ext cx="2356339" cy="1705708"/>
            </a:xfrm>
            <a:prstGeom prst="parallelogram">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8" name="Rectangle 27">
              <a:extLst>
                <a:ext uri="{FF2B5EF4-FFF2-40B4-BE49-F238E27FC236}">
                  <a16:creationId xmlns="" xmlns:a16="http://schemas.microsoft.com/office/drawing/2014/main" id="{0C3EAAB0-3D3E-4736-A573-F6097703F642}"/>
                </a:ext>
              </a:extLst>
            </p:cNvPr>
            <p:cNvSpPr/>
            <p:nvPr/>
          </p:nvSpPr>
          <p:spPr>
            <a:xfrm>
              <a:off x="1780492" y="63382"/>
              <a:ext cx="524504" cy="163121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10000" b="1" dirty="0">
                  <a:ln/>
                  <a:solidFill>
                    <a:srgbClr val="FF9933"/>
                  </a:solidFill>
                  <a:latin typeface="UTM American Sans" panose="02040603050506020204" pitchFamily="18" charset="0"/>
                  <a:ea typeface="+mn-ea"/>
                </a:rPr>
                <a:t>1</a:t>
              </a:r>
            </a:p>
          </p:txBody>
        </p:sp>
      </p:grpSp>
      <p:grpSp>
        <p:nvGrpSpPr>
          <p:cNvPr id="34" name="Group 33"/>
          <p:cNvGrpSpPr>
            <a:grpSpLocks/>
          </p:cNvGrpSpPr>
          <p:nvPr/>
        </p:nvGrpSpPr>
        <p:grpSpPr bwMode="auto">
          <a:xfrm>
            <a:off x="9528175" y="1709738"/>
            <a:ext cx="2357438" cy="1719262"/>
            <a:chOff x="9067799" y="1683195"/>
            <a:chExt cx="2356339" cy="1719429"/>
          </a:xfrm>
        </p:grpSpPr>
        <p:sp>
          <p:nvSpPr>
            <p:cNvPr id="9" name="Parallelogram 8">
              <a:extLst>
                <a:ext uri="{FF2B5EF4-FFF2-40B4-BE49-F238E27FC236}">
                  <a16:creationId xmlns="" xmlns:a16="http://schemas.microsoft.com/office/drawing/2014/main" id="{A575BB03-27E2-4510-AF2F-8F586240FDCC}"/>
                </a:ext>
              </a:extLst>
            </p:cNvPr>
            <p:cNvSpPr/>
            <p:nvPr/>
          </p:nvSpPr>
          <p:spPr>
            <a:xfrm>
              <a:off x="9067799" y="1697483"/>
              <a:ext cx="2356339" cy="1705141"/>
            </a:xfrm>
            <a:prstGeom prst="parallelogram">
              <a:avLst/>
            </a:prstGeom>
            <a:solidFill>
              <a:srgbClr val="FB9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9" name="Rectangle 28">
              <a:extLst>
                <a:ext uri="{FF2B5EF4-FFF2-40B4-BE49-F238E27FC236}">
                  <a16:creationId xmlns="" xmlns:a16="http://schemas.microsoft.com/office/drawing/2014/main" id="{BE9E8DCD-BA56-4568-8586-54DEEB69BB68}"/>
                </a:ext>
              </a:extLst>
            </p:cNvPr>
            <p:cNvSpPr/>
            <p:nvPr/>
          </p:nvSpPr>
          <p:spPr>
            <a:xfrm>
              <a:off x="9825821" y="1683195"/>
              <a:ext cx="840295" cy="163121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10000" b="1" dirty="0">
                  <a:ln/>
                  <a:solidFill>
                    <a:srgbClr val="D2145C"/>
                  </a:solidFill>
                  <a:latin typeface="UTM American Sans" panose="02040603050506020204" pitchFamily="18" charset="0"/>
                  <a:ea typeface="+mn-ea"/>
                </a:rPr>
                <a:t>2</a:t>
              </a:r>
            </a:p>
          </p:txBody>
        </p:sp>
      </p:grpSp>
      <p:grpSp>
        <p:nvGrpSpPr>
          <p:cNvPr id="35" name="Group 34"/>
          <p:cNvGrpSpPr>
            <a:grpSpLocks/>
          </p:cNvGrpSpPr>
          <p:nvPr/>
        </p:nvGrpSpPr>
        <p:grpSpPr bwMode="auto">
          <a:xfrm>
            <a:off x="212725" y="3400425"/>
            <a:ext cx="2357438" cy="1706563"/>
            <a:chOff x="398584" y="3411416"/>
            <a:chExt cx="2356339" cy="1705708"/>
          </a:xfrm>
        </p:grpSpPr>
        <p:sp>
          <p:nvSpPr>
            <p:cNvPr id="10" name="Parallelogram 9">
              <a:extLst>
                <a:ext uri="{FF2B5EF4-FFF2-40B4-BE49-F238E27FC236}">
                  <a16:creationId xmlns="" xmlns:a16="http://schemas.microsoft.com/office/drawing/2014/main" id="{DBC210F3-7B8C-4200-8AC7-99B40E767B9F}"/>
                </a:ext>
              </a:extLst>
            </p:cNvPr>
            <p:cNvSpPr/>
            <p:nvPr/>
          </p:nvSpPr>
          <p:spPr>
            <a:xfrm>
              <a:off x="398584" y="3411416"/>
              <a:ext cx="2356339" cy="1705708"/>
            </a:xfrm>
            <a:prstGeom prst="parallelogram">
              <a:avLst/>
            </a:prstGeom>
            <a:solidFill>
              <a:srgbClr val="00DB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1" name="Rectangle 30">
              <a:extLst>
                <a:ext uri="{FF2B5EF4-FFF2-40B4-BE49-F238E27FC236}">
                  <a16:creationId xmlns="" xmlns:a16="http://schemas.microsoft.com/office/drawing/2014/main" id="{BD2F8EF0-88D9-4AA2-BE56-7A0C4D092886}"/>
                </a:ext>
              </a:extLst>
            </p:cNvPr>
            <p:cNvSpPr/>
            <p:nvPr/>
          </p:nvSpPr>
          <p:spPr>
            <a:xfrm>
              <a:off x="1175841" y="3414985"/>
              <a:ext cx="801823" cy="163121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10000" b="1" dirty="0">
                  <a:ln/>
                  <a:solidFill>
                    <a:srgbClr val="0079A4"/>
                  </a:solidFill>
                  <a:latin typeface="UTM American Sans" panose="02040603050506020204" pitchFamily="18" charset="0"/>
                  <a:ea typeface="+mn-ea"/>
                </a:rPr>
                <a:t>3</a:t>
              </a:r>
            </a:p>
          </p:txBody>
        </p:sp>
      </p:grpSp>
      <p:grpSp>
        <p:nvGrpSpPr>
          <p:cNvPr id="36" name="Group 35"/>
          <p:cNvGrpSpPr>
            <a:grpSpLocks/>
          </p:cNvGrpSpPr>
          <p:nvPr/>
        </p:nvGrpSpPr>
        <p:grpSpPr bwMode="auto">
          <a:xfrm>
            <a:off x="8791575" y="5073650"/>
            <a:ext cx="2355850" cy="1706563"/>
            <a:chOff x="8373207" y="5117124"/>
            <a:chExt cx="2356339" cy="1705708"/>
          </a:xfrm>
        </p:grpSpPr>
        <p:sp>
          <p:nvSpPr>
            <p:cNvPr id="11" name="Parallelogram 10">
              <a:extLst>
                <a:ext uri="{FF2B5EF4-FFF2-40B4-BE49-F238E27FC236}">
                  <a16:creationId xmlns="" xmlns:a16="http://schemas.microsoft.com/office/drawing/2014/main" id="{D9761BFF-FAA9-48A8-B3AA-8CFD6D8EAB87}"/>
                </a:ext>
              </a:extLst>
            </p:cNvPr>
            <p:cNvSpPr/>
            <p:nvPr/>
          </p:nvSpPr>
          <p:spPr>
            <a:xfrm>
              <a:off x="8373207" y="5117124"/>
              <a:ext cx="2356339" cy="1705708"/>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2" name="Rectangle 31">
              <a:extLst>
                <a:ext uri="{FF2B5EF4-FFF2-40B4-BE49-F238E27FC236}">
                  <a16:creationId xmlns="" xmlns:a16="http://schemas.microsoft.com/office/drawing/2014/main" id="{0AECBC77-0238-4BC4-AC3E-152C22ED98B5}"/>
                </a:ext>
              </a:extLst>
            </p:cNvPr>
            <p:cNvSpPr/>
            <p:nvPr/>
          </p:nvSpPr>
          <p:spPr>
            <a:xfrm>
              <a:off x="9008800" y="5145655"/>
              <a:ext cx="982961" cy="163121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10000" b="1" dirty="0">
                  <a:ln/>
                  <a:solidFill>
                    <a:srgbClr val="009242"/>
                  </a:solidFill>
                  <a:latin typeface="UTM American Sans" panose="02040603050506020204" pitchFamily="18" charset="0"/>
                  <a:ea typeface="+mn-ea"/>
                </a:rPr>
                <a:t>4</a:t>
              </a:r>
            </a:p>
          </p:txBody>
        </p:sp>
      </p:grpSp>
      <p:grpSp>
        <p:nvGrpSpPr>
          <p:cNvPr id="43018" name="Group 41"/>
          <p:cNvGrpSpPr>
            <a:grpSpLocks/>
          </p:cNvGrpSpPr>
          <p:nvPr/>
        </p:nvGrpSpPr>
        <p:grpSpPr bwMode="auto">
          <a:xfrm>
            <a:off x="0" y="-17463"/>
            <a:ext cx="12192000" cy="6832601"/>
            <a:chOff x="0" y="-16949"/>
            <a:chExt cx="12192000" cy="6831624"/>
          </a:xfrm>
        </p:grpSpPr>
        <p:cxnSp>
          <p:nvCxnSpPr>
            <p:cNvPr id="13" name="Straight Connector 12">
              <a:extLst>
                <a:ext uri="{FF2B5EF4-FFF2-40B4-BE49-F238E27FC236}">
                  <a16:creationId xmlns="" xmlns:a16="http://schemas.microsoft.com/office/drawing/2014/main" id="{2B61D0A7-0F96-41CC-9C63-03E3BB8C02B4}"/>
                </a:ext>
              </a:extLst>
            </p:cNvPr>
            <p:cNvCxnSpPr/>
            <p:nvPr/>
          </p:nvCxnSpPr>
          <p:spPr>
            <a:xfrm>
              <a:off x="50800" y="-16949"/>
              <a:ext cx="0" cy="6831624"/>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F3C2573-DF0E-4DE2-BDDA-AF71D32179EC}"/>
                </a:ext>
              </a:extLst>
            </p:cNvPr>
            <p:cNvCxnSpPr>
              <a:cxnSpLocks/>
            </p:cNvCxnSpPr>
            <p:nvPr/>
          </p:nvCxnSpPr>
          <p:spPr>
            <a:xfrm flipH="1">
              <a:off x="12142788" y="5274"/>
              <a:ext cx="1587" cy="6809401"/>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7B286A1-7ED5-4127-BEB0-F39B950EFF05}"/>
                </a:ext>
              </a:extLst>
            </p:cNvPr>
            <p:cNvCxnSpPr>
              <a:cxnSpLocks/>
            </p:cNvCxnSpPr>
            <p:nvPr/>
          </p:nvCxnSpPr>
          <p:spPr>
            <a:xfrm flipH="1">
              <a:off x="0" y="6762294"/>
              <a:ext cx="12172950" cy="0"/>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C9471DF-BE05-4EF4-A199-A9FB21F0B4EE}"/>
                </a:ext>
              </a:extLst>
            </p:cNvPr>
            <p:cNvCxnSpPr>
              <a:cxnSpLocks/>
            </p:cNvCxnSpPr>
            <p:nvPr/>
          </p:nvCxnSpPr>
          <p:spPr>
            <a:xfrm flipH="1">
              <a:off x="0" y="5117880"/>
              <a:ext cx="12172950" cy="0"/>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F9468D0E-AC3A-4B50-92C2-DEB98662E056}"/>
                </a:ext>
              </a:extLst>
            </p:cNvPr>
            <p:cNvCxnSpPr>
              <a:cxnSpLocks/>
            </p:cNvCxnSpPr>
            <p:nvPr/>
          </p:nvCxnSpPr>
          <p:spPr>
            <a:xfrm flipH="1">
              <a:off x="19050" y="3398863"/>
              <a:ext cx="12172950" cy="0"/>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C2B0A8C-ED6E-4CD9-B846-126846E6A2F6}"/>
                </a:ext>
              </a:extLst>
            </p:cNvPr>
            <p:cNvCxnSpPr>
              <a:cxnSpLocks/>
            </p:cNvCxnSpPr>
            <p:nvPr/>
          </p:nvCxnSpPr>
          <p:spPr>
            <a:xfrm flipH="1">
              <a:off x="19050" y="1717941"/>
              <a:ext cx="12172950" cy="0"/>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67EAB99F-82CA-418F-9E4B-9BD472FF79BC}"/>
                </a:ext>
              </a:extLst>
            </p:cNvPr>
            <p:cNvCxnSpPr>
              <a:cxnSpLocks/>
            </p:cNvCxnSpPr>
            <p:nvPr/>
          </p:nvCxnSpPr>
          <p:spPr>
            <a:xfrm flipH="1" flipV="1">
              <a:off x="9525" y="30670"/>
              <a:ext cx="12182475" cy="4761"/>
            </a:xfrm>
            <a:prstGeom prst="line">
              <a:avLst/>
            </a:prstGeom>
            <a:ln w="1143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a:spLocks noChangeArrowheads="1"/>
          </p:cNvSpPr>
          <p:nvPr/>
        </p:nvSpPr>
        <p:spPr bwMode="auto">
          <a:xfrm>
            <a:off x="1662113" y="295275"/>
            <a:ext cx="113950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3200" b="1">
                <a:solidFill>
                  <a:srgbClr val="FFFFFF"/>
                </a:solidFill>
                <a:latin typeface="Times New Roman" panose="02020603050405020304" pitchFamily="18" charset="0"/>
                <a:cs typeface="Times New Roman" panose="02020603050405020304" pitchFamily="18" charset="0"/>
              </a:rPr>
              <a:t>“Meo meo”. Đấy, chú bạn mới của tôi </a:t>
            </a:r>
          </a:p>
          <a:p>
            <a:pPr algn="ctr" eaLnBrk="1" hangingPunct="1"/>
            <a:r>
              <a:rPr lang="en-US" altLang="en-US" sz="3200" b="1">
                <a:solidFill>
                  <a:srgbClr val="FFFFFF"/>
                </a:solidFill>
                <a:latin typeface="Times New Roman" panose="02020603050405020304" pitchFamily="18" charset="0"/>
                <a:cs typeface="Times New Roman" panose="02020603050405020304" pitchFamily="18" charset="0"/>
              </a:rPr>
              <a:t>lại đến ch</a:t>
            </a:r>
            <a:r>
              <a:rPr lang="vi-VN" altLang="en-US" sz="3200" b="1">
                <a:solidFill>
                  <a:srgbClr val="FFFFFF"/>
                </a:solidFill>
                <a:latin typeface="Times New Roman" panose="02020603050405020304" pitchFamily="18" charset="0"/>
                <a:cs typeface="Times New Roman" panose="02020603050405020304" pitchFamily="18" charset="0"/>
              </a:rPr>
              <a:t>ơ</a:t>
            </a:r>
            <a:r>
              <a:rPr lang="en-US" altLang="en-US" sz="3200" b="1">
                <a:solidFill>
                  <a:srgbClr val="FFFFFF"/>
                </a:solidFill>
                <a:latin typeface="Times New Roman" panose="02020603050405020304" pitchFamily="18" charset="0"/>
                <a:cs typeface="Times New Roman" panose="02020603050405020304" pitchFamily="18" charset="0"/>
              </a:rPr>
              <a:t>i với tôi đấy.</a:t>
            </a:r>
          </a:p>
        </p:txBody>
      </p:sp>
      <p:sp>
        <p:nvSpPr>
          <p:cNvPr id="38" name="TextBox 37"/>
          <p:cNvSpPr txBox="1">
            <a:spLocks noChangeArrowheads="1"/>
          </p:cNvSpPr>
          <p:nvPr/>
        </p:nvSpPr>
        <p:spPr bwMode="auto">
          <a:xfrm>
            <a:off x="1311275" y="2133600"/>
            <a:ext cx="8088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a:solidFill>
                  <a:srgbClr val="FFFFFF"/>
                </a:solidFill>
                <a:latin typeface="Times New Roman" panose="02020603050405020304" pitchFamily="18" charset="0"/>
                <a:cs typeface="Times New Roman" panose="02020603050405020304" pitchFamily="18" charset="0"/>
              </a:rPr>
              <a:t> “Chà, nó có bộ lông … trông thật đáng yêu.”</a:t>
            </a:r>
          </a:p>
        </p:txBody>
      </p:sp>
      <p:sp>
        <p:nvSpPr>
          <p:cNvPr id="39" name="TextBox 38"/>
          <p:cNvSpPr txBox="1">
            <a:spLocks noChangeArrowheads="1"/>
          </p:cNvSpPr>
          <p:nvPr/>
        </p:nvSpPr>
        <p:spPr bwMode="auto">
          <a:xfrm>
            <a:off x="3011488" y="3913188"/>
            <a:ext cx="8353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FFFFFF"/>
                </a:solidFill>
                <a:latin typeface="Times New Roman" panose="02020603050405020304" pitchFamily="18" charset="0"/>
                <a:cs typeface="Times New Roman" panose="02020603050405020304" pitchFamily="18" charset="0"/>
              </a:rPr>
              <a:t>“Có một hôm … đùa vui với chú một tí. ”</a:t>
            </a:r>
          </a:p>
        </p:txBody>
      </p:sp>
      <p:sp>
        <p:nvSpPr>
          <p:cNvPr id="41" name="TextBox 40"/>
          <p:cNvSpPr txBox="1">
            <a:spLocks noChangeArrowheads="1"/>
          </p:cNvSpPr>
          <p:nvPr/>
        </p:nvSpPr>
        <p:spPr bwMode="auto">
          <a:xfrm>
            <a:off x="2654300" y="5602288"/>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FFFFFF"/>
                </a:solidFill>
                <a:latin typeface="Times New Roman" panose="02020603050405020304" pitchFamily="18" charset="0"/>
                <a:cs typeface="Times New Roman" panose="02020603050405020304" pitchFamily="18" charset="0"/>
              </a:rPr>
              <a:t>“Con mèo của tôi là thế đấy.”</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0-#ppt_w/2"/>
                                          </p:val>
                                        </p:tav>
                                        <p:tav tm="100000">
                                          <p:val>
                                            <p:strVal val="#ppt_x"/>
                                          </p:val>
                                        </p:tav>
                                      </p:tavLst>
                                    </p:anim>
                                    <p:anim calcmode="lin" valueType="num">
                                      <p:cBhvr additive="base">
                                        <p:cTn id="12" dur="10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1+#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0-#ppt_w/2"/>
                                          </p:val>
                                        </p:tav>
                                        <p:tav tm="100000">
                                          <p:val>
                                            <p:strVal val="#ppt_x"/>
                                          </p:val>
                                        </p:tav>
                                      </p:tavLst>
                                    </p:anim>
                                    <p:anim calcmode="lin" valueType="num">
                                      <p:cBhvr additive="base">
                                        <p:cTn id="2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1+#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1000" fill="hold"/>
                                        <p:tgtEl>
                                          <p:spTgt spid="38"/>
                                        </p:tgtEl>
                                        <p:attrNameLst>
                                          <p:attrName>ppt_x</p:attrName>
                                        </p:attrNameLst>
                                      </p:cBhvr>
                                      <p:tavLst>
                                        <p:tav tm="0">
                                          <p:val>
                                            <p:strVal val="0-#ppt_w/2"/>
                                          </p:val>
                                        </p:tav>
                                        <p:tav tm="100000">
                                          <p:val>
                                            <p:strVal val="#ppt_x"/>
                                          </p:val>
                                        </p:tav>
                                      </p:tavLst>
                                    </p:anim>
                                    <p:anim calcmode="lin" valueType="num">
                                      <p:cBhvr additive="base">
                                        <p:cTn id="32"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1000" fill="hold"/>
                                        <p:tgtEl>
                                          <p:spTgt spid="39"/>
                                        </p:tgtEl>
                                        <p:attrNameLst>
                                          <p:attrName>ppt_x</p:attrName>
                                        </p:attrNameLst>
                                      </p:cBhvr>
                                      <p:tavLst>
                                        <p:tav tm="0">
                                          <p:val>
                                            <p:strVal val="1+#ppt_w/2"/>
                                          </p:val>
                                        </p:tav>
                                        <p:tav tm="100000">
                                          <p:val>
                                            <p:strVal val="#ppt_x"/>
                                          </p:val>
                                        </p:tav>
                                      </p:tavLst>
                                    </p:anim>
                                    <p:anim calcmode="lin" valueType="num">
                                      <p:cBhvr additive="base">
                                        <p:cTn id="3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1000" fill="hold"/>
                                        <p:tgtEl>
                                          <p:spTgt spid="41"/>
                                        </p:tgtEl>
                                        <p:attrNameLst>
                                          <p:attrName>ppt_x</p:attrName>
                                        </p:attrNameLst>
                                      </p:cBhvr>
                                      <p:tavLst>
                                        <p:tav tm="0">
                                          <p:val>
                                            <p:strVal val="0-#ppt_w/2"/>
                                          </p:val>
                                        </p:tav>
                                        <p:tav tm="100000">
                                          <p:val>
                                            <p:strVal val="#ppt_x"/>
                                          </p:val>
                                        </p:tav>
                                      </p:tavLst>
                                    </p:anim>
                                    <p:anim calcmode="lin" valueType="num">
                                      <p:cBhvr additive="base">
                                        <p:cTn id="44"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92075"/>
            <a:ext cx="13154026" cy="73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949325" y="2330450"/>
            <a:ext cx="107600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8000" b="1">
                <a:solidFill>
                  <a:srgbClr val="FFFFFF"/>
                </a:solidFill>
                <a:latin typeface="Times New Roman" panose="02020603050405020304" pitchFamily="18" charset="0"/>
                <a:cs typeface="Times New Roman" panose="02020603050405020304" pitchFamily="18" charset="0"/>
              </a:rPr>
              <a:t>Nội dung chính của </a:t>
            </a:r>
          </a:p>
          <a:p>
            <a:pPr algn="ctr" eaLnBrk="1" hangingPunct="1"/>
            <a:r>
              <a:rPr lang="en-US" altLang="en-US" sz="8000" b="1">
                <a:solidFill>
                  <a:srgbClr val="FFFFFF"/>
                </a:solidFill>
                <a:latin typeface="Times New Roman" panose="02020603050405020304" pitchFamily="18" charset="0"/>
                <a:cs typeface="Times New Roman" panose="02020603050405020304" pitchFamily="18" charset="0"/>
              </a:rPr>
              <a:t>mỗi đoạn trên là gì?</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6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CA686E8A-A1F0-4ED5-83D0-30A52534E67D}"/>
              </a:ext>
            </a:extLst>
          </p:cNvPr>
          <p:cNvSpPr/>
          <p:nvPr/>
        </p:nvSpPr>
        <p:spPr>
          <a:xfrm>
            <a:off x="3913188" y="976313"/>
            <a:ext cx="8221662" cy="5756275"/>
          </a:xfrm>
          <a:prstGeom prst="rect">
            <a:avLst/>
          </a:prstGeom>
          <a:solidFill>
            <a:srgbClr val="FFF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TextBox 5"/>
          <p:cNvSpPr txBox="1">
            <a:spLocks noChangeArrowheads="1"/>
          </p:cNvSpPr>
          <p:nvPr/>
        </p:nvSpPr>
        <p:spPr bwMode="auto">
          <a:xfrm>
            <a:off x="6484938" y="976313"/>
            <a:ext cx="292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3200" b="1">
                <a:solidFill>
                  <a:srgbClr val="002060"/>
                </a:solidFill>
                <a:latin typeface="Times New Roman" panose="02020603050405020304" pitchFamily="18" charset="0"/>
                <a:cs typeface="Times New Roman" panose="02020603050405020304" pitchFamily="18" charset="0"/>
              </a:rPr>
              <a:t>Con Mèo Hung</a:t>
            </a:r>
          </a:p>
        </p:txBody>
      </p:sp>
      <p:sp>
        <p:nvSpPr>
          <p:cNvPr id="7" name="TextBox 6"/>
          <p:cNvSpPr txBox="1">
            <a:spLocks noChangeArrowheads="1"/>
          </p:cNvSpPr>
          <p:nvPr/>
        </p:nvSpPr>
        <p:spPr bwMode="auto">
          <a:xfrm>
            <a:off x="3913188" y="1600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u="sng">
                <a:solidFill>
                  <a:srgbClr val="002060"/>
                </a:solidFill>
                <a:latin typeface="Times New Roman" panose="02020603050405020304" pitchFamily="18" charset="0"/>
                <a:cs typeface="Times New Roman" panose="02020603050405020304" pitchFamily="18" charset="0"/>
              </a:rPr>
              <a:t>Đoạn 1:</a:t>
            </a:r>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D2145C"/>
                </a:solidFill>
                <a:latin typeface="Times New Roman" panose="02020603050405020304" pitchFamily="18" charset="0"/>
                <a:cs typeface="Times New Roman" panose="02020603050405020304" pitchFamily="18" charset="0"/>
              </a:rPr>
              <a:t>Giới thiệu con Mèo Hung</a:t>
            </a:r>
          </a:p>
        </p:txBody>
      </p:sp>
      <p:sp>
        <p:nvSpPr>
          <p:cNvPr id="8" name="TextBox 7"/>
          <p:cNvSpPr txBox="1">
            <a:spLocks noChangeArrowheads="1"/>
          </p:cNvSpPr>
          <p:nvPr/>
        </p:nvSpPr>
        <p:spPr bwMode="auto">
          <a:xfrm>
            <a:off x="3913188" y="2482850"/>
            <a:ext cx="811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u="sng">
                <a:solidFill>
                  <a:srgbClr val="002060"/>
                </a:solidFill>
                <a:latin typeface="Times New Roman" panose="02020603050405020304" pitchFamily="18" charset="0"/>
                <a:cs typeface="Times New Roman" panose="02020603050405020304" pitchFamily="18" charset="0"/>
              </a:rPr>
              <a:t>Đoạn 2:</a:t>
            </a:r>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D2145C"/>
                </a:solidFill>
                <a:latin typeface="Times New Roman" panose="02020603050405020304" pitchFamily="18" charset="0"/>
                <a:cs typeface="Times New Roman" panose="02020603050405020304" pitchFamily="18" charset="0"/>
              </a:rPr>
              <a:t>Tả hình dáng chú mèo</a:t>
            </a:r>
            <a:endParaRPr lang="en-US" altLang="en-US" sz="32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3913188" y="4298950"/>
            <a:ext cx="815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u="sng">
                <a:solidFill>
                  <a:srgbClr val="002060"/>
                </a:solidFill>
                <a:latin typeface="Times New Roman" panose="02020603050405020304" pitchFamily="18" charset="0"/>
                <a:cs typeface="Times New Roman" panose="02020603050405020304" pitchFamily="18" charset="0"/>
              </a:rPr>
              <a:t>Đoạn 3:</a:t>
            </a:r>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D2145C"/>
                </a:solidFill>
                <a:latin typeface="Times New Roman" panose="02020603050405020304" pitchFamily="18" charset="0"/>
                <a:cs typeface="Times New Roman" panose="02020603050405020304" pitchFamily="18" charset="0"/>
              </a:rPr>
              <a:t>Tả hoạt động và thói quen sinh hoạt</a:t>
            </a:r>
            <a:endParaRPr lang="en-US" alt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3873500" y="5589588"/>
            <a:ext cx="815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u="sng">
                <a:solidFill>
                  <a:srgbClr val="002060"/>
                </a:solidFill>
                <a:latin typeface="Times New Roman" panose="02020603050405020304" pitchFamily="18" charset="0"/>
                <a:cs typeface="Times New Roman" panose="02020603050405020304" pitchFamily="18" charset="0"/>
              </a:rPr>
              <a:t>Đoạn 4:</a:t>
            </a:r>
            <a:r>
              <a:rPr lang="en-US" altLang="en-US" sz="3200" b="1">
                <a:solidFill>
                  <a:srgbClr val="002060"/>
                </a:solidFill>
                <a:latin typeface="Times New Roman" panose="02020603050405020304" pitchFamily="18" charset="0"/>
                <a:cs typeface="Times New Roman" panose="02020603050405020304" pitchFamily="18" charset="0"/>
              </a:rPr>
              <a:t> </a:t>
            </a:r>
            <a:r>
              <a:rPr lang="en-US" altLang="en-US" sz="3200" b="1">
                <a:solidFill>
                  <a:srgbClr val="D2145C"/>
                </a:solidFill>
                <a:latin typeface="Times New Roman" panose="02020603050405020304" pitchFamily="18" charset="0"/>
                <a:cs typeface="Times New Roman" panose="02020603050405020304" pitchFamily="18" charset="0"/>
              </a:rPr>
              <a:t>Tình cảm của tác giả đối với con vật</a:t>
            </a:r>
          </a:p>
        </p:txBody>
      </p:sp>
      <p:sp>
        <p:nvSpPr>
          <p:cNvPr id="2" name="Rectangle 1"/>
          <p:cNvSpPr>
            <a:spLocks noChangeArrowheads="1"/>
          </p:cNvSpPr>
          <p:nvPr/>
        </p:nvSpPr>
        <p:spPr bwMode="auto">
          <a:xfrm>
            <a:off x="3913188" y="3097213"/>
            <a:ext cx="80248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a:solidFill>
                  <a:srgbClr val="0070C0"/>
                </a:solidFill>
                <a:latin typeface="Times New Roman" panose="02020603050405020304" pitchFamily="18" charset="0"/>
                <a:cs typeface="Times New Roman" panose="02020603050405020304" pitchFamily="18" charset="0"/>
              </a:rPr>
              <a:t>+ bộ lông, cái đầu, hai tai, đôi mắt, bộ ria mép, bốn chân, cái đuôi</a:t>
            </a:r>
            <a:endParaRPr lang="en-US" altLang="en-US" sz="3200">
              <a:solidFill>
                <a:srgbClr val="000000"/>
              </a:solidFill>
              <a:latin typeface="Calibri" panose="020F0502020204030204" pitchFamily="34" charset="0"/>
            </a:endParaRPr>
          </a:p>
        </p:txBody>
      </p:sp>
      <p:sp>
        <p:nvSpPr>
          <p:cNvPr id="5" name="Rectangle 4"/>
          <p:cNvSpPr>
            <a:spLocks noChangeArrowheads="1"/>
          </p:cNvSpPr>
          <p:nvPr/>
        </p:nvSpPr>
        <p:spPr bwMode="auto">
          <a:xfrm>
            <a:off x="3998913" y="4924425"/>
            <a:ext cx="822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en-US" sz="3200" b="1">
                <a:solidFill>
                  <a:srgbClr val="0070C0"/>
                </a:solidFill>
                <a:latin typeface="Times New Roman" panose="02020603050405020304" pitchFamily="18" charset="0"/>
                <a:cs typeface="Times New Roman" panose="02020603050405020304" pitchFamily="18" charset="0"/>
              </a:rPr>
              <a:t>+ rình và bắt chuột, dụi vào tay, thích vuốt ve </a:t>
            </a:r>
            <a:endParaRPr lang="en-US" altLang="en-US" sz="3200">
              <a:solidFill>
                <a:srgbClr val="000000"/>
              </a:solidFill>
              <a:latin typeface="Calibri" panose="020F0502020204030204" pitchFamily="34" charset="0"/>
            </a:endParaRPr>
          </a:p>
        </p:txBody>
      </p:sp>
      <p:sp>
        <p:nvSpPr>
          <p:cNvPr id="9" name="Rectangle: Rounded Corners 8">
            <a:extLst>
              <a:ext uri="{FF2B5EF4-FFF2-40B4-BE49-F238E27FC236}">
                <a16:creationId xmlns="" xmlns:a16="http://schemas.microsoft.com/office/drawing/2014/main" id="{42275503-220B-45F0-8895-460699B7E56E}"/>
              </a:ext>
            </a:extLst>
          </p:cNvPr>
          <p:cNvSpPr/>
          <p:nvPr/>
        </p:nvSpPr>
        <p:spPr>
          <a:xfrm>
            <a:off x="241300" y="1530350"/>
            <a:ext cx="2160588" cy="6238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UTM American Sans" panose="02040603050506020204" pitchFamily="18" charset="0"/>
              </a:rPr>
              <a:t>MỞ BÀI</a:t>
            </a:r>
          </a:p>
        </p:txBody>
      </p:sp>
      <p:sp>
        <p:nvSpPr>
          <p:cNvPr id="12" name="Arrow: Left 11">
            <a:extLst>
              <a:ext uri="{FF2B5EF4-FFF2-40B4-BE49-F238E27FC236}">
                <a16:creationId xmlns="" xmlns:a16="http://schemas.microsoft.com/office/drawing/2014/main" id="{33F10932-F274-4F53-BF26-565CA479703E}"/>
              </a:ext>
            </a:extLst>
          </p:cNvPr>
          <p:cNvSpPr/>
          <p:nvPr/>
        </p:nvSpPr>
        <p:spPr>
          <a:xfrm>
            <a:off x="2667000" y="1652588"/>
            <a:ext cx="496888" cy="411162"/>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4" name="Rectangle: Rounded Corners 13">
            <a:extLst>
              <a:ext uri="{FF2B5EF4-FFF2-40B4-BE49-F238E27FC236}">
                <a16:creationId xmlns="" xmlns:a16="http://schemas.microsoft.com/office/drawing/2014/main" id="{49191477-62C4-43BC-957B-6105998E102E}"/>
              </a:ext>
            </a:extLst>
          </p:cNvPr>
          <p:cNvSpPr/>
          <p:nvPr/>
        </p:nvSpPr>
        <p:spPr>
          <a:xfrm>
            <a:off x="241300" y="5570538"/>
            <a:ext cx="2160588" cy="62388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UTM American Sans" panose="02040603050506020204" pitchFamily="18" charset="0"/>
              </a:rPr>
              <a:t>KẾT BÀI</a:t>
            </a:r>
          </a:p>
        </p:txBody>
      </p:sp>
      <p:sp>
        <p:nvSpPr>
          <p:cNvPr id="15" name="Rectangle: Rounded Corners 14">
            <a:extLst>
              <a:ext uri="{FF2B5EF4-FFF2-40B4-BE49-F238E27FC236}">
                <a16:creationId xmlns="" xmlns:a16="http://schemas.microsoft.com/office/drawing/2014/main" id="{36E8E76C-6762-433D-9348-4695627FDB49}"/>
              </a:ext>
            </a:extLst>
          </p:cNvPr>
          <p:cNvSpPr/>
          <p:nvPr/>
        </p:nvSpPr>
        <p:spPr>
          <a:xfrm>
            <a:off x="254000" y="3635375"/>
            <a:ext cx="2160588" cy="6238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UTM American Sans" panose="02040603050506020204" pitchFamily="18" charset="0"/>
              </a:rPr>
              <a:t>THÂN BÀI</a:t>
            </a:r>
          </a:p>
        </p:txBody>
      </p:sp>
      <p:sp>
        <p:nvSpPr>
          <p:cNvPr id="16" name="Arrow: Left 15">
            <a:extLst>
              <a:ext uri="{FF2B5EF4-FFF2-40B4-BE49-F238E27FC236}">
                <a16:creationId xmlns="" xmlns:a16="http://schemas.microsoft.com/office/drawing/2014/main" id="{0E332809-D57A-4612-9255-72CCE2B4C670}"/>
              </a:ext>
            </a:extLst>
          </p:cNvPr>
          <p:cNvSpPr/>
          <p:nvPr/>
        </p:nvSpPr>
        <p:spPr>
          <a:xfrm>
            <a:off x="2667000" y="5727700"/>
            <a:ext cx="496888" cy="41116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7" name="Arrow: Left 16">
            <a:extLst>
              <a:ext uri="{FF2B5EF4-FFF2-40B4-BE49-F238E27FC236}">
                <a16:creationId xmlns="" xmlns:a16="http://schemas.microsoft.com/office/drawing/2014/main" id="{1C1D5B5A-CDDA-47A1-8A87-C7121FD2A114}"/>
              </a:ext>
            </a:extLst>
          </p:cNvPr>
          <p:cNvSpPr/>
          <p:nvPr/>
        </p:nvSpPr>
        <p:spPr>
          <a:xfrm rot="19434501">
            <a:off x="2646363" y="3140075"/>
            <a:ext cx="496887" cy="41116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8" name="Arrow: Left 17">
            <a:extLst>
              <a:ext uri="{FF2B5EF4-FFF2-40B4-BE49-F238E27FC236}">
                <a16:creationId xmlns="" xmlns:a16="http://schemas.microsoft.com/office/drawing/2014/main" id="{1F8532DA-3962-4C33-88E2-F4E343A2D6FD}"/>
              </a:ext>
            </a:extLst>
          </p:cNvPr>
          <p:cNvSpPr/>
          <p:nvPr/>
        </p:nvSpPr>
        <p:spPr>
          <a:xfrm rot="1990398">
            <a:off x="2674938" y="4384675"/>
            <a:ext cx="496887" cy="412750"/>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ppt_x</p:attrName>
                                        </p:attrNameLst>
                                      </p:cBhvr>
                                      <p:tavLst>
                                        <p:tav tm="0">
                                          <p:val>
                                            <p:strVal val="#ppt_x-#ppt_w*1.125000"/>
                                          </p:val>
                                        </p:tav>
                                        <p:tav tm="100000">
                                          <p:val>
                                            <p:strVal val="#ppt_x"/>
                                          </p:val>
                                        </p:tav>
                                      </p:tavLst>
                                    </p:anim>
                                    <p:animEffect transition="in" filter="wipe(right)">
                                      <p:cBhvr>
                                        <p:cTn id="8" dur="1000"/>
                                        <p:tgtEl>
                                          <p:spTgt spid="6"/>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p:tgtEl>
                                          <p:spTgt spid="7"/>
                                        </p:tgtEl>
                                        <p:attrNameLst>
                                          <p:attrName>ppt_x</p:attrName>
                                        </p:attrNameLst>
                                      </p:cBhvr>
                                      <p:tavLst>
                                        <p:tav tm="0">
                                          <p:val>
                                            <p:strVal val="#ppt_x-#ppt_w*1.125000"/>
                                          </p:val>
                                        </p:tav>
                                        <p:tav tm="100000">
                                          <p:val>
                                            <p:strVal val="#ppt_x"/>
                                          </p:val>
                                        </p:tav>
                                      </p:tavLst>
                                    </p:anim>
                                    <p:animEffect transition="in" filter="wipe(right)">
                                      <p:cBhvr>
                                        <p:cTn id="14" dur="10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p:tgtEl>
                                          <p:spTgt spid="8"/>
                                        </p:tgtEl>
                                        <p:attrNameLst>
                                          <p:attrName>ppt_x</p:attrName>
                                        </p:attrNameLst>
                                      </p:cBhvr>
                                      <p:tavLst>
                                        <p:tav tm="0">
                                          <p:val>
                                            <p:strVal val="#ppt_x-#ppt_w*1.125000"/>
                                          </p:val>
                                        </p:tav>
                                        <p:tav tm="100000">
                                          <p:val>
                                            <p:strVal val="#ppt_x"/>
                                          </p:val>
                                        </p:tav>
                                      </p:tavLst>
                                    </p:anim>
                                    <p:animEffect transition="in" filter="wipe(right)">
                                      <p:cBhvr>
                                        <p:cTn id="20" dur="10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0-#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p:tgtEl>
                                          <p:spTgt spid="10"/>
                                        </p:tgtEl>
                                        <p:attrNameLst>
                                          <p:attrName>ppt_x</p:attrName>
                                        </p:attrNameLst>
                                      </p:cBhvr>
                                      <p:tavLst>
                                        <p:tav tm="0">
                                          <p:val>
                                            <p:strVal val="#ppt_x-#ppt_w*1.125000"/>
                                          </p:val>
                                        </p:tav>
                                        <p:tav tm="100000">
                                          <p:val>
                                            <p:strVal val="#ppt_x"/>
                                          </p:val>
                                        </p:tav>
                                      </p:tavLst>
                                    </p:anim>
                                    <p:animEffect transition="in" filter="wipe(right)">
                                      <p:cBhvr>
                                        <p:cTn id="32" dur="10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0-#ppt_w/2"/>
                                          </p:val>
                                        </p:tav>
                                        <p:tav tm="100000">
                                          <p:val>
                                            <p:strVal val="#ppt_x"/>
                                          </p:val>
                                        </p:tav>
                                      </p:tavLst>
                                    </p:anim>
                                    <p:anim calcmode="lin" valueType="num">
                                      <p:cBhvr additive="base">
                                        <p:cTn id="3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p:tgtEl>
                                          <p:spTgt spid="11"/>
                                        </p:tgtEl>
                                        <p:attrNameLst>
                                          <p:attrName>ppt_x</p:attrName>
                                        </p:attrNameLst>
                                      </p:cBhvr>
                                      <p:tavLst>
                                        <p:tav tm="0">
                                          <p:val>
                                            <p:strVal val="#ppt_x-#ppt_w*1.125000"/>
                                          </p:val>
                                        </p:tav>
                                        <p:tav tm="100000">
                                          <p:val>
                                            <p:strVal val="#ppt_x"/>
                                          </p:val>
                                        </p:tav>
                                      </p:tavLst>
                                    </p:anim>
                                    <p:animEffect transition="in" filter="wipe(right)">
                                      <p:cBhvr>
                                        <p:cTn id="44" dur="10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xit" presetSubtype="2" fill="hold" nodeType="clickEffect">
                                  <p:stCondLst>
                                    <p:cond delay="0"/>
                                  </p:stCondLst>
                                  <p:childTnLst>
                                    <p:anim calcmode="lin" valueType="num">
                                      <p:cBhvr additive="base">
                                        <p:cTn id="48" dur="1000"/>
                                        <p:tgtEl>
                                          <p:spTgt spid="3"/>
                                        </p:tgtEl>
                                        <p:attrNameLst>
                                          <p:attrName>ppt_x</p:attrName>
                                        </p:attrNameLst>
                                      </p:cBhvr>
                                      <p:tavLst>
                                        <p:tav tm="0">
                                          <p:val>
                                            <p:strVal val="#ppt_x"/>
                                          </p:val>
                                        </p:tav>
                                        <p:tav tm="100000">
                                          <p:val>
                                            <p:strVal val="#ppt_x+#ppt_w*1.125000"/>
                                          </p:val>
                                        </p:tav>
                                      </p:tavLst>
                                    </p:anim>
                                    <p:animEffect transition="out" filter="wipe(right)">
                                      <p:cBhvr>
                                        <p:cTn id="49" dur="1000"/>
                                        <p:tgtEl>
                                          <p:spTgt spid="3"/>
                                        </p:tgtEl>
                                      </p:cBhvr>
                                    </p:animEffect>
                                    <p:set>
                                      <p:cBhvr>
                                        <p:cTn id="50" dur="1" fill="hold">
                                          <p:stCondLst>
                                            <p:cond delay="999"/>
                                          </p:stCondLst>
                                        </p:cTn>
                                        <p:tgtEl>
                                          <p:spTgt spid="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p:tgtEl>
                                          <p:spTgt spid="14"/>
                                        </p:tgtEl>
                                        <p:attrNameLst>
                                          <p:attrName>ppt_x</p:attrName>
                                        </p:attrNameLst>
                                      </p:cBhvr>
                                      <p:tavLst>
                                        <p:tav tm="0">
                                          <p:val>
                                            <p:strVal val="#ppt_x-#ppt_w*1.125000"/>
                                          </p:val>
                                        </p:tav>
                                        <p:tav tm="100000">
                                          <p:val>
                                            <p:strVal val="#ppt_x"/>
                                          </p:val>
                                        </p:tav>
                                      </p:tavLst>
                                    </p:anim>
                                    <p:animEffect transition="in" filter="wipe(right)">
                                      <p:cBhvr>
                                        <p:cTn id="56" dur="1000"/>
                                        <p:tgtEl>
                                          <p:spTgt spid="1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2"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1000"/>
                                        <p:tgtEl>
                                          <p:spTgt spid="16"/>
                                        </p:tgtEl>
                                        <p:attrNameLst>
                                          <p:attrName>ppt_x</p:attrName>
                                        </p:attrNameLst>
                                      </p:cBhvr>
                                      <p:tavLst>
                                        <p:tav tm="0">
                                          <p:val>
                                            <p:strVal val="#ppt_x+#ppt_w*1.125000"/>
                                          </p:val>
                                        </p:tav>
                                        <p:tav tm="100000">
                                          <p:val>
                                            <p:strVal val="#ppt_x"/>
                                          </p:val>
                                        </p:tav>
                                      </p:tavLst>
                                    </p:anim>
                                    <p:animEffect transition="in" filter="wipe(left)">
                                      <p:cBhvr>
                                        <p:cTn id="62" dur="10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p:tgtEl>
                                          <p:spTgt spid="9"/>
                                        </p:tgtEl>
                                        <p:attrNameLst>
                                          <p:attrName>ppt_x</p:attrName>
                                        </p:attrNameLst>
                                      </p:cBhvr>
                                      <p:tavLst>
                                        <p:tav tm="0">
                                          <p:val>
                                            <p:strVal val="#ppt_x-#ppt_w*1.125000"/>
                                          </p:val>
                                        </p:tav>
                                        <p:tav tm="100000">
                                          <p:val>
                                            <p:strVal val="#ppt_x"/>
                                          </p:val>
                                        </p:tav>
                                      </p:tavLst>
                                    </p:anim>
                                    <p:animEffect transition="in" filter="wipe(right)">
                                      <p:cBhvr>
                                        <p:cTn id="68" dur="10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1000"/>
                                        <p:tgtEl>
                                          <p:spTgt spid="12"/>
                                        </p:tgtEl>
                                        <p:attrNameLst>
                                          <p:attrName>ppt_x</p:attrName>
                                        </p:attrNameLst>
                                      </p:cBhvr>
                                      <p:tavLst>
                                        <p:tav tm="0">
                                          <p:val>
                                            <p:strVal val="#ppt_x+#ppt_w*1.125000"/>
                                          </p:val>
                                        </p:tav>
                                        <p:tav tm="100000">
                                          <p:val>
                                            <p:strVal val="#ppt_x"/>
                                          </p:val>
                                        </p:tav>
                                      </p:tavLst>
                                    </p:anim>
                                    <p:animEffect transition="in" filter="wipe(left)">
                                      <p:cBhvr>
                                        <p:cTn id="74" dur="1000"/>
                                        <p:tgtEl>
                                          <p:spTgt spid="1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2" presetClass="entr" presetSubtype="2"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p:tgtEl>
                                          <p:spTgt spid="17"/>
                                        </p:tgtEl>
                                        <p:attrNameLst>
                                          <p:attrName>ppt_x</p:attrName>
                                        </p:attrNameLst>
                                      </p:cBhvr>
                                      <p:tavLst>
                                        <p:tav tm="0">
                                          <p:val>
                                            <p:strVal val="#ppt_x+#ppt_w*1.125000"/>
                                          </p:val>
                                        </p:tav>
                                        <p:tav tm="100000">
                                          <p:val>
                                            <p:strVal val="#ppt_x"/>
                                          </p:val>
                                        </p:tav>
                                      </p:tavLst>
                                    </p:anim>
                                    <p:animEffect transition="in" filter="wipe(left)">
                                      <p:cBhvr>
                                        <p:cTn id="80" dur="1000"/>
                                        <p:tgtEl>
                                          <p:spTgt spid="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2" presetClass="entr" presetSubtype="2"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1000"/>
                                        <p:tgtEl>
                                          <p:spTgt spid="18"/>
                                        </p:tgtEl>
                                        <p:attrNameLst>
                                          <p:attrName>ppt_x</p:attrName>
                                        </p:attrNameLst>
                                      </p:cBhvr>
                                      <p:tavLst>
                                        <p:tav tm="0">
                                          <p:val>
                                            <p:strVal val="#ppt_x+#ppt_w*1.125000"/>
                                          </p:val>
                                        </p:tav>
                                        <p:tav tm="100000">
                                          <p:val>
                                            <p:strVal val="#ppt_x"/>
                                          </p:val>
                                        </p:tav>
                                      </p:tavLst>
                                    </p:anim>
                                    <p:animEffect transition="in" filter="wipe(left)">
                                      <p:cBhvr>
                                        <p:cTn id="86" dur="1000"/>
                                        <p:tgtEl>
                                          <p:spTgt spid="1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2" presetClass="entr" presetSubtype="8"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1000"/>
                                        <p:tgtEl>
                                          <p:spTgt spid="15"/>
                                        </p:tgtEl>
                                        <p:attrNameLst>
                                          <p:attrName>ppt_x</p:attrName>
                                        </p:attrNameLst>
                                      </p:cBhvr>
                                      <p:tavLst>
                                        <p:tav tm="0">
                                          <p:val>
                                            <p:strVal val="#ppt_x-#ppt_w*1.125000"/>
                                          </p:val>
                                        </p:tav>
                                        <p:tav tm="100000">
                                          <p:val>
                                            <p:strVal val="#ppt_x"/>
                                          </p:val>
                                        </p:tav>
                                      </p:tavLst>
                                    </p:anim>
                                    <p:animEffect transition="in" filter="wipe(right)">
                                      <p:cBhvr>
                                        <p:cTn id="9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2" grpId="0"/>
      <p:bldP spid="5" grpId="0"/>
      <p:bldP spid="9" grpId="0" animBg="1"/>
      <p:bldP spid="12"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119063"/>
            <a:ext cx="13185776" cy="741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176338" y="2159000"/>
            <a:ext cx="93757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6000" b="1">
                <a:solidFill>
                  <a:srgbClr val="FFFFFF"/>
                </a:solidFill>
                <a:latin typeface="Times New Roman" panose="02020603050405020304" pitchFamily="18" charset="0"/>
                <a:cs typeface="Times New Roman" panose="02020603050405020304" pitchFamily="18" charset="0"/>
              </a:rPr>
              <a:t>Em có nhận xét gì về </a:t>
            </a:r>
          </a:p>
          <a:p>
            <a:pPr algn="ctr" eaLnBrk="1" hangingPunct="1"/>
            <a:r>
              <a:rPr lang="en-US" altLang="en-US" sz="6000" b="1">
                <a:solidFill>
                  <a:srgbClr val="FFFFFF"/>
                </a:solidFill>
                <a:latin typeface="Times New Roman" panose="02020603050405020304" pitchFamily="18" charset="0"/>
                <a:cs typeface="Times New Roman" panose="02020603050405020304" pitchFamily="18" charset="0"/>
              </a:rPr>
              <a:t>cấu tạo của bài văn miêu tả con vật?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LV4_Tuan29_CauTaoBaiVanMieuTaConVat [Repaired]" id="{E9037FAC-074B-40E3-BF78-F6F8E7B41AEC}" vid="{3B4937BC-243A-4D74-AB5E-269E133EBD0C}"/>
    </a:ext>
  </a:extLst>
</a:theme>
</file>

<file path=ppt/theme/theme2.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LV4_Tuan29_CauTaoBaiVanMieuTaConVat [Repaired]" id="{E9037FAC-074B-40E3-BF78-F6F8E7B41AEC}" vid="{5DAA9636-4022-4D48-B892-2AA7002AE1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LV4_Tuan29_CauTaoBaiVanMieuTaConVat [Repaired]" id="{E9037FAC-074B-40E3-BF78-F6F8E7B41AEC}" vid="{8D1F332A-2C2C-4EA4-90A1-067B63F1E5B5}"/>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CT bai van mieu ta con vat T29</Template>
  <TotalTime>31</TotalTime>
  <Words>543</Words>
  <Application>Microsoft Office PowerPoint</Application>
  <PresentationFormat>Custom</PresentationFormat>
  <Paragraphs>51</Paragraphs>
  <Slides>17</Slides>
  <Notes>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Arial</vt:lpstr>
      <vt:lpstr>Calibri Light</vt:lpstr>
      <vt:lpstr>Wingdings</vt:lpstr>
      <vt:lpstr>Microsoft YaHei</vt:lpstr>
      <vt:lpstr>UTM Kabel KT</vt:lpstr>
      <vt:lpstr>等线</vt:lpstr>
      <vt:lpstr>UTM American Sans</vt:lpstr>
      <vt:lpstr>SimSun</vt:lpstr>
      <vt:lpstr>Calibri</vt:lpstr>
      <vt:lpstr>Times New Roman</vt:lpstr>
      <vt:lpstr>字魂59号-创粗黑</vt:lpstr>
      <vt:lpstr>UTM Flamenco</vt:lpstr>
      <vt:lpstr>等线 Light</vt:lpstr>
      <vt:lpstr>UTM Camellia</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dc:creator>
  <cp:keywords>VIETBAO</cp:keywords>
  <cp:lastModifiedBy>A</cp:lastModifiedBy>
  <cp:revision>5</cp:revision>
  <dcterms:created xsi:type="dcterms:W3CDTF">2022-04-11T02:44:44Z</dcterms:created>
  <dcterms:modified xsi:type="dcterms:W3CDTF">2023-05-29T09:09:09Z</dcterms:modified>
  <cp:version>24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A7287CB7B4AF490694296B09AD38E916</vt:lpwstr>
  </property>
</Properties>
</file>