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9" r:id="rId4"/>
    <p:sldId id="280" r:id="rId5"/>
    <p:sldId id="273" r:id="rId6"/>
    <p:sldId id="272" r:id="rId7"/>
    <p:sldId id="282" r:id="rId8"/>
    <p:sldId id="283" r:id="rId9"/>
    <p:sldId id="274" r:id="rId10"/>
    <p:sldId id="275" r:id="rId11"/>
    <p:sldId id="286" r:id="rId12"/>
    <p:sldId id="28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2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8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0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8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4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9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7F62E-B1B8-44D7-979D-57110B163AE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540C-9A33-4080-8A7E-02450174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18" y="1014328"/>
            <a:ext cx="8370494" cy="48844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273" y="3456574"/>
            <a:ext cx="9144000" cy="1655762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r>
              <a: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CÂY CỐI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46" y="2214894"/>
            <a:ext cx="3022431" cy="5123966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62" y="1840456"/>
            <a:ext cx="2898184" cy="508370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52664" y="34406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CÂY CỐI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24072" y="27478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Flavour" panose="02040603050506020204" pitchFamily="18" charset="0"/>
              </a:rPr>
              <a:t>Tập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Flavou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Flavour" panose="02040603050506020204" pitchFamily="18" charset="0"/>
              </a:rPr>
              <a:t>làm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Flavou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Flavour" panose="02040603050506020204" pitchFamily="18" charset="0"/>
              </a:rPr>
              <a:t>văn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TM Flavour" panose="020406030505060202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651277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84163" y="720725"/>
            <a:ext cx="1296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1-Mở bài: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84163" y="124618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2-Thân bài: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15913" y="581818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3-Kết bài: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579563" y="722313"/>
            <a:ext cx="49418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Cây phượng gắn liền với tuổi học trò của em.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265363" y="1254125"/>
            <a:ext cx="161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quát: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154238" y="1781175"/>
            <a:ext cx="161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Tả chi tiết: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55763" y="1446213"/>
            <a:ext cx="577850" cy="15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55763" y="1462088"/>
            <a:ext cx="530225" cy="503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3605213" y="1283873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Từ xa nhìn lại, cây như một chiếc ô màu xanh mát khổng lồ.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3621088" y="300038"/>
            <a:ext cx="474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từng thời kì phát triển của cây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81375" y="2475706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81375" y="3686175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-Mùa hè: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81513" y="1815686"/>
            <a:ext cx="2297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27563" y="1822450"/>
            <a:ext cx="75644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guốc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27563" y="2453481"/>
            <a:ext cx="7589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27563" y="3659188"/>
            <a:ext cx="74723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những tán lá xanh um rung rinh trong gió, là ngôi nhà cho những chú chim; đến mùa ra hoa, những tán lá biếc ấy được tô điểm muôn ngàn cụm hoa đỏ rực rỡ; học trò thích thú chơi dưới gốc phượng và những trò chơi với hoa phượng, quả phượng xanh non rồi ngả dần màu nâu.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81375" y="4902200"/>
            <a:ext cx="20193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-Mùa thu: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27563" y="4938713"/>
            <a:ext cx="7564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hết mùa, hoa phượng tàn dần, những cánh phượng rơi lả tả tựa như trải một tấm thảm nhung màu đỏ cho sân trường; lá cây vàng dần rồi rơi xuống, tựa như những màn mưa li ti.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4" name="TextBox 23"/>
          <p:cNvSpPr txBox="1"/>
          <p:nvPr/>
        </p:nvSpPr>
        <p:spPr>
          <a:xfrm>
            <a:off x="1466850" y="6018213"/>
            <a:ext cx="10972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3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0" grpId="0"/>
      <p:bldP spid="4101" grpId="0"/>
      <p:bldP spid="4102" grpId="0"/>
      <p:bldP spid="4103" grpId="0"/>
      <p:bldP spid="4106" grpId="0"/>
      <p:bldP spid="4109" grpId="0"/>
      <p:bldP spid="15" grpId="0"/>
      <p:bldP spid="16" grpId="0"/>
      <p:bldP spid="18" grpId="0"/>
      <p:bldP spid="4" grpId="0"/>
      <p:bldP spid="5" grpId="0"/>
      <p:bldP spid="6" grpId="0"/>
      <p:bldP spid="23" grpId="0"/>
      <p:bldP spid="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7A2A776-849A-42DC-9885-20CF69C5AB4E}"/>
              </a:ext>
            </a:extLst>
          </p:cNvPr>
          <p:cNvSpPr txBox="1"/>
          <p:nvPr/>
        </p:nvSpPr>
        <p:spPr>
          <a:xfrm>
            <a:off x="1514475" y="785813"/>
            <a:ext cx="1055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</a:t>
            </a:r>
            <a:r>
              <a:rPr lang="en-US" dirty="0" err="1"/>
              <a:t>kiều</a:t>
            </a:r>
            <a:r>
              <a:rPr lang="en-US" dirty="0"/>
              <a:t> </a:t>
            </a:r>
            <a:r>
              <a:rPr lang="en-US" dirty="0" err="1"/>
              <a:t>diễm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mộng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nàng</a:t>
            </a:r>
            <a:r>
              <a:rPr lang="en-US" dirty="0"/>
              <a:t> </a:t>
            </a:r>
            <a:r>
              <a:rPr lang="en-US" dirty="0" err="1"/>
              <a:t>điệp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khoe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tươi</a:t>
            </a:r>
            <a:r>
              <a:rPr lang="en-US" dirty="0"/>
              <a:t> </a:t>
            </a:r>
            <a:r>
              <a:rPr lang="en-US" dirty="0" err="1"/>
              <a:t>tựa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ong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48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82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55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12411075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-1446213"/>
            <a:ext cx="4046537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54038"/>
            <a:ext cx="7515225" cy="55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59" y="1242466"/>
            <a:ext cx="4352921" cy="327383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2789427" y="1941141"/>
            <a:ext cx="370005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Cool Blue" panose="02040603050506020204" pitchFamily="18" charset="0"/>
              </a:rPr>
              <a:t>KHỞI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" y="3954463"/>
            <a:ext cx="4338638" cy="29035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99" y="1636893"/>
            <a:ext cx="4498955" cy="418421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7080665" y="2978541"/>
            <a:ext cx="32143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Cool Blue" panose="020406030505060202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8690409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886" y="272143"/>
            <a:ext cx="11549743" cy="6357257"/>
          </a:xfrm>
          <a:prstGeom prst="rect">
            <a:avLst/>
          </a:prstGeom>
          <a:solidFill>
            <a:schemeClr val="bg1"/>
          </a:solidFill>
          <a:ln>
            <a:solidFill>
              <a:srgbClr val="92705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975" y="339564"/>
            <a:ext cx="11245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Trong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phần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thân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bài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miêu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tả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cây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cối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chúng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ta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nên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miêu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tả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UTM Flavour" panose="02040603050506020204" pitchFamily="18" charset="0"/>
              </a:rPr>
              <a:t>theo</a:t>
            </a:r>
            <a:r>
              <a:rPr lang="en-US" sz="4400" dirty="0">
                <a:solidFill>
                  <a:srgbClr val="FFC000"/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UTM Flavour" panose="02040603050506020204" pitchFamily="18" charset="0"/>
              </a:rPr>
              <a:t>trình</a:t>
            </a:r>
            <a:r>
              <a:rPr lang="en-US" sz="4400" dirty="0">
                <a:solidFill>
                  <a:srgbClr val="FFC000"/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UTM Flavour" panose="02040603050506020204" pitchFamily="18" charset="0"/>
              </a:rPr>
              <a:t>tự</a:t>
            </a:r>
            <a:r>
              <a:rPr lang="en-US" sz="4400" dirty="0">
                <a:solidFill>
                  <a:srgbClr val="FFC000"/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như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thế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nào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Flavour" panose="02040603050506020204" pitchFamily="18" charset="0"/>
              </a:rPr>
              <a:t>?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500" l="3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52"/>
          <a:stretch/>
        </p:blipFill>
        <p:spPr>
          <a:xfrm>
            <a:off x="0" y="3300085"/>
            <a:ext cx="1954041" cy="35044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33011" y="2622152"/>
            <a:ext cx="9508618" cy="2585323"/>
            <a:chOff x="2755876" y="6858000"/>
            <a:chExt cx="9741755" cy="2585323"/>
          </a:xfrm>
        </p:grpSpPr>
        <p:sp>
          <p:nvSpPr>
            <p:cNvPr id="19" name="TextBox 18"/>
            <p:cNvSpPr txBox="1"/>
            <p:nvPr/>
          </p:nvSpPr>
          <p:spPr>
            <a:xfrm>
              <a:off x="2755876" y="6858000"/>
              <a:ext cx="8086295" cy="2585323"/>
            </a:xfrm>
            <a:prstGeom prst="rect">
              <a:avLst/>
            </a:prstGeom>
            <a:solidFill>
              <a:srgbClr val="92D050">
                <a:alpha val="0"/>
              </a:srgb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Tả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từng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bộ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phận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của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cây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hoặc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từng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thời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kì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phát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triển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của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UTM Flavour" panose="02040603050506020204" pitchFamily="18" charset="0"/>
                </a:rPr>
                <a:t>cây</a:t>
              </a:r>
              <a:r>
                <a:rPr lang="en-US" sz="5400" b="1" dirty="0">
                  <a:solidFill>
                    <a:srgbClr val="C00000"/>
                  </a:solidFill>
                  <a:latin typeface="UTM Flavour" panose="02040603050506020204" pitchFamily="18" charset="0"/>
                </a:rPr>
                <a:t>.</a:t>
              </a:r>
              <a:endParaRPr lang="en-US" sz="6600" b="1" dirty="0">
                <a:solidFill>
                  <a:srgbClr val="C00000"/>
                </a:solidFill>
                <a:latin typeface="UTM Flavour" panose="02040603050506020204" pitchFamily="18" charset="0"/>
              </a:endParaRPr>
            </a:p>
          </p:txBody>
        </p:sp>
        <p:pic>
          <p:nvPicPr>
            <p:cNvPr id="2052" name="Picture 4" descr="Doll Vector Art &amp;amp; Graphics | freevector.co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8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0696" y="7065428"/>
              <a:ext cx="2206935" cy="2377895"/>
            </a:xfrm>
            <a:prstGeom prst="rect">
              <a:avLst/>
            </a:prstGeom>
            <a:noFill/>
            <a:ln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95884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ền Lúa Lúa Gạo Và Dầu Gạo Quảng Bá Thực Phẩm Nền Trời XanhẢnh Nền, Dầu,  Taobao, đồng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12411075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-1446213"/>
            <a:ext cx="4046537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54038"/>
            <a:ext cx="7515225" cy="55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59" y="1242466"/>
            <a:ext cx="4352921" cy="327383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2326161" y="1941141"/>
            <a:ext cx="462658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Cool Blue" panose="02040603050506020204" pitchFamily="18" charset="0"/>
              </a:rPr>
              <a:t>KHÁM 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" y="3954463"/>
            <a:ext cx="4338638" cy="29035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99" y="1636893"/>
            <a:ext cx="4498955" cy="418421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7473401" y="2978541"/>
            <a:ext cx="242887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Cool Blue" panose="02040603050506020204" pitchFamily="18" charset="0"/>
              </a:rPr>
              <a:t>PHÁ</a:t>
            </a:r>
          </a:p>
        </p:txBody>
      </p:sp>
    </p:spTree>
    <p:extLst>
      <p:ext uri="{BB962C8B-B14F-4D97-AF65-F5344CB8AC3E}">
        <p14:creationId xmlns:p14="http://schemas.microsoft.com/office/powerpoint/2010/main" val="26453701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1370" y="991334"/>
            <a:ext cx="1843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1370" y="2349104"/>
            <a:ext cx="1852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244907" y="1849346"/>
            <a:ext cx="208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346453" y="2771032"/>
            <a:ext cx="208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92403" y="2215176"/>
            <a:ext cx="654050" cy="41623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3077" idx="1"/>
          </p:cNvCxnSpPr>
          <p:nvPr/>
        </p:nvCxnSpPr>
        <p:spPr>
          <a:xfrm>
            <a:off x="1692403" y="2686050"/>
            <a:ext cx="654050" cy="315964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3916722" y="1860346"/>
            <a:ext cx="81595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-5735" y="5477669"/>
            <a:ext cx="179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83" name="TextBox 12"/>
          <p:cNvSpPr txBox="1">
            <a:spLocks noChangeArrowheads="1"/>
          </p:cNvSpPr>
          <p:nvPr/>
        </p:nvSpPr>
        <p:spPr bwMode="auto">
          <a:xfrm>
            <a:off x="1506873" y="5708650"/>
            <a:ext cx="45152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1970345" y="1004213"/>
            <a:ext cx="10233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….)</a:t>
            </a:r>
          </a:p>
        </p:txBody>
      </p:sp>
      <p:sp>
        <p:nvSpPr>
          <p:cNvPr id="3085" name="TextBox 17"/>
          <p:cNvSpPr txBox="1">
            <a:spLocks noChangeArrowheads="1"/>
          </p:cNvSpPr>
          <p:nvPr/>
        </p:nvSpPr>
        <p:spPr bwMode="auto">
          <a:xfrm>
            <a:off x="1367743" y="76995"/>
            <a:ext cx="8777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16722" y="2769026"/>
            <a:ext cx="80345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901944" y="3640076"/>
            <a:ext cx="829005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722" y="4799528"/>
            <a:ext cx="827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)</a:t>
            </a:r>
          </a:p>
        </p:txBody>
      </p:sp>
    </p:spTree>
    <p:extLst>
      <p:ext uri="{BB962C8B-B14F-4D97-AF65-F5344CB8AC3E}">
        <p14:creationId xmlns:p14="http://schemas.microsoft.com/office/powerpoint/2010/main" val="14625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  <p:bldP spid="3077" grpId="0"/>
      <p:bldP spid="3080" grpId="0"/>
      <p:bldP spid="3082" grpId="0"/>
      <p:bldP spid="3083" grpId="0"/>
      <p:bldP spid="3084" grpId="0"/>
      <p:bldP spid="3085" grpId="0"/>
      <p:bldP spid="26" grpId="0"/>
      <p:bldP spid="3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9702" y="297408"/>
            <a:ext cx="112046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23950" y="1483236"/>
            <a:ext cx="982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23950" y="2390775"/>
            <a:ext cx="9828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7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48" y="1393135"/>
            <a:ext cx="7136296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7565" y="377688"/>
            <a:ext cx="531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PHƯỢNG</a:t>
            </a:r>
          </a:p>
        </p:txBody>
      </p:sp>
    </p:spTree>
    <p:extLst>
      <p:ext uri="{BB962C8B-B14F-4D97-AF65-F5344CB8AC3E}">
        <p14:creationId xmlns:p14="http://schemas.microsoft.com/office/powerpoint/2010/main" val="371109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7" y="2487268"/>
            <a:ext cx="5238750" cy="392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2" y="2431774"/>
            <a:ext cx="5426765" cy="3979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1" y="768626"/>
            <a:ext cx="463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</a:t>
            </a:r>
          </a:p>
        </p:txBody>
      </p:sp>
    </p:spTree>
    <p:extLst>
      <p:ext uri="{BB962C8B-B14F-4D97-AF65-F5344CB8AC3E}">
        <p14:creationId xmlns:p14="http://schemas.microsoft.com/office/powerpoint/2010/main" val="113622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3670300" y="128588"/>
            <a:ext cx="474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từng bộ phận của cây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2075" y="558007"/>
            <a:ext cx="1844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3813" y="1270000"/>
            <a:ext cx="1852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36525" y="6126163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9862" y="579437"/>
            <a:ext cx="5624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Cây phượng đang ra hoa ở sân trường em.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366963" y="1014412"/>
            <a:ext cx="1617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368550" y="2006600"/>
            <a:ext cx="161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Tả chi tiết: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66850" y="1270000"/>
            <a:ext cx="900113" cy="288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1466850" y="1568450"/>
            <a:ext cx="901700" cy="638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65525" y="1911350"/>
            <a:ext cx="735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Rễ: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65525" y="27178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Thân: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59175" y="23145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Gốc: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59175" y="3382963"/>
            <a:ext cx="88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Lá: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21075" y="4576763"/>
            <a:ext cx="1757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Hoa: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22663" y="4165600"/>
            <a:ext cx="14589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Nụ hoa: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27425" y="4967288"/>
            <a:ext cx="175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-Quả: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3785256" y="982206"/>
            <a:ext cx="8402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25925" y="1887538"/>
            <a:ext cx="7405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bám chắc vào lòng đất, có những chiếc rễ to trồi hẳn lên trên mặt đất.</a:t>
            </a:r>
            <a:endParaRPr lang="en-US" altLang="en-US" sz="20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21175" y="2293938"/>
            <a:ext cx="75501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càng ở dưới càng phình to, càng lên cao càng thon dần lại.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86263" y="2706688"/>
            <a:ext cx="626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to, cao, vững vàng, chắc nịch; vỏ cây bạc phếch, xù xì.</a:t>
            </a:r>
            <a:endParaRPr lang="en-US" altLang="en-US" sz="20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59250" y="3400425"/>
            <a:ext cx="71215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59313" y="4195763"/>
            <a:ext cx="755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nhỏ xinh như những chiếc cúc áo màu xanh ngọc, kết thành từng chùm</a:t>
            </a: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73563" y="4589463"/>
            <a:ext cx="75612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có năm cánh, mượt như nhung, rực rỡ một màu đỏ thắm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44975" y="4951413"/>
            <a:ext cx="62118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giống như quả bồ kết nhưng dài và to hơn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1466850" y="6126163"/>
            <a:ext cx="10972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70288" y="3065463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Cành: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21188" y="3070225"/>
            <a:ext cx="626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hàng chục cánh tay đưa ra, đón ánh nắng của mặt trời</a:t>
            </a:r>
            <a:endParaRPr lang="en-US" altLang="en-US" sz="20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35363" y="3752850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Tán lá: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525963" y="3738563"/>
            <a:ext cx="71215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xòe rộng như một cái ô lớn màu xanh thẫm che nắng cho chúng em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1468438" y="1574800"/>
            <a:ext cx="1155700" cy="4068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2586038" y="5383213"/>
            <a:ext cx="108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Lợi ích: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24250" y="5372100"/>
            <a:ext cx="868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9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946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UTM Cool Blue</vt:lpstr>
      <vt:lpstr>UTM Flavour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</cp:revision>
  <dcterms:created xsi:type="dcterms:W3CDTF">2020-04-10T09:20:49Z</dcterms:created>
  <dcterms:modified xsi:type="dcterms:W3CDTF">2023-03-27T05:31:15Z</dcterms:modified>
</cp:coreProperties>
</file>