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0"/>
  </p:notesMasterIdLst>
  <p:sldIdLst>
    <p:sldId id="319" r:id="rId2"/>
    <p:sldId id="342" r:id="rId3"/>
    <p:sldId id="306" r:id="rId4"/>
    <p:sldId id="305" r:id="rId5"/>
    <p:sldId id="344" r:id="rId6"/>
    <p:sldId id="348" r:id="rId7"/>
    <p:sldId id="291" r:id="rId8"/>
    <p:sldId id="320" r:id="rId9"/>
    <p:sldId id="294" r:id="rId10"/>
    <p:sldId id="322" r:id="rId11"/>
    <p:sldId id="323" r:id="rId12"/>
    <p:sldId id="349" r:id="rId13"/>
    <p:sldId id="326" r:id="rId14"/>
    <p:sldId id="345" r:id="rId15"/>
    <p:sldId id="328" r:id="rId16"/>
    <p:sldId id="327" r:id="rId17"/>
    <p:sldId id="331" r:id="rId18"/>
    <p:sldId id="332" r:id="rId19"/>
    <p:sldId id="333" r:id="rId20"/>
    <p:sldId id="334" r:id="rId21"/>
    <p:sldId id="335" r:id="rId22"/>
    <p:sldId id="336" r:id="rId23"/>
    <p:sldId id="337" r:id="rId24"/>
    <p:sldId id="346" r:id="rId25"/>
    <p:sldId id="338" r:id="rId26"/>
    <p:sldId id="339" r:id="rId27"/>
    <p:sldId id="341" r:id="rId28"/>
    <p:sldId id="340" r:id="rId29"/>
  </p:sldIdLst>
  <p:sldSz cx="12192000" cy="6858000"/>
  <p:notesSz cx="6858000" cy="9144000"/>
  <p:embeddedFontLst>
    <p:embeddedFont>
      <p:font typeface="UTM Colossalis" panose="02040603050506020204" pitchFamily="18" charset="0"/>
      <p:regular r:id="rId31"/>
    </p:embeddedFont>
    <p:embeddedFont>
      <p:font typeface="UVN Minh Map" panose="00000400000000000000" pitchFamily="2" charset="0"/>
      <p:regular r:id="rId32"/>
    </p:embeddedFont>
    <p:embeddedFont>
      <p:font typeface="UTM Showcard" panose="02040603050506020204" pitchFamily="18" charset="0"/>
      <p:regular r:id="rId33"/>
    </p:embeddedFont>
    <p:embeddedFont>
      <p:font typeface=".VnTime" panose="020B7200000000000000" pitchFamily="34" charset="0"/>
      <p:regular r:id="rId34"/>
      <p:bold r:id="rId35"/>
      <p:italic r:id="rId36"/>
      <p:boldItalic r:id="rId37"/>
    </p:embeddedFont>
    <p:embeddedFont>
      <p:font typeface="微软雅黑" panose="020B0503020204020204" pitchFamily="34" charset="-122"/>
      <p:regular r:id="rId38"/>
      <p:bold r:id="rId39"/>
    </p:embeddedFont>
    <p:embeddedFont>
      <p:font typeface="UTM Avo" panose="02040603050506020204" pitchFamily="18" charset="0"/>
      <p:regular r:id="rId40"/>
      <p:bold r:id="rId41"/>
      <p:italic r:id="rId42"/>
      <p:boldItalic r:id="rId43"/>
    </p:embeddedFont>
    <p:embeddedFont>
      <p:font typeface="Arial Black" panose="020B0A04020102020204" pitchFamily="34" charset="0"/>
      <p:bold r:id="rId44"/>
    </p:embeddedFont>
    <p:embeddedFont>
      <p:font typeface="UTM Androgyne" panose="02040603050506020204" pitchFamily="18" charset="0"/>
      <p:regular r:id="rId45"/>
    </p:embeddedFont>
    <p:embeddedFont>
      <p:font typeface="#9Slide03 AmpleSoft Bold" panose="020B0604020202020204" charset="0"/>
      <p:regular r:id="rId46"/>
    </p:embeddedFont>
    <p:embeddedFont>
      <p:font typeface="Tahoma" panose="020B0604030504040204" pitchFamily="34" charset="0"/>
      <p:regular r:id="rId47"/>
      <p:bold r:id="rId48"/>
    </p:embeddedFont>
    <p:embeddedFont>
      <p:font typeface="Calibri" panose="020F0502020204030204" pitchFamily="34" charset="0"/>
      <p:regular r:id="rId49"/>
      <p:bold r:id="rId50"/>
      <p:italic r:id="rId51"/>
      <p:boldItalic r:id="rId52"/>
    </p:embeddedFont>
    <p:embeddedFont>
      <p:font typeface="宋体" panose="02010600030101010101" pitchFamily="2" charset="-122"/>
      <p:regular r:id="rId53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8000"/>
    <a:srgbClr val="1C9A7A"/>
    <a:srgbClr val="79DBEF"/>
    <a:srgbClr val="EFF96F"/>
    <a:srgbClr val="71DAFF"/>
    <a:srgbClr val="EBF56B"/>
    <a:srgbClr val="E1236B"/>
    <a:srgbClr val="458E9F"/>
    <a:srgbClr val="053A05"/>
    <a:srgbClr val="85C2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505E3EF-67EA-436B-97B2-0124C06EBD24}" styleName="Medium Style 4 - Accent 3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3"/>
              </a:solidFill>
            </a:ln>
          </a:left>
          <a:right>
            <a:ln w="12700" cmpd="sng">
              <a:solidFill>
                <a:schemeClr val="accent3"/>
              </a:solidFill>
            </a:ln>
          </a:right>
          <a:top>
            <a:ln w="12700" cmpd="sng">
              <a:solidFill>
                <a:schemeClr val="accent3"/>
              </a:solidFill>
            </a:ln>
          </a:top>
          <a:bottom>
            <a:ln w="12700" cmpd="sng">
              <a:solidFill>
                <a:schemeClr val="accent3"/>
              </a:solidFill>
            </a:ln>
          </a:bottom>
          <a:insideH>
            <a:ln w="12700" cmpd="sng">
              <a:solidFill>
                <a:schemeClr val="accent3"/>
              </a:solidFill>
            </a:ln>
          </a:insideH>
          <a:insideV>
            <a:ln w="12700" cmpd="sng">
              <a:solidFill>
                <a:schemeClr val="accent3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3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3">
              <a:tint val="20000"/>
            </a:schemeClr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0E3FDE45-AF77-4B5C-9715-49D594BDF05E}" styleName="Light Style 1 - Accent 2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2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2"/>
              </a:solidFill>
            </a:ln>
          </a:bottom>
        </a:tcBdr>
        <a:fill>
          <a:noFill/>
        </a:fill>
      </a:tcStyle>
    </a:firstRow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591" autoAdjust="0"/>
    <p:restoredTop sz="96314" autoAdjust="0"/>
  </p:normalViewPr>
  <p:slideViewPr>
    <p:cSldViewPr snapToGrid="0">
      <p:cViewPr varScale="1">
        <p:scale>
          <a:sx n="64" d="100"/>
          <a:sy n="64" d="100"/>
        </p:scale>
        <p:origin x="102" y="78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9.fntdata"/><Relationship Id="rId21" Type="http://schemas.openxmlformats.org/officeDocument/2006/relationships/slide" Target="slides/slide20.xml"/><Relationship Id="rId34" Type="http://schemas.openxmlformats.org/officeDocument/2006/relationships/font" Target="fonts/font4.fntdata"/><Relationship Id="rId42" Type="http://schemas.openxmlformats.org/officeDocument/2006/relationships/font" Target="fonts/font12.fntdata"/><Relationship Id="rId47" Type="http://schemas.openxmlformats.org/officeDocument/2006/relationships/font" Target="fonts/font17.fntdata"/><Relationship Id="rId50" Type="http://schemas.openxmlformats.org/officeDocument/2006/relationships/font" Target="fonts/font20.fntdata"/><Relationship Id="rId55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font" Target="fonts/font2.fntdata"/><Relationship Id="rId37" Type="http://schemas.openxmlformats.org/officeDocument/2006/relationships/font" Target="fonts/font7.fntdata"/><Relationship Id="rId40" Type="http://schemas.openxmlformats.org/officeDocument/2006/relationships/font" Target="fonts/font10.fntdata"/><Relationship Id="rId45" Type="http://schemas.openxmlformats.org/officeDocument/2006/relationships/font" Target="fonts/font15.fntdata"/><Relationship Id="rId53" Type="http://schemas.openxmlformats.org/officeDocument/2006/relationships/font" Target="fonts/font23.fntdata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notesMaster" Target="notesMasters/notesMaster1.xml"/><Relationship Id="rId35" Type="http://schemas.openxmlformats.org/officeDocument/2006/relationships/font" Target="fonts/font5.fntdata"/><Relationship Id="rId43" Type="http://schemas.openxmlformats.org/officeDocument/2006/relationships/font" Target="fonts/font13.fntdata"/><Relationship Id="rId48" Type="http://schemas.openxmlformats.org/officeDocument/2006/relationships/font" Target="fonts/font18.fntdata"/><Relationship Id="rId56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font" Target="fonts/font21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font" Target="fonts/font3.fntdata"/><Relationship Id="rId38" Type="http://schemas.openxmlformats.org/officeDocument/2006/relationships/font" Target="fonts/font8.fntdata"/><Relationship Id="rId46" Type="http://schemas.openxmlformats.org/officeDocument/2006/relationships/font" Target="fonts/font16.fntdata"/><Relationship Id="rId20" Type="http://schemas.openxmlformats.org/officeDocument/2006/relationships/slide" Target="slides/slide19.xml"/><Relationship Id="rId41" Type="http://schemas.openxmlformats.org/officeDocument/2006/relationships/font" Target="fonts/font11.fntdata"/><Relationship Id="rId54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6.fntdata"/><Relationship Id="rId49" Type="http://schemas.openxmlformats.org/officeDocument/2006/relationships/font" Target="fonts/font19.fntdata"/><Relationship Id="rId57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font" Target="fonts/font1.fntdata"/><Relationship Id="rId44" Type="http://schemas.openxmlformats.org/officeDocument/2006/relationships/font" Target="fonts/font14.fntdata"/><Relationship Id="rId52" Type="http://schemas.openxmlformats.org/officeDocument/2006/relationships/font" Target="fonts/font2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6A87178-2AD1-46D3-9E5F-6C580F055098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A0AC5BC-527A-423C-B80F-56A8F69E2A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22981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9B8AF-6B7A-4FEC-B0D6-5ECB07C5016C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758368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A0AC5BC-527A-423C-B80F-56A8F69E2A19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23047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A0AC5BC-527A-423C-B80F-56A8F69E2A19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342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A9B8AF-6B7A-4FEC-B0D6-5ECB07C5016C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820263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534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20802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6138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="" xmlns:a16="http://schemas.microsoft.com/office/drawing/2014/main" id="{5225E274-49C6-4CCD-BF2E-E7F15C8CED1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89"/>
          <a:stretch/>
        </p:blipFill>
        <p:spPr>
          <a:xfrm>
            <a:off x="5003799" y="323851"/>
            <a:ext cx="6658587" cy="17679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883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06361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247859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2764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6768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54035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5621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07280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CF340B-DD0B-433E-BC10-266275DA76BC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034672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2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hyperlink" Target="https://www.facebook.com/groups/629898828017053" TargetMode="Externa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CF340B-DD0B-433E-BC10-266275DA76BC}" type="datetimeFigureOut">
              <a:rPr lang="zh-CN" altLang="en-US" smtClean="0"/>
              <a:t>2023/2/7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FEC537-BD3B-42A0-A573-49AC345F569D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689E940B-8D49-4385-B315-592A44268212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40034" y="-2246638"/>
            <a:ext cx="2606408" cy="4615353"/>
          </a:xfrm>
          <a:prstGeom prst="rect">
            <a:avLst/>
          </a:prstGeom>
        </p:spPr>
      </p:pic>
      <p:sp>
        <p:nvSpPr>
          <p:cNvPr id="8" name="Title 4">
            <a:extLst>
              <a:ext uri="{FF2B5EF4-FFF2-40B4-BE49-F238E27FC236}">
                <a16:creationId xmlns="" xmlns:a16="http://schemas.microsoft.com/office/drawing/2014/main" id="{7D90146D-78FD-45B2-9218-6C968A933798}"/>
              </a:ext>
            </a:extLst>
          </p:cNvPr>
          <p:cNvSpPr txBox="1">
            <a:spLocks/>
          </p:cNvSpPr>
          <p:nvPr userDrawn="1"/>
        </p:nvSpPr>
        <p:spPr>
          <a:xfrm>
            <a:off x="10425513" y="-487645"/>
            <a:ext cx="2309633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bg2">
                    <a:lumMod val="9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Mắng</a:t>
            </a:r>
            <a:r>
              <a:rPr lang="en-US" sz="2400" baseline="0" dirty="0" err="1">
                <a:solidFill>
                  <a:schemeClr val="bg2">
                    <a:lumMod val="9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Non</a:t>
            </a:r>
            <a:endParaRPr lang="vi-VN" sz="2400" dirty="0">
              <a:solidFill>
                <a:schemeClr val="bg2">
                  <a:lumMod val="90000"/>
                </a:schemeClr>
              </a:solidFill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Title 4">
            <a:extLst>
              <a:ext uri="{FF2B5EF4-FFF2-40B4-BE49-F238E27FC236}">
                <a16:creationId xmlns="" xmlns:a16="http://schemas.microsoft.com/office/drawing/2014/main" id="{87EFA23B-CD31-44D3-AC1D-44F7E7124636}"/>
              </a:ext>
            </a:extLst>
          </p:cNvPr>
          <p:cNvSpPr txBox="1">
            <a:spLocks/>
          </p:cNvSpPr>
          <p:nvPr userDrawn="1"/>
        </p:nvSpPr>
        <p:spPr>
          <a:xfrm>
            <a:off x="-316617" y="6890440"/>
            <a:ext cx="2309633" cy="39683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rgbClr val="CF2665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40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Măng</a:t>
            </a:r>
            <a:r>
              <a:rPr lang="en-US" sz="2400" baseline="0" dirty="0" err="1">
                <a:solidFill>
                  <a:schemeClr val="accent1">
                    <a:lumMod val="20000"/>
                    <a:lumOff val="80000"/>
                  </a:schemeClr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Non</a:t>
            </a:r>
            <a:endParaRPr lang="vi-VN" sz="2400" dirty="0">
              <a:solidFill>
                <a:schemeClr val="accent1">
                  <a:lumMod val="20000"/>
                  <a:lumOff val="80000"/>
                </a:schemeClr>
              </a:solidFill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="" xmlns:a16="http://schemas.microsoft.com/office/drawing/2014/main" id="{A2C709BF-FC76-41CC-A24E-7E6FA53EEBD0}"/>
              </a:ext>
            </a:extLst>
          </p:cNvPr>
          <p:cNvSpPr txBox="1"/>
          <p:nvPr userDrawn="1"/>
        </p:nvSpPr>
        <p:spPr>
          <a:xfrm>
            <a:off x="1999842" y="6934677"/>
            <a:ext cx="8640416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chemeClr val="accent6">
                    <a:lumMod val="50000"/>
                  </a:schemeClr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CHUYÊN GIÁO ÁN ĐIỆN TỬ THEO TUẦN KHỐI 4 </a:t>
            </a:r>
          </a:p>
          <a:p>
            <a:pPr algn="ctr"/>
            <a:r>
              <a:rPr lang="en-US" sz="1800" b="1" dirty="0">
                <a:solidFill>
                  <a:srgbClr val="DA148A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BÀI THAO GIẢNG – ELEARNING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Mời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15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00206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0206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0206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0206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0206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0206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矩形 1">
            <a:extLst>
              <a:ext uri="{FF2B5EF4-FFF2-40B4-BE49-F238E27FC236}">
                <a16:creationId xmlns="" xmlns:a16="http://schemas.microsoft.com/office/drawing/2014/main" id="{A40A16DB-C390-4EB9-97FA-BD8D21ECDB60}"/>
              </a:ext>
            </a:extLst>
          </p:cNvPr>
          <p:cNvSpPr/>
          <p:nvPr userDrawn="1"/>
        </p:nvSpPr>
        <p:spPr>
          <a:xfrm>
            <a:off x="12192000" y="841076"/>
            <a:ext cx="18630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dist"/>
            <a:r>
              <a:rPr lang="en-US" altLang="zh-CN" sz="2800" b="1" dirty="0" err="1">
                <a:blipFill>
                  <a:blip r:embed="rId16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latin typeface="UTM Colossalis" panose="02040603050506020204" pitchFamily="18" charset="0"/>
                <a:ea typeface="汉仪雪君体简" panose="02010604000101010101" pitchFamily="2" charset="-122"/>
                <a:cs typeface="#9Slide03 Arima Madurai Black" panose="00000A00000000000000" pitchFamily="2" charset="0"/>
              </a:rPr>
              <a:t>Măng</a:t>
            </a:r>
            <a:r>
              <a:rPr lang="en-US" altLang="zh-CN" sz="2800" b="1" baseline="0" dirty="0">
                <a:blipFill>
                  <a:blip r:embed="rId16"/>
                  <a:stretch>
                    <a:fillRect/>
                  </a:stretch>
                </a:blipFill>
                <a:effectLst>
                  <a:reflection blurRad="6350" stA="50000" endA="300" endPos="50000" dist="29997" dir="5400000" sy="-100000" algn="bl" rotWithShape="0"/>
                </a:effectLst>
                <a:latin typeface="UTM Colossalis" panose="02040603050506020204" pitchFamily="18" charset="0"/>
                <a:ea typeface="汉仪雪君体简" panose="02010604000101010101" pitchFamily="2" charset="-122"/>
                <a:cs typeface="#9Slide03 Arima Madurai Black" panose="00000A00000000000000" pitchFamily="2" charset="0"/>
              </a:rPr>
              <a:t> Non</a:t>
            </a:r>
            <a:endParaRPr lang="zh-CN" altLang="en-US" sz="2800" b="1" dirty="0">
              <a:blipFill>
                <a:blip r:embed="rId16"/>
                <a:stretch>
                  <a:fillRect/>
                </a:stretch>
              </a:blipFill>
              <a:latin typeface="汉仪雪君体简" panose="02010604000101010101" pitchFamily="2" charset="-122"/>
              <a:ea typeface="汉仪雪君体简" panose="02010604000101010101" pitchFamily="2" charset="-122"/>
            </a:endParaRPr>
          </a:p>
        </p:txBody>
      </p:sp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55E07766-8C79-48B0-B94A-67545C80E92C}"/>
              </a:ext>
            </a:extLst>
          </p:cNvPr>
          <p:cNvPicPr>
            <a:picLocks noChangeAspect="1"/>
          </p:cNvPicPr>
          <p:nvPr userDrawn="1"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22096" y="-1022707"/>
            <a:ext cx="1202818" cy="2045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2268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75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accel="5000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5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/>
      <p:bldP spid="12" grpId="0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microsoft.com/office/2007/relationships/hdphoto" Target="../media/hdphoto1.wdp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9.png"/><Relationship Id="rId7" Type="http://schemas.microsoft.com/office/2007/relationships/hdphoto" Target="../media/hdphoto6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11" Type="http://schemas.microsoft.com/office/2007/relationships/hdphoto" Target="../media/hdphoto8.wdp"/><Relationship Id="rId5" Type="http://schemas.openxmlformats.org/officeDocument/2006/relationships/image" Target="../media/image14.emf"/><Relationship Id="rId10" Type="http://schemas.openxmlformats.org/officeDocument/2006/relationships/image" Target="../media/image22.png"/><Relationship Id="rId4" Type="http://schemas.openxmlformats.org/officeDocument/2006/relationships/image" Target="../media/image15.png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5.png"/><Relationship Id="rId4" Type="http://schemas.microsoft.com/office/2007/relationships/hdphoto" Target="../media/hdphoto1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15.png"/><Relationship Id="rId7" Type="http://schemas.microsoft.com/office/2007/relationships/hdphoto" Target="../media/hdphoto10.wdp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microsoft.com/office/2007/relationships/hdphoto" Target="../media/hdphoto9.wdp"/><Relationship Id="rId4" Type="http://schemas.openxmlformats.org/officeDocument/2006/relationships/image" Target="../media/image2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8" Type="http://schemas.microsoft.com/office/2007/relationships/hdphoto" Target="../media/hdphoto11.wdp"/><Relationship Id="rId3" Type="http://schemas.openxmlformats.org/officeDocument/2006/relationships/image" Target="../media/image23.png"/><Relationship Id="rId7" Type="http://schemas.openxmlformats.org/officeDocument/2006/relationships/image" Target="../media/image27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10.wdp"/><Relationship Id="rId5" Type="http://schemas.openxmlformats.org/officeDocument/2006/relationships/image" Target="../media/image26.png"/><Relationship Id="rId4" Type="http://schemas.microsoft.com/office/2007/relationships/hdphoto" Target="../media/hdphoto9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14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9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g"/><Relationship Id="rId3" Type="http://schemas.openxmlformats.org/officeDocument/2006/relationships/image" Target="../media/image29.jpg"/><Relationship Id="rId7" Type="http://schemas.openxmlformats.org/officeDocument/2006/relationships/image" Target="../media/image33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g"/><Relationship Id="rId4" Type="http://schemas.openxmlformats.org/officeDocument/2006/relationships/image" Target="../media/image30.jpeg"/><Relationship Id="rId9" Type="http://schemas.openxmlformats.org/officeDocument/2006/relationships/image" Target="../media/image3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image" Target="../media/image5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6.png"/><Relationship Id="rId4" Type="http://schemas.openxmlformats.org/officeDocument/2006/relationships/image" Target="../media/image3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4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4.em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.png"/><Relationship Id="rId4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9.jpeg"/><Relationship Id="rId7" Type="http://schemas.microsoft.com/office/2007/relationships/hdphoto" Target="../media/hdphoto4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microsoft.com/office/2007/relationships/hdphoto" Target="../media/hdphoto3.wdp"/><Relationship Id="rId4" Type="http://schemas.openxmlformats.org/officeDocument/2006/relationships/image" Target="../media/image16.png"/><Relationship Id="rId9" Type="http://schemas.microsoft.com/office/2007/relationships/hdphoto" Target="../media/hdphoto5.wdp"/></Relationships>
</file>

<file path=ppt/slides/_rels/slide9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15.png"/><Relationship Id="rId7" Type="http://schemas.openxmlformats.org/officeDocument/2006/relationships/image" Target="../media/image18.pn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microsoft.com/office/2007/relationships/hdphoto" Target="../media/hdphoto4.wdp"/><Relationship Id="rId5" Type="http://schemas.openxmlformats.org/officeDocument/2006/relationships/image" Target="../media/image17.png"/><Relationship Id="rId10" Type="http://schemas.microsoft.com/office/2007/relationships/hdphoto" Target="../media/hdphoto3.wdp"/><Relationship Id="rId4" Type="http://schemas.openxmlformats.org/officeDocument/2006/relationships/image" Target="../media/image14.emf"/><Relationship Id="rId9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6F378E-53FF-4CF0-88A8-26B062E61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0" name="图片 26" descr="形状, 圆圈&#10;&#10;描述已自动生成">
            <a:extLst>
              <a:ext uri="{FF2B5EF4-FFF2-40B4-BE49-F238E27FC236}">
                <a16:creationId xmlns="" xmlns:a16="http://schemas.microsoft.com/office/drawing/2014/main" id="{0F09CA18-A325-4A64-B51F-F18D5F8688A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810" flipH="1">
            <a:off x="1153639" y="-182900"/>
            <a:ext cx="9884723" cy="6098613"/>
          </a:xfrm>
          <a:prstGeom prst="rect">
            <a:avLst/>
          </a:prstGeom>
        </p:spPr>
      </p:pic>
      <p:pic>
        <p:nvPicPr>
          <p:cNvPr id="11" name="图片 36" descr="卡通人物&#10;&#10;中度可信度描述已自动生成">
            <a:extLst>
              <a:ext uri="{FF2B5EF4-FFF2-40B4-BE49-F238E27FC236}">
                <a16:creationId xmlns="" xmlns:a16="http://schemas.microsoft.com/office/drawing/2014/main" id="{C1AA3C34-C6CE-48A5-A00A-1859F71F4453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9" b="30012"/>
          <a:stretch/>
        </p:blipFill>
        <p:spPr>
          <a:xfrm>
            <a:off x="5852161" y="2709639"/>
            <a:ext cx="8175017" cy="5972279"/>
          </a:xfrm>
          <a:prstGeom prst="rect">
            <a:avLst/>
          </a:prstGeom>
        </p:spPr>
      </p:pic>
      <p:sp>
        <p:nvSpPr>
          <p:cNvPr id="8" name="iconfont-11673-5560680">
            <a:extLst>
              <a:ext uri="{FF2B5EF4-FFF2-40B4-BE49-F238E27FC236}">
                <a16:creationId xmlns="" xmlns:a16="http://schemas.microsoft.com/office/drawing/2014/main" id="{26395FB3-EE9A-4E9E-8516-5871A1138861}"/>
              </a:ext>
            </a:extLst>
          </p:cNvPr>
          <p:cNvSpPr/>
          <p:nvPr/>
        </p:nvSpPr>
        <p:spPr>
          <a:xfrm>
            <a:off x="9279562" y="1854037"/>
            <a:ext cx="1613647" cy="1229531"/>
          </a:xfrm>
          <a:custGeom>
            <a:avLst/>
            <a:gdLst>
              <a:gd name="connsiteX0" fmla="*/ 516976 w 609005"/>
              <a:gd name="connsiteY0" fmla="*/ 203342 h 464036"/>
              <a:gd name="connsiteX1" fmla="*/ 609005 w 609005"/>
              <a:gd name="connsiteY1" fmla="*/ 304523 h 464036"/>
              <a:gd name="connsiteX2" fmla="*/ 551011 w 609005"/>
              <a:gd name="connsiteY2" fmla="*/ 395300 h 464036"/>
              <a:gd name="connsiteX3" fmla="*/ 551011 w 609005"/>
              <a:gd name="connsiteY3" fmla="*/ 456784 h 464036"/>
              <a:gd name="connsiteX4" fmla="*/ 548329 w 609005"/>
              <a:gd name="connsiteY4" fmla="*/ 462404 h 464036"/>
              <a:gd name="connsiteX5" fmla="*/ 542312 w 609005"/>
              <a:gd name="connsiteY5" fmla="*/ 463890 h 464036"/>
              <a:gd name="connsiteX6" fmla="*/ 483231 w 609005"/>
              <a:gd name="connsiteY6" fmla="*/ 428507 h 464036"/>
              <a:gd name="connsiteX7" fmla="*/ 475547 w 609005"/>
              <a:gd name="connsiteY7" fmla="*/ 430501 h 464036"/>
              <a:gd name="connsiteX8" fmla="*/ 449522 w 609005"/>
              <a:gd name="connsiteY8" fmla="*/ 435033 h 464036"/>
              <a:gd name="connsiteX9" fmla="*/ 350969 w 609005"/>
              <a:gd name="connsiteY9" fmla="*/ 404617 h 464036"/>
              <a:gd name="connsiteX10" fmla="*/ 349446 w 609005"/>
              <a:gd name="connsiteY10" fmla="*/ 394466 h 464036"/>
              <a:gd name="connsiteX11" fmla="*/ 359559 w 609005"/>
              <a:gd name="connsiteY11" fmla="*/ 392944 h 464036"/>
              <a:gd name="connsiteX12" fmla="*/ 449522 w 609005"/>
              <a:gd name="connsiteY12" fmla="*/ 420532 h 464036"/>
              <a:gd name="connsiteX13" fmla="*/ 471777 w 609005"/>
              <a:gd name="connsiteY13" fmla="*/ 416472 h 464036"/>
              <a:gd name="connsiteX14" fmla="*/ 484391 w 609005"/>
              <a:gd name="connsiteY14" fmla="*/ 413426 h 464036"/>
              <a:gd name="connsiteX15" fmla="*/ 491205 w 609005"/>
              <a:gd name="connsiteY15" fmla="*/ 415710 h 464036"/>
              <a:gd name="connsiteX16" fmla="*/ 536513 w 609005"/>
              <a:gd name="connsiteY16" fmla="*/ 446960 h 464036"/>
              <a:gd name="connsiteX17" fmla="*/ 536513 w 609005"/>
              <a:gd name="connsiteY17" fmla="*/ 391530 h 464036"/>
              <a:gd name="connsiteX18" fmla="*/ 539666 w 609005"/>
              <a:gd name="connsiteY18" fmla="*/ 385548 h 464036"/>
              <a:gd name="connsiteX19" fmla="*/ 594507 w 609005"/>
              <a:gd name="connsiteY19" fmla="*/ 304523 h 464036"/>
              <a:gd name="connsiteX20" fmla="*/ 512590 w 609005"/>
              <a:gd name="connsiteY20" fmla="*/ 217155 h 464036"/>
              <a:gd name="connsiteX21" fmla="*/ 507878 w 609005"/>
              <a:gd name="connsiteY21" fmla="*/ 208055 h 464036"/>
              <a:gd name="connsiteX22" fmla="*/ 516976 w 609005"/>
              <a:gd name="connsiteY22" fmla="*/ 203342 h 464036"/>
              <a:gd name="connsiteX23" fmla="*/ 137742 w 609005"/>
              <a:gd name="connsiteY23" fmla="*/ 182622 h 464036"/>
              <a:gd name="connsiteX24" fmla="*/ 123856 w 609005"/>
              <a:gd name="connsiteY24" fmla="*/ 197134 h 464036"/>
              <a:gd name="connsiteX25" fmla="*/ 137742 w 609005"/>
              <a:gd name="connsiteY25" fmla="*/ 211647 h 464036"/>
              <a:gd name="connsiteX26" fmla="*/ 151628 w 609005"/>
              <a:gd name="connsiteY26" fmla="*/ 197134 h 464036"/>
              <a:gd name="connsiteX27" fmla="*/ 137742 w 609005"/>
              <a:gd name="connsiteY27" fmla="*/ 182622 h 464036"/>
              <a:gd name="connsiteX28" fmla="*/ 340777 w 609005"/>
              <a:gd name="connsiteY28" fmla="*/ 181243 h 464036"/>
              <a:gd name="connsiteX29" fmla="*/ 326891 w 609005"/>
              <a:gd name="connsiteY29" fmla="*/ 195756 h 464036"/>
              <a:gd name="connsiteX30" fmla="*/ 340777 w 609005"/>
              <a:gd name="connsiteY30" fmla="*/ 210268 h 464036"/>
              <a:gd name="connsiteX31" fmla="*/ 354663 w 609005"/>
              <a:gd name="connsiteY31" fmla="*/ 195756 h 464036"/>
              <a:gd name="connsiteX32" fmla="*/ 340777 w 609005"/>
              <a:gd name="connsiteY32" fmla="*/ 181243 h 464036"/>
              <a:gd name="connsiteX33" fmla="*/ 239260 w 609005"/>
              <a:gd name="connsiteY33" fmla="*/ 181243 h 464036"/>
              <a:gd name="connsiteX34" fmla="*/ 225373 w 609005"/>
              <a:gd name="connsiteY34" fmla="*/ 195756 h 464036"/>
              <a:gd name="connsiteX35" fmla="*/ 239260 w 609005"/>
              <a:gd name="connsiteY35" fmla="*/ 210268 h 464036"/>
              <a:gd name="connsiteX36" fmla="*/ 253146 w 609005"/>
              <a:gd name="connsiteY36" fmla="*/ 195756 h 464036"/>
              <a:gd name="connsiteX37" fmla="*/ 239260 w 609005"/>
              <a:gd name="connsiteY37" fmla="*/ 181243 h 464036"/>
              <a:gd name="connsiteX38" fmla="*/ 137742 w 609005"/>
              <a:gd name="connsiteY38" fmla="*/ 168110 h 464036"/>
              <a:gd name="connsiteX39" fmla="*/ 166747 w 609005"/>
              <a:gd name="connsiteY39" fmla="*/ 197134 h 464036"/>
              <a:gd name="connsiteX40" fmla="*/ 137742 w 609005"/>
              <a:gd name="connsiteY40" fmla="*/ 226159 h 464036"/>
              <a:gd name="connsiteX41" fmla="*/ 108737 w 609005"/>
              <a:gd name="connsiteY41" fmla="*/ 197134 h 464036"/>
              <a:gd name="connsiteX42" fmla="*/ 137742 w 609005"/>
              <a:gd name="connsiteY42" fmla="*/ 168110 h 464036"/>
              <a:gd name="connsiteX43" fmla="*/ 340777 w 609005"/>
              <a:gd name="connsiteY43" fmla="*/ 166731 h 464036"/>
              <a:gd name="connsiteX44" fmla="*/ 369782 w 609005"/>
              <a:gd name="connsiteY44" fmla="*/ 195756 h 464036"/>
              <a:gd name="connsiteX45" fmla="*/ 340777 w 609005"/>
              <a:gd name="connsiteY45" fmla="*/ 224780 h 464036"/>
              <a:gd name="connsiteX46" fmla="*/ 311772 w 609005"/>
              <a:gd name="connsiteY46" fmla="*/ 195756 h 464036"/>
              <a:gd name="connsiteX47" fmla="*/ 340777 w 609005"/>
              <a:gd name="connsiteY47" fmla="*/ 166731 h 464036"/>
              <a:gd name="connsiteX48" fmla="*/ 239260 w 609005"/>
              <a:gd name="connsiteY48" fmla="*/ 166731 h 464036"/>
              <a:gd name="connsiteX49" fmla="*/ 268265 w 609005"/>
              <a:gd name="connsiteY49" fmla="*/ 195756 h 464036"/>
              <a:gd name="connsiteX50" fmla="*/ 239260 w 609005"/>
              <a:gd name="connsiteY50" fmla="*/ 224780 h 464036"/>
              <a:gd name="connsiteX51" fmla="*/ 210255 w 609005"/>
              <a:gd name="connsiteY51" fmla="*/ 195756 h 464036"/>
              <a:gd name="connsiteX52" fmla="*/ 239260 w 609005"/>
              <a:gd name="connsiteY52" fmla="*/ 166731 h 464036"/>
              <a:gd name="connsiteX53" fmla="*/ 241834 w 609005"/>
              <a:gd name="connsiteY53" fmla="*/ 14501 h 464036"/>
              <a:gd name="connsiteX54" fmla="*/ 14501 w 609005"/>
              <a:gd name="connsiteY54" fmla="*/ 195797 h 464036"/>
              <a:gd name="connsiteX55" fmla="*/ 98350 w 609005"/>
              <a:gd name="connsiteY55" fmla="*/ 327537 h 464036"/>
              <a:gd name="connsiteX56" fmla="*/ 101504 w 609005"/>
              <a:gd name="connsiteY56" fmla="*/ 333519 h 464036"/>
              <a:gd name="connsiteX57" fmla="*/ 101504 w 609005"/>
              <a:gd name="connsiteY57" fmla="*/ 421720 h 464036"/>
              <a:gd name="connsiteX58" fmla="*/ 183070 w 609005"/>
              <a:gd name="connsiteY58" fmla="*/ 357699 h 464036"/>
              <a:gd name="connsiteX59" fmla="*/ 189885 w 609005"/>
              <a:gd name="connsiteY59" fmla="*/ 355415 h 464036"/>
              <a:gd name="connsiteX60" fmla="*/ 249084 w 609005"/>
              <a:gd name="connsiteY60" fmla="*/ 362593 h 464036"/>
              <a:gd name="connsiteX61" fmla="*/ 464019 w 609005"/>
              <a:gd name="connsiteY61" fmla="*/ 195761 h 464036"/>
              <a:gd name="connsiteX62" fmla="*/ 241834 w 609005"/>
              <a:gd name="connsiteY62" fmla="*/ 14501 h 464036"/>
              <a:gd name="connsiteX63" fmla="*/ 241834 w 609005"/>
              <a:gd name="connsiteY63" fmla="*/ 0 h 464036"/>
              <a:gd name="connsiteX64" fmla="*/ 478520 w 609005"/>
              <a:gd name="connsiteY64" fmla="*/ 195761 h 464036"/>
              <a:gd name="connsiteX65" fmla="*/ 249084 w 609005"/>
              <a:gd name="connsiteY65" fmla="*/ 377094 h 464036"/>
              <a:gd name="connsiteX66" fmla="*/ 191191 w 609005"/>
              <a:gd name="connsiteY66" fmla="*/ 370423 h 464036"/>
              <a:gd name="connsiteX67" fmla="*/ 97227 w 609005"/>
              <a:gd name="connsiteY67" fmla="*/ 440136 h 464036"/>
              <a:gd name="connsiteX68" fmla="*/ 87004 w 609005"/>
              <a:gd name="connsiteY68" fmla="*/ 433538 h 464036"/>
              <a:gd name="connsiteX69" fmla="*/ 87004 w 609005"/>
              <a:gd name="connsiteY69" fmla="*/ 337289 h 464036"/>
              <a:gd name="connsiteX70" fmla="*/ 0 w 609005"/>
              <a:gd name="connsiteY70" fmla="*/ 195797 h 464036"/>
              <a:gd name="connsiteX71" fmla="*/ 241834 w 609005"/>
              <a:gd name="connsiteY71" fmla="*/ 0 h 46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9005" h="464036">
                <a:moveTo>
                  <a:pt x="516976" y="203342"/>
                </a:moveTo>
                <a:cubicBezTo>
                  <a:pt x="579754" y="223354"/>
                  <a:pt x="609005" y="255510"/>
                  <a:pt x="609005" y="304523"/>
                </a:cubicBezTo>
                <a:cubicBezTo>
                  <a:pt x="609005" y="336498"/>
                  <a:pt x="588453" y="368618"/>
                  <a:pt x="551011" y="395300"/>
                </a:cubicBezTo>
                <a:lnTo>
                  <a:pt x="551011" y="456784"/>
                </a:lnTo>
                <a:cubicBezTo>
                  <a:pt x="551011" y="458960"/>
                  <a:pt x="550033" y="461026"/>
                  <a:pt x="548329" y="462404"/>
                </a:cubicBezTo>
                <a:cubicBezTo>
                  <a:pt x="546662" y="463781"/>
                  <a:pt x="544451" y="464325"/>
                  <a:pt x="542312" y="463890"/>
                </a:cubicBezTo>
                <a:cubicBezTo>
                  <a:pt x="540971" y="463636"/>
                  <a:pt x="510343" y="457111"/>
                  <a:pt x="483231" y="428507"/>
                </a:cubicBezTo>
                <a:cubicBezTo>
                  <a:pt x="480694" y="429087"/>
                  <a:pt x="478120" y="429776"/>
                  <a:pt x="475547" y="430501"/>
                </a:cubicBezTo>
                <a:cubicBezTo>
                  <a:pt x="467246" y="432713"/>
                  <a:pt x="458656" y="435033"/>
                  <a:pt x="449522" y="435033"/>
                </a:cubicBezTo>
                <a:cubicBezTo>
                  <a:pt x="408926" y="435033"/>
                  <a:pt x="380364" y="426223"/>
                  <a:pt x="350969" y="404617"/>
                </a:cubicBezTo>
                <a:cubicBezTo>
                  <a:pt x="347743" y="402261"/>
                  <a:pt x="347054" y="397693"/>
                  <a:pt x="349446" y="394466"/>
                </a:cubicBezTo>
                <a:cubicBezTo>
                  <a:pt x="351802" y="391240"/>
                  <a:pt x="356333" y="390551"/>
                  <a:pt x="359559" y="392944"/>
                </a:cubicBezTo>
                <a:cubicBezTo>
                  <a:pt x="386236" y="412520"/>
                  <a:pt x="412297" y="420532"/>
                  <a:pt x="449522" y="420532"/>
                </a:cubicBezTo>
                <a:cubicBezTo>
                  <a:pt x="456771" y="420532"/>
                  <a:pt x="464383" y="418465"/>
                  <a:pt x="471777" y="416472"/>
                </a:cubicBezTo>
                <a:cubicBezTo>
                  <a:pt x="476054" y="415348"/>
                  <a:pt x="480259" y="414224"/>
                  <a:pt x="484391" y="413426"/>
                </a:cubicBezTo>
                <a:cubicBezTo>
                  <a:pt x="486928" y="412955"/>
                  <a:pt x="489501" y="413825"/>
                  <a:pt x="491205" y="415710"/>
                </a:cubicBezTo>
                <a:cubicBezTo>
                  <a:pt x="503565" y="429631"/>
                  <a:pt x="519115" y="440362"/>
                  <a:pt x="536513" y="446960"/>
                </a:cubicBezTo>
                <a:lnTo>
                  <a:pt x="536513" y="391530"/>
                </a:lnTo>
                <a:cubicBezTo>
                  <a:pt x="536513" y="389137"/>
                  <a:pt x="537673" y="386889"/>
                  <a:pt x="539666" y="385548"/>
                </a:cubicBezTo>
                <a:cubicBezTo>
                  <a:pt x="560145" y="371446"/>
                  <a:pt x="594507" y="342226"/>
                  <a:pt x="594507" y="304523"/>
                </a:cubicBezTo>
                <a:cubicBezTo>
                  <a:pt x="594507" y="262144"/>
                  <a:pt x="569243" y="235208"/>
                  <a:pt x="512590" y="217155"/>
                </a:cubicBezTo>
                <a:cubicBezTo>
                  <a:pt x="508748" y="215958"/>
                  <a:pt x="506646" y="211862"/>
                  <a:pt x="507878" y="208055"/>
                </a:cubicBezTo>
                <a:cubicBezTo>
                  <a:pt x="509074" y="204249"/>
                  <a:pt x="513170" y="202146"/>
                  <a:pt x="516976" y="203342"/>
                </a:cubicBezTo>
                <a:close/>
                <a:moveTo>
                  <a:pt x="137742" y="182622"/>
                </a:moveTo>
                <a:cubicBezTo>
                  <a:pt x="129983" y="182985"/>
                  <a:pt x="123856" y="189370"/>
                  <a:pt x="123856" y="197134"/>
                </a:cubicBezTo>
                <a:cubicBezTo>
                  <a:pt x="123856" y="204898"/>
                  <a:pt x="129983" y="211284"/>
                  <a:pt x="137742" y="211647"/>
                </a:cubicBezTo>
                <a:cubicBezTo>
                  <a:pt x="145501" y="211284"/>
                  <a:pt x="151628" y="204898"/>
                  <a:pt x="151628" y="197134"/>
                </a:cubicBezTo>
                <a:cubicBezTo>
                  <a:pt x="151628" y="189370"/>
                  <a:pt x="145501" y="182985"/>
                  <a:pt x="137742" y="182622"/>
                </a:cubicBezTo>
                <a:close/>
                <a:moveTo>
                  <a:pt x="340777" y="181243"/>
                </a:moveTo>
                <a:cubicBezTo>
                  <a:pt x="333018" y="181606"/>
                  <a:pt x="326891" y="187992"/>
                  <a:pt x="326891" y="195756"/>
                </a:cubicBezTo>
                <a:cubicBezTo>
                  <a:pt x="326891" y="203520"/>
                  <a:pt x="333018" y="209905"/>
                  <a:pt x="340777" y="210268"/>
                </a:cubicBezTo>
                <a:cubicBezTo>
                  <a:pt x="348536" y="209905"/>
                  <a:pt x="354663" y="203520"/>
                  <a:pt x="354663" y="195756"/>
                </a:cubicBezTo>
                <a:cubicBezTo>
                  <a:pt x="354663" y="187992"/>
                  <a:pt x="348536" y="181606"/>
                  <a:pt x="340777" y="181243"/>
                </a:cubicBezTo>
                <a:close/>
                <a:moveTo>
                  <a:pt x="239260" y="181243"/>
                </a:moveTo>
                <a:cubicBezTo>
                  <a:pt x="231501" y="181606"/>
                  <a:pt x="225373" y="187992"/>
                  <a:pt x="225373" y="195756"/>
                </a:cubicBezTo>
                <a:cubicBezTo>
                  <a:pt x="225373" y="203520"/>
                  <a:pt x="231501" y="209905"/>
                  <a:pt x="239260" y="210268"/>
                </a:cubicBezTo>
                <a:cubicBezTo>
                  <a:pt x="247018" y="209905"/>
                  <a:pt x="253146" y="203520"/>
                  <a:pt x="253146" y="195756"/>
                </a:cubicBezTo>
                <a:cubicBezTo>
                  <a:pt x="253146" y="187992"/>
                  <a:pt x="247018" y="181606"/>
                  <a:pt x="239260" y="181243"/>
                </a:cubicBezTo>
                <a:close/>
                <a:moveTo>
                  <a:pt x="137742" y="168110"/>
                </a:moveTo>
                <a:cubicBezTo>
                  <a:pt x="153731" y="168110"/>
                  <a:pt x="166747" y="181134"/>
                  <a:pt x="166747" y="197134"/>
                </a:cubicBezTo>
                <a:cubicBezTo>
                  <a:pt x="166747" y="213134"/>
                  <a:pt x="153731" y="226159"/>
                  <a:pt x="137742" y="226159"/>
                </a:cubicBezTo>
                <a:cubicBezTo>
                  <a:pt x="121753" y="226159"/>
                  <a:pt x="108737" y="213134"/>
                  <a:pt x="108737" y="197134"/>
                </a:cubicBezTo>
                <a:cubicBezTo>
                  <a:pt x="108737" y="181134"/>
                  <a:pt x="121753" y="168110"/>
                  <a:pt x="137742" y="168110"/>
                </a:cubicBezTo>
                <a:close/>
                <a:moveTo>
                  <a:pt x="340777" y="166731"/>
                </a:moveTo>
                <a:cubicBezTo>
                  <a:pt x="356766" y="166731"/>
                  <a:pt x="369782" y="179756"/>
                  <a:pt x="369782" y="195756"/>
                </a:cubicBezTo>
                <a:cubicBezTo>
                  <a:pt x="369782" y="211756"/>
                  <a:pt x="356766" y="224780"/>
                  <a:pt x="340777" y="224780"/>
                </a:cubicBezTo>
                <a:cubicBezTo>
                  <a:pt x="324788" y="224780"/>
                  <a:pt x="311772" y="211756"/>
                  <a:pt x="311772" y="195756"/>
                </a:cubicBezTo>
                <a:cubicBezTo>
                  <a:pt x="311772" y="179756"/>
                  <a:pt x="324788" y="166731"/>
                  <a:pt x="340777" y="166731"/>
                </a:cubicBezTo>
                <a:close/>
                <a:moveTo>
                  <a:pt x="239260" y="166731"/>
                </a:moveTo>
                <a:cubicBezTo>
                  <a:pt x="255249" y="166731"/>
                  <a:pt x="268265" y="179756"/>
                  <a:pt x="268265" y="195756"/>
                </a:cubicBezTo>
                <a:cubicBezTo>
                  <a:pt x="268265" y="211756"/>
                  <a:pt x="255249" y="224780"/>
                  <a:pt x="239260" y="224780"/>
                </a:cubicBezTo>
                <a:cubicBezTo>
                  <a:pt x="223271" y="224780"/>
                  <a:pt x="210255" y="211756"/>
                  <a:pt x="210255" y="195756"/>
                </a:cubicBezTo>
                <a:cubicBezTo>
                  <a:pt x="210255" y="179756"/>
                  <a:pt x="223271" y="166731"/>
                  <a:pt x="239260" y="166731"/>
                </a:cubicBezTo>
                <a:close/>
                <a:moveTo>
                  <a:pt x="241834" y="14501"/>
                </a:moveTo>
                <a:cubicBezTo>
                  <a:pt x="114337" y="14501"/>
                  <a:pt x="14501" y="94110"/>
                  <a:pt x="14501" y="195797"/>
                </a:cubicBezTo>
                <a:cubicBezTo>
                  <a:pt x="14501" y="257027"/>
                  <a:pt x="60105" y="301218"/>
                  <a:pt x="98350" y="327537"/>
                </a:cubicBezTo>
                <a:cubicBezTo>
                  <a:pt x="100344" y="328879"/>
                  <a:pt x="101504" y="331126"/>
                  <a:pt x="101504" y="333519"/>
                </a:cubicBezTo>
                <a:lnTo>
                  <a:pt x="101504" y="421720"/>
                </a:lnTo>
                <a:cubicBezTo>
                  <a:pt x="118434" y="412548"/>
                  <a:pt x="153344" y="391232"/>
                  <a:pt x="183070" y="357699"/>
                </a:cubicBezTo>
                <a:cubicBezTo>
                  <a:pt x="184810" y="355814"/>
                  <a:pt x="187348" y="354944"/>
                  <a:pt x="189885" y="355415"/>
                </a:cubicBezTo>
                <a:cubicBezTo>
                  <a:pt x="208482" y="358968"/>
                  <a:pt x="230088" y="362593"/>
                  <a:pt x="249084" y="362593"/>
                </a:cubicBezTo>
                <a:cubicBezTo>
                  <a:pt x="377632" y="362593"/>
                  <a:pt x="464019" y="295563"/>
                  <a:pt x="464019" y="195761"/>
                </a:cubicBezTo>
                <a:cubicBezTo>
                  <a:pt x="464019" y="92443"/>
                  <a:pt x="368497" y="14501"/>
                  <a:pt x="241834" y="14501"/>
                </a:cubicBezTo>
                <a:close/>
                <a:moveTo>
                  <a:pt x="241834" y="0"/>
                </a:moveTo>
                <a:cubicBezTo>
                  <a:pt x="376762" y="0"/>
                  <a:pt x="478520" y="84177"/>
                  <a:pt x="478520" y="195761"/>
                </a:cubicBezTo>
                <a:cubicBezTo>
                  <a:pt x="478520" y="304227"/>
                  <a:pt x="386296" y="377094"/>
                  <a:pt x="249084" y="377094"/>
                </a:cubicBezTo>
                <a:cubicBezTo>
                  <a:pt x="230270" y="377094"/>
                  <a:pt x="209534" y="373831"/>
                  <a:pt x="191191" y="370423"/>
                </a:cubicBezTo>
                <a:cubicBezTo>
                  <a:pt x="148849" y="416717"/>
                  <a:pt x="99329" y="439194"/>
                  <a:pt x="97227" y="440136"/>
                </a:cubicBezTo>
                <a:cubicBezTo>
                  <a:pt x="92441" y="442275"/>
                  <a:pt x="87040" y="438759"/>
                  <a:pt x="87004" y="433538"/>
                </a:cubicBezTo>
                <a:lnTo>
                  <a:pt x="87004" y="337289"/>
                </a:lnTo>
                <a:cubicBezTo>
                  <a:pt x="46547" y="308759"/>
                  <a:pt x="0" y="261595"/>
                  <a:pt x="0" y="195797"/>
                </a:cubicBezTo>
                <a:cubicBezTo>
                  <a:pt x="0" y="85990"/>
                  <a:pt x="106217" y="0"/>
                  <a:pt x="24183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="" xmlns:a16="http://schemas.microsoft.com/office/drawing/2014/main" id="{F9284BBD-57AD-4078-ACE1-FF1A55367759}"/>
              </a:ext>
            </a:extLst>
          </p:cNvPr>
          <p:cNvSpPr txBox="1"/>
          <p:nvPr/>
        </p:nvSpPr>
        <p:spPr>
          <a:xfrm>
            <a:off x="2605747" y="883853"/>
            <a:ext cx="673504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Cấu tạo bài văn miêu tả cây cối</a:t>
            </a:r>
            <a:endParaRPr lang="zh-CN" altLang="en-US" sz="6600" noProof="1">
              <a:ln w="19050">
                <a:noFill/>
                <a:bevel/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="" xmlns:a16="http://schemas.microsoft.com/office/drawing/2014/main" id="{5C69013E-CF17-46AC-B2C0-D1C2A5398641}"/>
              </a:ext>
            </a:extLst>
          </p:cNvPr>
          <p:cNvSpPr txBox="1"/>
          <p:nvPr/>
        </p:nvSpPr>
        <p:spPr>
          <a:xfrm>
            <a:off x="2671907" y="883853"/>
            <a:ext cx="6735048" cy="313932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00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Cấu tạo bài văn miêu tả cây cối</a:t>
            </a:r>
            <a:endParaRPr lang="zh-CN" altLang="en-US" sz="6600" noProof="1">
              <a:ln w="19050">
                <a:noFill/>
                <a:bevel/>
              </a:ln>
              <a:solidFill>
                <a:srgbClr val="0033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131A12B-7472-4CCB-82BE-21F5708F1FAF}"/>
              </a:ext>
            </a:extLst>
          </p:cNvPr>
          <p:cNvSpPr txBox="1"/>
          <p:nvPr/>
        </p:nvSpPr>
        <p:spPr>
          <a:xfrm>
            <a:off x="12622369" y="1737236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DEEE2"/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042698-C824-4D76-B2D3-B86ADBF030E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750" y="2357616"/>
            <a:ext cx="1024460" cy="174211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500"/>
                            </p:stCondLst>
                            <p:childTnLst>
                              <p:par>
                                <p:cTn id="1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3" y="371492"/>
            <a:ext cx="11373492" cy="624668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=""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24" y="1377710"/>
            <a:ext cx="10870951" cy="34163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5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2.Đọc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sách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Việt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4,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2,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trang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23).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ấy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5400" b="1" i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5400" b="1" i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5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3373996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14E96EDE-6A27-4092-8B05-3AF01CD48EEB}"/>
              </a:ext>
            </a:extLst>
          </p:cNvPr>
          <p:cNvSpPr/>
          <p:nvPr/>
        </p:nvSpPr>
        <p:spPr>
          <a:xfrm>
            <a:off x="48726" y="419608"/>
            <a:ext cx="11921809" cy="6246688"/>
          </a:xfrm>
          <a:prstGeom prst="roundRect">
            <a:avLst>
              <a:gd name="adj" fmla="val 5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458E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="" xmlns:a16="http://schemas.microsoft.com/office/drawing/2014/main" id="{FA95B57A-1D06-4C61-A224-FCDC31B2A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6161" y="4365010"/>
            <a:ext cx="7360441" cy="24929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</a:pP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ngắm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ta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thầm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phục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nhiệm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vật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lo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muôn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loài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mẫn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thịnh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vượng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spcBef>
                <a:spcPct val="50000"/>
              </a:spcBef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NGUYỄN VŨ TIỀM</a:t>
            </a:r>
            <a:endParaRPr lang="en-US" altLang="vi-VN" sz="16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="" xmlns:a16="http://schemas.microsoft.com/office/drawing/2014/main" id="{44FD4395-A8E9-42E4-AD40-C3300FA6D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57255" y="181739"/>
            <a:ext cx="3418558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endParaRPr lang="en-US" altLang="vi-VN" sz="3600" b="1" dirty="0">
              <a:solidFill>
                <a:srgbClr val="FF33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63349" y="874236"/>
            <a:ext cx="7293253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mét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trúc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tròn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xòe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đỉnh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rắn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63349" y="2434957"/>
            <a:ext cx="735177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Mai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bốn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ức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chọi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suốt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sang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đời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hạt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đính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xuê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bền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endParaRPr lang="en-US" dirty="0"/>
          </a:p>
        </p:txBody>
      </p:sp>
      <p:sp>
        <p:nvSpPr>
          <p:cNvPr id="16" name="Text Box 18">
            <a:extLst>
              <a:ext uri="{FF2B5EF4-FFF2-40B4-BE49-F238E27FC236}">
                <a16:creationId xmlns="" xmlns:a16="http://schemas.microsoft.com/office/drawing/2014/main" id="{450AC74B-12F9-41BE-8291-E6D54B2E72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63841" y="874236"/>
            <a:ext cx="3108023" cy="144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2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chiều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tán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nhánh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</p:txBody>
      </p:sp>
      <p:sp>
        <p:nvSpPr>
          <p:cNvPr id="17" name="Text Box 19">
            <a:extLst>
              <a:ext uri="{FF2B5EF4-FFF2-40B4-BE49-F238E27FC236}">
                <a16:creationId xmlns="" xmlns:a16="http://schemas.microsoft.com/office/drawing/2014/main" id="{4AEA752A-7A78-4302-9175-A316D6CDE18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78615" y="2775414"/>
            <a:ext cx="3093249" cy="430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vi-VN" sz="22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ả</a:t>
            </a:r>
            <a:r>
              <a:rPr lang="en-US" altLang="vi-VN" sz="2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20">
            <a:extLst>
              <a:ext uri="{FF2B5EF4-FFF2-40B4-BE49-F238E27FC236}">
                <a16:creationId xmlns="" xmlns:a16="http://schemas.microsoft.com/office/drawing/2014/main" id="{E6C5EF4B-AD70-4C13-B41C-73237DE5C5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88199" y="4365010"/>
            <a:ext cx="3277210" cy="1046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40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4000" b="1" dirty="0" smtClean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Nêu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cảm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nghĩ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2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41743161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3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1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0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0E12"/>
                                      </p:to>
                                    </p:animClr>
                                    <p:animClr clrSpc="rgb" dir="cw">
                                      <p:cBhvr>
                                        <p:cTn id="2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B0E12"/>
                                      </p:to>
                                    </p:animClr>
                                    <p:set>
                                      <p:cBhvr>
                                        <p:cTn id="2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5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8B0E12"/>
                                      </p:to>
                                    </p:animClr>
                                    <p:animClr clrSpc="rgb" dir="cw">
                                      <p:cBhvr>
                                        <p:cTn id="2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8B0E12"/>
                                      </p:to>
                                    </p:animClr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06"/>
            <a:ext cx="12192000" cy="685800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668" y="114805"/>
            <a:ext cx="3419863" cy="23103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628900"/>
            <a:ext cx="4051300" cy="51562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="" xmlns:a16="http://schemas.microsoft.com/office/drawing/2014/main" id="{E150EBEF-7747-4B7F-8762-F8EF0C0A4FD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flipH="1">
            <a:off x="8169900" y="114805"/>
            <a:ext cx="3696985" cy="3023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836BF96-8D63-4DD9-8324-64D3C846F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24483" y="472394"/>
            <a:ext cx="3051544" cy="15696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tả cây </a:t>
            </a:r>
            <a:r>
              <a:rPr lang="en-US" altLang="vi-V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mai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tứ</a:t>
            </a:r>
            <a:r>
              <a:rPr lang="en-US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quý</a:t>
            </a:r>
            <a:r>
              <a:rPr lang="vi-VN" altLang="vi-VN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 trình tự nào?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="" xmlns:a16="http://schemas.microsoft.com/office/drawing/2014/main" id="{A09F4BCF-5FF9-4BA3-8998-2D267B0AA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15892" y="647992"/>
            <a:ext cx="3068726" cy="17543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altLang="vi-VN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phận</a:t>
            </a:r>
            <a:r>
              <a:rPr lang="en-US" altLang="vi-VN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36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60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11" name="Picture 10" descr="than mai">
            <a:extLst>
              <a:ext uri="{FF2B5EF4-FFF2-40B4-BE49-F238E27FC236}">
                <a16:creationId xmlns="" xmlns:a16="http://schemas.microsoft.com/office/drawing/2014/main" id="{4493EF20-9EC9-41B7-803E-B9918D00BA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178" y="503765"/>
            <a:ext cx="3499498" cy="2059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4C8C4D6C-D2E4-4C21-AA9E-29D26CEE32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2216" y="2653491"/>
            <a:ext cx="3795356" cy="20273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5391B1F7-AEBD-4CD7-AABE-84EC14A9BE0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687" y="4863942"/>
            <a:ext cx="3439495" cy="17762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246638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8" name="图片 26" descr="形状, 圆圈&#10;&#10;描述已自动生成">
            <a:extLst>
              <a:ext uri="{FF2B5EF4-FFF2-40B4-BE49-F238E27FC236}">
                <a16:creationId xmlns="" xmlns:a16="http://schemas.microsoft.com/office/drawing/2014/main" id="{F3C22419-9DA7-49ED-AA37-39FD352CDB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889710">
            <a:off x="-503704" y="1643453"/>
            <a:ext cx="7734912" cy="5673123"/>
          </a:xfrm>
          <a:prstGeom prst="rect">
            <a:avLst/>
          </a:prstGeom>
        </p:spPr>
      </p:pic>
      <p:pic>
        <p:nvPicPr>
          <p:cNvPr id="16" name="图片 26" descr="形状, 圆圈&#10;&#10;描述已自动生成">
            <a:extLst>
              <a:ext uri="{FF2B5EF4-FFF2-40B4-BE49-F238E27FC236}">
                <a16:creationId xmlns="" xmlns:a16="http://schemas.microsoft.com/office/drawing/2014/main" id="{980CF54C-26E7-45F0-98FF-10D836F227AB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810" flipH="1">
            <a:off x="4930298" y="1648169"/>
            <a:ext cx="8326328" cy="538997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=""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="" xmlns:a16="http://schemas.microsoft.com/office/drawing/2014/main" id="{8058B658-B0C2-4E13-91CB-2C8A7E291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480" y="2546498"/>
            <a:ext cx="5197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1">
            <a:extLst>
              <a:ext uri="{FF2B5EF4-FFF2-40B4-BE49-F238E27FC236}">
                <a16:creationId xmlns="" xmlns:a16="http://schemas.microsoft.com/office/drawing/2014/main" id="{D2ACB2B0-1737-401B-BDE0-6959D305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880" y="5486548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="" xmlns:a16="http://schemas.microsoft.com/office/drawing/2014/main" id="{66264DF9-347A-44E9-9CAE-9281D5DCCE67}"/>
              </a:ext>
            </a:extLst>
          </p:cNvPr>
          <p:cNvSpPr/>
          <p:nvPr/>
        </p:nvSpPr>
        <p:spPr>
          <a:xfrm>
            <a:off x="412774" y="334854"/>
            <a:ext cx="11499826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  <a:ln w="38100"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Trình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tự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miêu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tả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của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: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Cây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mai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tứ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quý</a:t>
            </a:r>
            <a:r>
              <a:rPr lang="en-US" sz="4000" b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có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gì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khác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so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với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dirty="0" err="1">
                <a:solidFill>
                  <a:schemeClr val="tx1"/>
                </a:solidFill>
                <a:latin typeface="Times New Roman" pitchFamily="18" charset="0"/>
              </a:rPr>
              <a:t>bài</a:t>
            </a:r>
            <a:r>
              <a:rPr lang="en-US" sz="4000" b="1" dirty="0">
                <a:solidFill>
                  <a:schemeClr val="tx1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Bãi</a:t>
            </a:r>
            <a:r>
              <a:rPr lang="en-US" sz="4000" b="1" i="1" dirty="0">
                <a:solidFill>
                  <a:srgbClr val="FF0000"/>
                </a:solidFill>
                <a:latin typeface="Times New Roman" pitchFamily="18" charset="0"/>
              </a:rPr>
              <a:t> </a:t>
            </a:r>
            <a:r>
              <a:rPr lang="en-US" sz="4000" b="1" i="1" dirty="0" err="1">
                <a:solidFill>
                  <a:srgbClr val="FF0000"/>
                </a:solidFill>
                <a:latin typeface="Times New Roman" pitchFamily="18" charset="0"/>
              </a:rPr>
              <a:t>ngô</a:t>
            </a:r>
            <a:r>
              <a:rPr lang="en-US" sz="4000" b="1" i="1" dirty="0">
                <a:solidFill>
                  <a:schemeClr val="tx1"/>
                </a:solidFill>
                <a:latin typeface="Times New Roman" pitchFamily="18" charset="0"/>
              </a:rPr>
              <a:t>? </a:t>
            </a:r>
          </a:p>
        </p:txBody>
      </p:sp>
      <p:sp>
        <p:nvSpPr>
          <p:cNvPr id="23" name="Text Box 7">
            <a:extLst>
              <a:ext uri="{FF2B5EF4-FFF2-40B4-BE49-F238E27FC236}">
                <a16:creationId xmlns="" xmlns:a16="http://schemas.microsoft.com/office/drawing/2014/main" id="{8AB6439F-E64D-4372-8F46-E34E9106CB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651809" y="2810554"/>
            <a:ext cx="3554766" cy="317009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Bãi</a:t>
            </a:r>
            <a:r>
              <a:rPr lang="en-US" altLang="vi-VN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ngô</a:t>
            </a:r>
            <a:r>
              <a:rPr lang="en-US" altLang="vi-VN" sz="40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theo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0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40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400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sp>
        <p:nvSpPr>
          <p:cNvPr id="26" name="Text Box 7">
            <a:extLst>
              <a:ext uri="{FF2B5EF4-FFF2-40B4-BE49-F238E27FC236}">
                <a16:creationId xmlns="" xmlns:a16="http://schemas.microsoft.com/office/drawing/2014/main" id="{0107CE7E-B296-43FD-9657-A0477644183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605626" y="2799496"/>
            <a:ext cx="4804809" cy="28007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mai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tứ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quý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:</a:t>
            </a:r>
            <a:r>
              <a:rPr lang="en-US" altLang="vi-VN" sz="4400" b="1" dirty="0" err="1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altLang="vi-VN" sz="4400" b="1" dirty="0" smtClean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bộ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phận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44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44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endParaRPr lang="en-US" altLang="vi-VN" sz="4400" b="1" dirty="0">
              <a:solidFill>
                <a:srgbClr val="FF3300"/>
              </a:solidFill>
              <a:latin typeface="Times New Roman" panose="02020603050405020304" pitchFamily="18" charset="0"/>
              <a:cs typeface="Arial" panose="020B0604020202020204" pitchFamily="34" charset="0"/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440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543546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="" xmlns:a16="http://schemas.microsoft.com/office/drawing/2014/main" id="{8058B658-B0C2-4E13-91CB-2C8A7E291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480" y="2546498"/>
            <a:ext cx="5197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="" xmlns:a16="http://schemas.microsoft.com/office/drawing/2014/main" id="{682A9AEE-239B-4944-9528-48FC6B10C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480" y="2089298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sp>
        <p:nvSpPr>
          <p:cNvPr id="14" name="Text Box 31">
            <a:extLst>
              <a:ext uri="{FF2B5EF4-FFF2-40B4-BE49-F238E27FC236}">
                <a16:creationId xmlns="" xmlns:a16="http://schemas.microsoft.com/office/drawing/2014/main" id="{D2ACB2B0-1737-401B-BDE0-6959D305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880" y="5486548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Arial Black" panose="020B0A04020102020204" pitchFamily="34" charset="0"/>
              <a:cs typeface="Arial" panose="020B0604020202020204" pitchFamily="34" charset="0"/>
            </a:endParaRPr>
          </a:p>
        </p:txBody>
      </p:sp>
      <p:graphicFrame>
        <p:nvGraphicFramePr>
          <p:cNvPr id="15" name="Group 83">
            <a:extLst>
              <a:ext uri="{FF2B5EF4-FFF2-40B4-BE49-F238E27FC236}">
                <a16:creationId xmlns="" xmlns:a16="http://schemas.microsoft.com/office/drawing/2014/main" id="{E4AE418A-FFE9-43AD-AA37-9BD448CCEAA8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76945970"/>
              </p:ext>
            </p:extLst>
          </p:nvPr>
        </p:nvGraphicFramePr>
        <p:xfrm>
          <a:off x="124562" y="214692"/>
          <a:ext cx="11942875" cy="6428615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1994715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496219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985965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70860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3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endParaRPr kumimoji="0" lang="en-US" sz="3200" b="1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rgbClr val="458E9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endParaRPr kumimoji="0" lang="en-US" sz="3200" b="1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  <a:endParaRPr kumimoji="0" lang="en-US" sz="3200" b="1" i="1" u="none" strike="noStrike" cap="none" normalizeH="0" baseline="0" dirty="0">
                        <a:ln>
                          <a:noFill/>
                        </a:ln>
                        <a:solidFill>
                          <a:srgbClr val="458E9F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74048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bao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về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chiều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cao,dáng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gốc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cành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nhánh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41009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búp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đơm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Đi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32749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accent6">
                        <a:lumMod val="20000"/>
                        <a:lumOff val="80000"/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3200" b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3200" b="1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endParaRPr kumimoji="0" lang="en-US" sz="3200" b="1" i="0" u="none" strike="noStrike" cap="none" normalizeH="0" baseline="0" dirty="0">
                        <a:ln>
                          <a:noFill/>
                        </a:ln>
                        <a:solidFill>
                          <a:srgbClr val="00206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anchor="ctr" horzOverflow="overflow">
                    <a:lnL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tx1"/>
                      </a:solidFill>
                      <a:prstDash val="sysDash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alpha val="56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  <p:sp>
        <p:nvSpPr>
          <p:cNvPr id="16" name="Text Box 80">
            <a:extLst>
              <a:ext uri="{FF2B5EF4-FFF2-40B4-BE49-F238E27FC236}">
                <a16:creationId xmlns="" xmlns:a16="http://schemas.microsoft.com/office/drawing/2014/main" id="{706D36F4-E058-48E5-BA20-617A67E47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480" y="6911181"/>
            <a:ext cx="8229600" cy="107721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 i="1" dirty="0">
                <a:latin typeface="Times New Roman" panose="02020603050405020304" pitchFamily="18" charset="0"/>
              </a:rPr>
              <a:t>?   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Từ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cấu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tạo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hai</a:t>
            </a:r>
            <a:r>
              <a:rPr lang="en-US" altLang="vi-VN" b="1" i="1" dirty="0">
                <a:latin typeface="Times New Roman" panose="02020603050405020304" pitchFamily="18" charset="0"/>
              </a:rPr>
              <a:t> bài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văn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trên</a:t>
            </a:r>
            <a:r>
              <a:rPr lang="en-US" altLang="vi-VN" b="1" i="1" dirty="0">
                <a:latin typeface="Times New Roman" panose="02020603050405020304" pitchFamily="18" charset="0"/>
              </a:rPr>
              <a:t>,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rút</a:t>
            </a:r>
            <a:r>
              <a:rPr lang="en-US" altLang="vi-VN" b="1" i="1" dirty="0">
                <a:latin typeface="Times New Roman" panose="02020603050405020304" pitchFamily="18" charset="0"/>
              </a:rPr>
              <a:t> ra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nhận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xét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về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cấu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tạo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của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một</a:t>
            </a:r>
            <a:r>
              <a:rPr lang="en-US" altLang="vi-VN" b="1" i="1" dirty="0">
                <a:latin typeface="Times New Roman" panose="02020603050405020304" pitchFamily="18" charset="0"/>
              </a:rPr>
              <a:t> bài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văn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miêu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tả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cây</a:t>
            </a:r>
            <a:r>
              <a:rPr lang="en-US" altLang="vi-VN" b="1" i="1" dirty="0">
                <a:latin typeface="Times New Roman" panose="02020603050405020304" pitchFamily="18" charset="0"/>
              </a:rPr>
              <a:t> </a:t>
            </a:r>
            <a:r>
              <a:rPr lang="en-US" altLang="vi-VN" b="1" i="1" dirty="0" err="1">
                <a:latin typeface="Times New Roman" panose="02020603050405020304" pitchFamily="18" charset="0"/>
              </a:rPr>
              <a:t>cối</a:t>
            </a:r>
            <a:r>
              <a:rPr lang="en-US" altLang="vi-VN" b="1" i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97089177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pic>
        <p:nvPicPr>
          <p:cNvPr id="10" name="图片 2">
            <a:extLst>
              <a:ext uri="{FF2B5EF4-FFF2-40B4-BE49-F238E27FC236}">
                <a16:creationId xmlns=""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Text Box 6">
            <a:extLst>
              <a:ext uri="{FF2B5EF4-FFF2-40B4-BE49-F238E27FC236}">
                <a16:creationId xmlns="" xmlns:a16="http://schemas.microsoft.com/office/drawing/2014/main" id="{8058B658-B0C2-4E13-91CB-2C8A7E2914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06480" y="2546498"/>
            <a:ext cx="5197475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7">
            <a:extLst>
              <a:ext uri="{FF2B5EF4-FFF2-40B4-BE49-F238E27FC236}">
                <a16:creationId xmlns="" xmlns:a16="http://schemas.microsoft.com/office/drawing/2014/main" id="{682A9AEE-239B-4944-9528-48FC6B10C35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44480" y="2089298"/>
            <a:ext cx="64008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 Box 31">
            <a:extLst>
              <a:ext uri="{FF2B5EF4-FFF2-40B4-BE49-F238E27FC236}">
                <a16:creationId xmlns="" xmlns:a16="http://schemas.microsoft.com/office/drawing/2014/main" id="{D2ACB2B0-1737-401B-BDE0-6959D305AD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306880" y="5486548"/>
            <a:ext cx="3048000" cy="366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vi-VN" altLang="vi-VN" sz="18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7" name="Rounded Rectangle 1">
            <a:extLst>
              <a:ext uri="{FF2B5EF4-FFF2-40B4-BE49-F238E27FC236}">
                <a16:creationId xmlns="" xmlns:a16="http://schemas.microsoft.com/office/drawing/2014/main" id="{66264DF9-347A-44E9-9CAE-9281D5DCCE67}"/>
              </a:ext>
            </a:extLst>
          </p:cNvPr>
          <p:cNvSpPr/>
          <p:nvPr/>
        </p:nvSpPr>
        <p:spPr>
          <a:xfrm>
            <a:off x="546100" y="119664"/>
            <a:ext cx="10947400" cy="1295400"/>
          </a:xfrm>
          <a:prstGeom prst="roundRect">
            <a:avLst/>
          </a:prstGeom>
          <a:solidFill>
            <a:schemeClr val="accent6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r>
              <a:rPr lang="en-US" sz="3200" b="1" i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6" name="Text Box 80">
            <a:extLst>
              <a:ext uri="{FF2B5EF4-FFF2-40B4-BE49-F238E27FC236}">
                <a16:creationId xmlns="" xmlns:a16="http://schemas.microsoft.com/office/drawing/2014/main" id="{706D36F4-E058-48E5-BA20-617A67E47B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82083" y="145769"/>
            <a:ext cx="10875434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rút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cấu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tạo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bài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cối</a:t>
            </a:r>
            <a:r>
              <a:rPr lang="en-US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graphicFrame>
        <p:nvGraphicFramePr>
          <p:cNvPr id="12" name="Group 83">
            <a:extLst>
              <a:ext uri="{FF2B5EF4-FFF2-40B4-BE49-F238E27FC236}">
                <a16:creationId xmlns="" xmlns:a16="http://schemas.microsoft.com/office/drawing/2014/main" id="{2689B16B-225A-4D1F-909C-B29EC1590FC4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085462071"/>
              </p:ext>
            </p:extLst>
          </p:nvPr>
        </p:nvGraphicFramePr>
        <p:xfrm>
          <a:off x="247403" y="1534728"/>
          <a:ext cx="11697194" cy="5177503"/>
        </p:xfrm>
        <a:graphic>
          <a:graphicData uri="http://schemas.openxmlformats.org/drawingml/2006/table">
            <a:tbl>
              <a:tblPr/>
              <a:tblGrid>
                <a:gridCol w="195368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5012516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4730997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133421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vi-VN" sz="2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thời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kì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triển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mai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tứ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quý</a:t>
                      </a:r>
                      <a:endParaRPr kumimoji="0" lang="en-US" sz="2600" b="1" i="0" u="none" strike="noStrike" cap="none" normalizeH="0" baseline="0" dirty="0">
                        <a:ln>
                          <a:noFill/>
                        </a:ln>
                        <a:solidFill>
                          <a:srgbClr val="FF0066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từng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bộ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phận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1" u="none" strike="noStrike" cap="none" normalizeH="0" baseline="0" dirty="0" err="1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1" u="none" strike="noStrike" cap="none" normalizeH="0" baseline="0" dirty="0">
                          <a:ln>
                            <a:noFill/>
                          </a:ln>
                          <a:solidFill>
                            <a:srgbClr val="458E9F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)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14937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1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Mở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Giới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thiệu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bao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quát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bãi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từ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lúc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còn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đến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khi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xanh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tốt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Giới thiệu bao quát về cây mai (chiều cao,dáng, thân, tán, gốc, cành, nhánh).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21020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2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Thân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búp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non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đơm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Đi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sâu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cánh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trái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cây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1393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3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(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Kết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FF0066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bài)</a:t>
                      </a:r>
                    </a:p>
                  </a:txBody>
                  <a:tcPr marT="45727" marB="45727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lá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và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bắp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ngô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giai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đoạn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thu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hoạch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được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 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Nêu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cảm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nghĩ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người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miêu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6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tả</a:t>
                      </a:r>
                      <a:r>
                        <a:rPr kumimoji="0" lang="en-US" sz="2600" b="1" i="0" u="none" strike="noStrike" cap="none" normalizeH="0" baseline="0" dirty="0">
                          <a:ln>
                            <a:noFill/>
                          </a:ln>
                          <a:solidFill>
                            <a:srgbClr val="00206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</a:p>
                  </a:txBody>
                  <a:tcPr marT="45727" marB="4572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alpha val="58000"/>
                      </a:scheme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675526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utoUpdateAnimBg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6826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14E96EDE-6A27-4092-8B05-3AF01CD48EEB}"/>
              </a:ext>
            </a:extLst>
          </p:cNvPr>
          <p:cNvSpPr/>
          <p:nvPr/>
        </p:nvSpPr>
        <p:spPr>
          <a:xfrm>
            <a:off x="81346" y="305656"/>
            <a:ext cx="11921809" cy="6246688"/>
          </a:xfrm>
          <a:prstGeom prst="roundRect">
            <a:avLst>
              <a:gd name="adj" fmla="val 55"/>
            </a:avLst>
          </a:prstGeom>
          <a:solidFill>
            <a:srgbClr val="FFFF00">
              <a:alpha val="48000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srgbClr val="458E9F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81346" y="66352"/>
            <a:ext cx="2689811" cy="6616558"/>
          </a:xfrm>
          <a:prstGeom prst="roundRect">
            <a:avLst>
              <a:gd name="adj" fmla="val 0"/>
            </a:avLst>
          </a:prstGeom>
          <a:solidFill>
            <a:srgbClr val="92D050"/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sp>
        <p:nvSpPr>
          <p:cNvPr id="11" name="矩形 2">
            <a:extLst>
              <a:ext uri="{FF2B5EF4-FFF2-40B4-BE49-F238E27FC236}">
                <a16:creationId xmlns=""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219948" y="2756920"/>
            <a:ext cx="2490682" cy="769441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400" b="1" spc="51" dirty="0" err="1">
                <a:ln w="11430"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微软雅黑"/>
                <a:cs typeface="+mn-ea"/>
                <a:sym typeface="微软雅黑"/>
              </a:rPr>
              <a:t>Ghi</a:t>
            </a:r>
            <a:r>
              <a:rPr lang="en-US" altLang="zh-CN" sz="4400" b="1" spc="51" dirty="0">
                <a:ln w="11430"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微软雅黑"/>
                <a:cs typeface="+mn-ea"/>
                <a:sym typeface="微软雅黑"/>
              </a:rPr>
              <a:t> </a:t>
            </a:r>
            <a:r>
              <a:rPr lang="en-US" altLang="zh-CN" sz="4400" b="1" spc="51" dirty="0" err="1">
                <a:ln w="11430">
                  <a:noFill/>
                </a:ln>
                <a:solidFill>
                  <a:schemeClr val="accent5">
                    <a:lumMod val="60000"/>
                    <a:lumOff val="40000"/>
                  </a:schemeClr>
                </a:solidFill>
                <a:latin typeface="UTM Avo" panose="02040603050506020204" pitchFamily="18" charset="0"/>
                <a:ea typeface="微软雅黑"/>
                <a:cs typeface="+mn-ea"/>
                <a:sym typeface="微软雅黑"/>
              </a:rPr>
              <a:t>nhớ</a:t>
            </a:r>
            <a:endParaRPr lang="zh-CN" altLang="en-US" sz="4400" b="1" spc="51" dirty="0">
              <a:ln w="11430"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latin typeface="UTM Avo" panose="02040603050506020204" pitchFamily="18" charset="0"/>
              <a:ea typeface="微软雅黑"/>
              <a:cs typeface="+mn-ea"/>
              <a:sym typeface="微软雅黑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="" xmlns:a16="http://schemas.microsoft.com/office/drawing/2014/main" id="{65B7F8E4-DC1E-4586-BC99-4FCC729A8EDC}"/>
              </a:ext>
            </a:extLst>
          </p:cNvPr>
          <p:cNvSpPr txBox="1"/>
          <p:nvPr/>
        </p:nvSpPr>
        <p:spPr>
          <a:xfrm>
            <a:off x="2909759" y="469765"/>
            <a:ext cx="9103680" cy="58097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Bài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văn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miêu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cối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thường</a:t>
            </a:r>
            <a:r>
              <a:rPr lang="en-US" altLang="vi-VN" sz="3600" b="1" dirty="0">
                <a:latin typeface="Times New Roman" panose="02020603050405020304" pitchFamily="18" charset="0"/>
              </a:rPr>
              <a:t> có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phần</a:t>
            </a:r>
            <a:r>
              <a:rPr lang="en-US" altLang="vi-VN" sz="3600" b="1" dirty="0">
                <a:latin typeface="Times New Roman" panose="02020603050405020304" pitchFamily="18" charset="0"/>
              </a:rPr>
              <a:t>: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1.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Mở</a:t>
            </a:r>
            <a:r>
              <a:rPr lang="en-US" altLang="vi-VN" sz="3600" b="1" dirty="0">
                <a:latin typeface="Times New Roman" panose="02020603050405020304" pitchFamily="18" charset="0"/>
              </a:rPr>
              <a:t> bài: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hoặc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giới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thiệu</a:t>
            </a:r>
            <a:r>
              <a:rPr lang="en-US" altLang="vi-VN" sz="3600" b="1" dirty="0">
                <a:latin typeface="Times New Roman" panose="02020603050405020304" pitchFamily="18" charset="0"/>
              </a:rPr>
              <a:t> bao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quát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về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2.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Thân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bài:Tả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từng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bộ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phận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hoặc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từng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thời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kì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phát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triển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.</a:t>
            </a:r>
          </a:p>
          <a:p>
            <a:pPr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vi-VN" sz="3600" b="1" dirty="0">
                <a:latin typeface="Times New Roman" panose="02020603050405020304" pitchFamily="18" charset="0"/>
              </a:rPr>
              <a:t>3.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Kết</a:t>
            </a:r>
            <a:r>
              <a:rPr lang="en-US" altLang="vi-VN" sz="3600" b="1" dirty="0">
                <a:latin typeface="Times New Roman" panose="02020603050405020304" pitchFamily="18" charset="0"/>
              </a:rPr>
              <a:t> bài: Có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thể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nêu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lợi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ích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,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ấn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tượng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đặc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biệt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hoặc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tình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cảm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của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người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tả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với</a:t>
            </a:r>
            <a:r>
              <a:rPr lang="en-US" altLang="vi-VN" sz="3600" b="1" dirty="0">
                <a:latin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latin typeface="Times New Roman" panose="02020603050405020304" pitchFamily="18" charset="0"/>
              </a:rPr>
              <a:t>cây</a:t>
            </a:r>
            <a:r>
              <a:rPr lang="en-US" altLang="vi-VN" sz="3600" b="1" dirty="0">
                <a:latin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69573291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421240"/>
            <a:ext cx="11373492" cy="6246688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=""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1740" y="1086366"/>
            <a:ext cx="10900440" cy="26776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en-US" altLang="vi-VN" sz="4800" b="1" u="sng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1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just">
              <a:spcBef>
                <a:spcPct val="50000"/>
              </a:spcBef>
              <a:buNone/>
            </a:pPr>
            <a:r>
              <a:rPr lang="en-US" altLang="vi-VN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4800" b="1" dirty="0" err="1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Đọc</a:t>
            </a:r>
            <a:r>
              <a:rPr lang="en-US" altLang="vi-VN" sz="4800" b="1" dirty="0" smtClean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</a:t>
            </a:r>
            <a:r>
              <a:rPr lang="en-US" altLang="vi-V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văn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800" b="1" dirty="0" err="1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48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68783743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213756"/>
            <a:ext cx="11584824" cy="6454172"/>
          </a:xfrm>
          <a:prstGeom prst="roundRect">
            <a:avLst>
              <a:gd name="adj" fmla="val 8112"/>
            </a:avLst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=""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556" y="827038"/>
            <a:ext cx="1500396" cy="1013637"/>
          </a:xfrm>
          <a:prstGeom prst="rect">
            <a:avLst/>
          </a:prstGeom>
        </p:spPr>
      </p:pic>
      <p:sp>
        <p:nvSpPr>
          <p:cNvPr id="13" name="Text Box 15">
            <a:extLst>
              <a:ext uri="{FF2B5EF4-FFF2-40B4-BE49-F238E27FC236}">
                <a16:creationId xmlns="" xmlns:a16="http://schemas.microsoft.com/office/drawing/2014/main" id="{29B02CD7-A891-4EAE-AE9F-6E498CF5B1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43814" y="618088"/>
            <a:ext cx="11650264" cy="58939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có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mấy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chúi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nom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vãn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ã,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làm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tháng đi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múp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míp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thon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lóa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mới.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					         </a:t>
            </a:r>
            <a:r>
              <a:rPr lang="en-US" altLang="vi-VN" sz="26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2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VŨ TÚ NAM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="" xmlns:a16="http://schemas.microsoft.com/office/drawing/2014/main" id="{3A31BA6D-3CD4-4016-B232-722BA2BB00D6}"/>
              </a:ext>
            </a:extLst>
          </p:cNvPr>
          <p:cNvSpPr txBox="1"/>
          <p:nvPr/>
        </p:nvSpPr>
        <p:spPr>
          <a:xfrm>
            <a:off x="2233715" y="41419"/>
            <a:ext cx="7445828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3200" b="1" i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200" b="1" i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endParaRPr lang="en-US" altLang="vi-VN" sz="3200" b="1" i="1" dirty="0">
              <a:solidFill>
                <a:srgbClr val="FF0066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56103670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6" name="Rectangle: Rounded Corners 15">
            <a:extLst>
              <a:ext uri="{FF2B5EF4-FFF2-40B4-BE49-F238E27FC236}">
                <a16:creationId xmlns="" xmlns:a16="http://schemas.microsoft.com/office/drawing/2014/main" id="{82ED8B8F-9D66-4046-A3FA-365AB462307C}"/>
              </a:ext>
            </a:extLst>
          </p:cNvPr>
          <p:cNvSpPr/>
          <p:nvPr/>
        </p:nvSpPr>
        <p:spPr>
          <a:xfrm>
            <a:off x="0" y="584774"/>
            <a:ext cx="12192000" cy="6273225"/>
          </a:xfrm>
          <a:prstGeom prst="roundRect">
            <a:avLst/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pic>
        <p:nvPicPr>
          <p:cNvPr id="13" name="Picture 15" descr="hoagao5">
            <a:extLst>
              <a:ext uri="{FF2B5EF4-FFF2-40B4-BE49-F238E27FC236}">
                <a16:creationId xmlns="" xmlns:a16="http://schemas.microsoft.com/office/drawing/2014/main" id="{DFD9DB31-7D0A-4371-8C6E-6D366A1E5F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909" y="470503"/>
            <a:ext cx="3560256" cy="210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>
            <a:extLst>
              <a:ext uri="{FF2B5EF4-FFF2-40B4-BE49-F238E27FC236}">
                <a16:creationId xmlns="" xmlns:a16="http://schemas.microsoft.com/office/drawing/2014/main" id="{7E529A51-C881-492E-84D4-70C2316D428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990" y="2644544"/>
            <a:ext cx="3622350" cy="187665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44434986-F2BD-43CA-B21C-D50F180EB83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51990" y="4624486"/>
            <a:ext cx="3622350" cy="20105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5" name="Text Box 17">
            <a:extLst>
              <a:ext uri="{FF2B5EF4-FFF2-40B4-BE49-F238E27FC236}">
                <a16:creationId xmlns="" xmlns:a16="http://schemas.microsoft.com/office/drawing/2014/main" id="{750CEC89-CC4F-4A1F-87F8-62728DC0F8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4123" y="688591"/>
            <a:ext cx="7987867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200" b="1" u="sng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200" b="1" u="sng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tuổi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xuân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mọng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hót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cần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nhẹ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hay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mới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là có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ngay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mấy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lìa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cành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rơi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đài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nặng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chúi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cánh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rực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quay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tít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chóng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nom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đẹp</a:t>
            </a:r>
            <a:r>
              <a:rPr lang="en-US" altLang="vi-VN" sz="2200" b="1" dirty="0">
                <a:solidFill>
                  <a:schemeClr val="accent3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altLang="vi-VN" sz="2200" dirty="0">
              <a:solidFill>
                <a:schemeClr val="accent3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 Box 18">
            <a:extLst>
              <a:ext uri="{FF2B5EF4-FFF2-40B4-BE49-F238E27FC236}">
                <a16:creationId xmlns="" xmlns:a16="http://schemas.microsoft.com/office/drawing/2014/main" id="{ED4F40F6-CE84-4F0A-ABEA-1D7BB5298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49161" y="2698020"/>
            <a:ext cx="7273329" cy="17851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200" b="1" u="sng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200" b="1" u="sng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Hết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chim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chóc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vãn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dứt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bừng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ồn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ã,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vẻ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mát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trầm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hiền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lành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làm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đò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bến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đứa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thăm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2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mẹ.</a:t>
            </a:r>
            <a:endParaRPr lang="en-US" altLang="vi-VN" sz="22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Text Box 19">
            <a:extLst>
              <a:ext uri="{FF2B5EF4-FFF2-40B4-BE49-F238E27FC236}">
                <a16:creationId xmlns="" xmlns:a16="http://schemas.microsoft.com/office/drawing/2014/main" id="{3B3A71D7-A93E-44A5-8C48-C39093F8878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4838" y="4696265"/>
            <a:ext cx="7827871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200" b="1" u="sng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22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tháng đi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chậm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cũng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múp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míp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thon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vút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thoi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mảnh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vỏ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ra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múi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bông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nở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đều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vung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cười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trắng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lóa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treo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rinh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ngàn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nồi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cơm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2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sz="22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mới.</a:t>
            </a:r>
            <a:endParaRPr lang="en-US" altLang="vi-VN" sz="2200" dirty="0">
              <a:solidFill>
                <a:srgbClr val="008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8323174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25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3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6C4EAF10-853E-46EA-867C-AA01A3E69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B17D9A63-A5DD-4FE9-8F86-4FEF9BD60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54158" y="154380"/>
            <a:ext cx="7883683" cy="4748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56E336-1060-450B-9661-6499F7F95E36}"/>
              </a:ext>
            </a:extLst>
          </p:cNvPr>
          <p:cNvSpPr txBox="1"/>
          <p:nvPr/>
        </p:nvSpPr>
        <p:spPr>
          <a:xfrm>
            <a:off x="1499039" y="2134328"/>
            <a:ext cx="89789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8800" dirty="0">
                <a:solidFill>
                  <a:srgbClr val="D08E42"/>
                </a:solidFill>
                <a:latin typeface="UTM Androgyne" panose="02040603050506020204" pitchFamily="18" charset="0"/>
              </a:rPr>
              <a:t>KHỞI ĐỘNG</a:t>
            </a:r>
          </a:p>
        </p:txBody>
      </p:sp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77981CC4-6453-46DA-9463-C5F337CE7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5731" y="1765267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614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Picture 15" descr="hoagao5">
            <a:extLst>
              <a:ext uri="{FF2B5EF4-FFF2-40B4-BE49-F238E27FC236}">
                <a16:creationId xmlns="" xmlns:a16="http://schemas.microsoft.com/office/drawing/2014/main" id="{0652D6A8-92D9-45D7-B6F0-A9B67780A8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571" y="372293"/>
            <a:ext cx="3810000" cy="210208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3508E95C-30DF-49F9-AF9D-8555EF950F9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571" y="2612537"/>
            <a:ext cx="3810000" cy="21749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="" xmlns:a16="http://schemas.microsoft.com/office/drawing/2014/main" id="{D2598DB3-0C14-4C30-8538-595503843E4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6572" y="4925623"/>
            <a:ext cx="3809999" cy="20105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ext Box 16">
            <a:extLst>
              <a:ext uri="{FF2B5EF4-FFF2-40B4-BE49-F238E27FC236}">
                <a16:creationId xmlns="" xmlns:a16="http://schemas.microsoft.com/office/drawing/2014/main" id="{FA5A57DC-18BA-4678-999C-06632CE00A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456" y="349816"/>
            <a:ext cx="6971686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u="sng" dirty="0" err="1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vi-VN" b="1" u="sng" dirty="0" smtClean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bài: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bước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1" name="Text Box 17">
            <a:extLst>
              <a:ext uri="{FF2B5EF4-FFF2-40B4-BE49-F238E27FC236}">
                <a16:creationId xmlns="" xmlns:a16="http://schemas.microsoft.com/office/drawing/2014/main" id="{BB175086-03AC-4C59-8149-1AC78CE642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421" y="2876316"/>
            <a:ext cx="6100613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b="1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hân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mùa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22" name="Text Box 19">
            <a:extLst>
              <a:ext uri="{FF2B5EF4-FFF2-40B4-BE49-F238E27FC236}">
                <a16:creationId xmlns="" xmlns:a16="http://schemas.microsoft.com/office/drawing/2014/main" id="{6267FF49-0452-4B50-A2B3-D0F3658F42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6966" y="4928434"/>
            <a:ext cx="5736068" cy="13234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u="sng" dirty="0" err="1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b="1" u="sng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altLang="vi-VN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6101191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  <p:bldP spid="2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628900"/>
            <a:ext cx="4051300" cy="51562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="" xmlns:a16="http://schemas.microsoft.com/office/drawing/2014/main" id="{E150EBEF-7747-4B7F-8762-F8EF0C0A4FD7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schemeClr val="accent5">
                <a:shade val="45000"/>
                <a:satMod val="135000"/>
              </a:schemeClr>
              <a:prstClr val="white"/>
            </a:duotone>
          </a:blip>
          <a:stretch>
            <a:fillRect/>
          </a:stretch>
        </p:blipFill>
        <p:spPr>
          <a:xfrm rot="655662" flipH="1">
            <a:off x="8169900" y="114805"/>
            <a:ext cx="3696985" cy="3023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836BF96-8D63-4DD9-8324-64D3C846F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620" y="596993"/>
            <a:ext cx="305154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Tác giả tả cây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gạo</a:t>
            </a:r>
            <a:r>
              <a:rPr lang="vi-VN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theo trình tự nào?</a:t>
            </a:r>
          </a:p>
        </p:txBody>
      </p:sp>
      <p:pic>
        <p:nvPicPr>
          <p:cNvPr id="15" name="图片 9">
            <a:extLst>
              <a:ext uri="{FF2B5EF4-FFF2-40B4-BE49-F238E27FC236}">
                <a16:creationId xmlns="" xmlns:a16="http://schemas.microsoft.com/office/drawing/2014/main" id="{8F9DF84C-A9D6-4FBB-B58C-69463669D77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908" t="16713" b="14111"/>
          <a:stretch>
            <a:fillRect/>
          </a:stretch>
        </p:blipFill>
        <p:spPr>
          <a:xfrm>
            <a:off x="-72050" y="1214185"/>
            <a:ext cx="9633204" cy="5745668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9" name="TextBox 18">
            <a:extLst>
              <a:ext uri="{FF2B5EF4-FFF2-40B4-BE49-F238E27FC236}">
                <a16:creationId xmlns="" xmlns:a16="http://schemas.microsoft.com/office/drawing/2014/main" id="{F006C2A4-3E09-4E5C-86BC-E8F9BF8D12B3}"/>
              </a:ext>
            </a:extLst>
          </p:cNvPr>
          <p:cNvSpPr txBox="1"/>
          <p:nvPr/>
        </p:nvSpPr>
        <p:spPr>
          <a:xfrm>
            <a:off x="958543" y="2584567"/>
            <a:ext cx="7512988" cy="35394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Bài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văn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tả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già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theo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từng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thời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kì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phát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triển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của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từ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lúc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còn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mọng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đến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lúc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mùa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hết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hoa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đỏ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trở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thành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quả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mảnh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vỏ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tách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ra,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lộ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những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múi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bông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khiến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cây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như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treo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rung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rinh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hàng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ngàn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nồi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cơm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</a:t>
            </a:r>
            <a:r>
              <a:rPr lang="en-US" altLang="vi-VN" sz="3200" b="1" dirty="0" err="1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gạo</a:t>
            </a:r>
            <a:r>
              <a:rPr lang="en-US" altLang="vi-VN" sz="3200" b="1" dirty="0">
                <a:solidFill>
                  <a:schemeClr val="accent3">
                    <a:lumMod val="75000"/>
                  </a:schemeClr>
                </a:solidFill>
                <a:latin typeface="Times New Roman" panose="02020603050405020304" pitchFamily="18" charset="0"/>
              </a:rPr>
              <a:t> mới.</a:t>
            </a:r>
            <a:endParaRPr lang="en-US" sz="32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557006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461616"/>
            <a:ext cx="11373492" cy="6246688"/>
          </a:xfrm>
          <a:prstGeom prst="roundRect">
            <a:avLst/>
          </a:prstGeom>
          <a:solidFill>
            <a:schemeClr val="accent3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=""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=""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3145366" y="541958"/>
            <a:ext cx="6325321" cy="748988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267" b="1" spc="51" dirty="0">
                <a:ln w="11430">
                  <a:noFill/>
                </a:ln>
                <a:solidFill>
                  <a:srgbClr val="002060"/>
                </a:solidFill>
                <a:latin typeface="UVN Minh Map" panose="00000400000000000000" pitchFamily="2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lang="zh-CN" altLang="en-US" sz="4267" b="1" spc="51" dirty="0">
              <a:ln w="11430">
                <a:noFill/>
              </a:ln>
              <a:solidFill>
                <a:srgbClr val="002060"/>
              </a:solidFill>
              <a:latin typeface="UVN Minh Map" panose="00000400000000000000" pitchFamily="2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=""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8509" y="1589113"/>
            <a:ext cx="11373491" cy="4290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ct val="50000"/>
              </a:spcBef>
              <a:buNone/>
            </a:pPr>
            <a:r>
              <a:rPr lang="en-US" altLang="vi-VN" sz="4000" b="1" u="sng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 2: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miêu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quen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thuộc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hai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học: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AutoNum type="alphaLcParenR"/>
            </a:pP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Bef>
                <a:spcPct val="50000"/>
              </a:spcBef>
              <a:buFontTx/>
              <a:buAutoNum type="alphaLcParenR"/>
            </a:pP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kì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4000" b="1" dirty="0" err="1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4000" b="1" dirty="0">
                <a:solidFill>
                  <a:srgbClr val="008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768104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2227 0.01343 L 0.28412 -0.12106 " pathEditMode="relative" rAng="0" ptsTypes="AA">
                                      <p:cBhvr>
                                        <p:cTn id="1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3086" y="-67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501947" y="305656"/>
            <a:ext cx="11373492" cy="6246688"/>
          </a:xfrm>
          <a:prstGeom prst="roundRect">
            <a:avLst/>
          </a:prstGeom>
          <a:solidFill>
            <a:schemeClr val="accent6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rgbClr val="1C9A7A"/>
              </a:solidFill>
              <a:latin typeface="#9Slide03 AmpleSoft Bold" panose="02000000000000000000" pitchFamily="2" charset="0"/>
              <a:cs typeface="Times New Roman" panose="02020603050405020304" pitchFamily="18" charset="0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=""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94657" y="827038"/>
            <a:ext cx="2601497" cy="1757518"/>
          </a:xfrm>
          <a:prstGeom prst="rect">
            <a:avLst/>
          </a:prstGeom>
        </p:spPr>
      </p:pic>
      <p:sp>
        <p:nvSpPr>
          <p:cNvPr id="9" name="AutoShape 22">
            <a:extLst>
              <a:ext uri="{FF2B5EF4-FFF2-40B4-BE49-F238E27FC236}">
                <a16:creationId xmlns="" xmlns:a16="http://schemas.microsoft.com/office/drawing/2014/main" id="{31C93D49-A3C3-4628-9491-1303748D4081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0371" y="827038"/>
            <a:ext cx="6828312" cy="4049762"/>
          </a:xfrm>
          <a:prstGeom prst="cloudCallout">
            <a:avLst>
              <a:gd name="adj1" fmla="val 45630"/>
              <a:gd name="adj2" fmla="val 68838"/>
            </a:avLst>
          </a:prstGeom>
          <a:solidFill>
            <a:srgbClr val="EBF56B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/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Kể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tên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ăn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quả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mà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em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5400" b="1" dirty="0" err="1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biết</a:t>
            </a:r>
            <a:r>
              <a:rPr lang="en-US" altLang="vi-VN" sz="5400" b="1" dirty="0">
                <a:solidFill>
                  <a:srgbClr val="1C9A7A"/>
                </a:solidFill>
                <a:latin typeface="#9Slide03 AmpleSoft Bol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图片 2" descr="卡通人物&#10;&#10;描述已自动生成">
            <a:extLst>
              <a:ext uri="{FF2B5EF4-FFF2-40B4-BE49-F238E27FC236}">
                <a16:creationId xmlns="" xmlns:a16="http://schemas.microsoft.com/office/drawing/2014/main" id="{EBFCE9F7-9D91-493D-A219-134440BA42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99047" y="2363388"/>
            <a:ext cx="4589647" cy="45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833306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edge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1">
            <a:extLst>
              <a:ext uri="{FF2B5EF4-FFF2-40B4-BE49-F238E27FC236}">
                <a16:creationId xmlns="" xmlns:a16="http://schemas.microsoft.com/office/drawing/2014/main" id="{9A2959E1-BF29-4549-9C46-BD060B8501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2" name="Picture 1" descr="A bunch of grapes from a tree&#10;&#10;Description automatically generated with low confidence">
            <a:extLst>
              <a:ext uri="{FF2B5EF4-FFF2-40B4-BE49-F238E27FC236}">
                <a16:creationId xmlns="" xmlns:a16="http://schemas.microsoft.com/office/drawing/2014/main" id="{2C4726D7-ECA3-4F15-93DD-1493418B99D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006" y="228600"/>
            <a:ext cx="5399992" cy="397684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" name="Picture 1">
            <a:extLst>
              <a:ext uri="{FF2B5EF4-FFF2-40B4-BE49-F238E27FC236}">
                <a16:creationId xmlns="" xmlns:a16="http://schemas.microsoft.com/office/drawing/2014/main" id="{F25B7ECC-96C6-415E-8ECB-E30F291B477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6" y="4434046"/>
            <a:ext cx="2319666" cy="23238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 descr="A bunch of bananas from a tree&#10;&#10;Description automatically generated with medium confidence">
            <a:extLst>
              <a:ext uri="{FF2B5EF4-FFF2-40B4-BE49-F238E27FC236}">
                <a16:creationId xmlns="" xmlns:a16="http://schemas.microsoft.com/office/drawing/2014/main" id="{76C49882-E44A-4379-B86F-CB5C1719E0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3678" y="4361696"/>
            <a:ext cx="2917518" cy="235660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5" name="Picture 4" descr="A group of fruits on a tree&#10;&#10;Description automatically generated with medium confidence">
            <a:extLst>
              <a:ext uri="{FF2B5EF4-FFF2-40B4-BE49-F238E27FC236}">
                <a16:creationId xmlns="" xmlns:a16="http://schemas.microsoft.com/office/drawing/2014/main" id="{8E53C9B4-B64E-4DDA-B78F-371546DBB71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4003" y="273486"/>
            <a:ext cx="2319667" cy="2507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Picture 5" descr="A group of fruit growing on a tree&#10;&#10;Description automatically generated with low confidence">
            <a:extLst>
              <a:ext uri="{FF2B5EF4-FFF2-40B4-BE49-F238E27FC236}">
                <a16:creationId xmlns="" xmlns:a16="http://schemas.microsoft.com/office/drawing/2014/main" id="{BD094DEE-9522-4896-9D80-963A2171D57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8202" y="2933700"/>
            <a:ext cx="2319666" cy="36508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Picture 6" descr="A palm tree with coconuts&#10;&#10;Description automatically generated with low confidence">
            <a:extLst>
              <a:ext uri="{FF2B5EF4-FFF2-40B4-BE49-F238E27FC236}">
                <a16:creationId xmlns="" xmlns:a16="http://schemas.microsoft.com/office/drawing/2014/main" id="{B3A3F6AE-7EA6-49CA-88EE-D47751270D3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76" y="382694"/>
            <a:ext cx="3875921" cy="3135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 descr="A group of green fruits on a tree&#10;&#10;Description automatically generated with low confidence">
            <a:extLst>
              <a:ext uri="{FF2B5EF4-FFF2-40B4-BE49-F238E27FC236}">
                <a16:creationId xmlns="" xmlns:a16="http://schemas.microsoft.com/office/drawing/2014/main" id="{2F3F16F0-6B2F-465B-9E71-48F58739CC3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00676" y="3657736"/>
            <a:ext cx="3875921" cy="29175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2247556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3000">
        <p:blinds dir="vert"/>
      </p:transition>
    </mc:Choice>
    <mc:Fallback xmlns="">
      <p:transition spd="slow" advClick="0" advTm="300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213756"/>
            <a:ext cx="11584824" cy="6454172"/>
          </a:xfrm>
          <a:prstGeom prst="roundRect">
            <a:avLst>
              <a:gd name="adj" fmla="val 8112"/>
            </a:avLst>
          </a:prstGeom>
          <a:solidFill>
            <a:srgbClr val="79DBEF">
              <a:alpha val="49804"/>
            </a:srgb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="" xmlns:a16="http://schemas.microsoft.com/office/drawing/2014/main" id="{EC7194F7-B54F-4898-BBC8-15796705BF92}"/>
              </a:ext>
            </a:extLst>
          </p:cNvPr>
          <p:cNvSpPr/>
          <p:nvPr/>
        </p:nvSpPr>
        <p:spPr>
          <a:xfrm>
            <a:off x="81347" y="113016"/>
            <a:ext cx="3302131" cy="6616558"/>
          </a:xfrm>
          <a:prstGeom prst="roundRect">
            <a:avLst>
              <a:gd name="adj" fmla="val 0"/>
            </a:avLst>
          </a:prstGeom>
          <a:solidFill>
            <a:srgbClr val="71DAFF"/>
          </a:solidFill>
          <a:ln>
            <a:solidFill>
              <a:srgbClr val="85C280"/>
            </a:solidFill>
          </a:ln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pic>
        <p:nvPicPr>
          <p:cNvPr id="10" name="图片 2">
            <a:extLst>
              <a:ext uri="{FF2B5EF4-FFF2-40B4-BE49-F238E27FC236}">
                <a16:creationId xmlns="" xmlns:a16="http://schemas.microsoft.com/office/drawing/2014/main" id="{F9B2555B-DF27-4C1D-B4AE-3A064A86715A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93556" y="827038"/>
            <a:ext cx="1500396" cy="1013637"/>
          </a:xfrm>
          <a:prstGeom prst="rect">
            <a:avLst/>
          </a:prstGeom>
        </p:spPr>
      </p:pic>
      <p:sp>
        <p:nvSpPr>
          <p:cNvPr id="11" name="矩形 2">
            <a:extLst>
              <a:ext uri="{FF2B5EF4-FFF2-40B4-BE49-F238E27FC236}">
                <a16:creationId xmlns=""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698127" y="406261"/>
            <a:ext cx="2301720" cy="523220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2800" b="1" spc="51" dirty="0">
                <a:ln w="11430">
                  <a:noFill/>
                </a:ln>
                <a:solidFill>
                  <a:srgbClr val="002060"/>
                </a:solidFill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sym typeface="微软雅黑"/>
              </a:rPr>
              <a:t>LUYỆN TẬP</a:t>
            </a:r>
            <a:endParaRPr lang="zh-CN" altLang="en-US" sz="2800" b="1" spc="51" dirty="0">
              <a:ln w="11430">
                <a:noFill/>
              </a:ln>
              <a:solidFill>
                <a:srgbClr val="002060"/>
              </a:solidFill>
              <a:latin typeface="Times New Roman" panose="02020603050405020304" pitchFamily="18" charset="0"/>
              <a:ea typeface="微软雅黑"/>
              <a:cs typeface="Times New Roman" panose="02020603050405020304" pitchFamily="18" charset="0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=""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1237" y="1612900"/>
            <a:ext cx="3154320" cy="13849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None/>
              <a:defRPr/>
            </a:pPr>
            <a:r>
              <a:rPr lang="en-US" altLang="vi-VN" sz="24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Dàn</a:t>
            </a:r>
            <a:r>
              <a:rPr lang="en-US" altLang="vi-VN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ý </a:t>
            </a:r>
            <a:r>
              <a:rPr lang="en-US" altLang="vi-VN" sz="2800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miêu</a:t>
            </a:r>
            <a:r>
              <a:rPr lang="en-US" altLang="vi-VN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tả</a:t>
            </a:r>
            <a:r>
              <a:rPr lang="en-US" altLang="vi-VN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chuối</a:t>
            </a:r>
            <a:r>
              <a:rPr lang="en-US" altLang="vi-VN" sz="2800" b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(</a:t>
            </a:r>
            <a:r>
              <a:rPr lang="en-US" altLang="vi-VN" sz="2800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tả</a:t>
            </a:r>
            <a:r>
              <a:rPr lang="en-US" altLang="vi-VN" sz="2800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từng</a:t>
            </a:r>
            <a:r>
              <a:rPr lang="en-US" altLang="vi-VN" sz="2800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bộ</a:t>
            </a:r>
            <a:r>
              <a:rPr lang="en-US" altLang="vi-VN" sz="2800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phận</a:t>
            </a:r>
            <a:r>
              <a:rPr lang="en-US" altLang="vi-VN" sz="2800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altLang="vi-VN" sz="2800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altLang="vi-VN" sz="2800" b="1" i="1" dirty="0" err="1">
                <a:latin typeface="#9Slide03 AmpleSoft Bold" panose="02000000000000000000" pitchFamily="2" charset="0"/>
                <a:cs typeface="Times New Roman" panose="02020603050405020304" pitchFamily="18" charset="0"/>
              </a:rPr>
              <a:t>cây</a:t>
            </a:r>
            <a:r>
              <a:rPr lang="en-US" altLang="vi-VN" sz="2800" b="1" i="1" dirty="0">
                <a:latin typeface="#9Slide03 AmpleSoft Bold" panose="02000000000000000000" pitchFamily="2" charset="0"/>
                <a:cs typeface="Times New Roman" panose="02020603050405020304" pitchFamily="18" charset="0"/>
              </a:rPr>
              <a:t>)</a:t>
            </a:r>
          </a:p>
        </p:txBody>
      </p:sp>
      <p:sp>
        <p:nvSpPr>
          <p:cNvPr id="15" name="Text Box 10">
            <a:extLst>
              <a:ext uri="{FF2B5EF4-FFF2-40B4-BE49-F238E27FC236}">
                <a16:creationId xmlns="" xmlns:a16="http://schemas.microsoft.com/office/drawing/2014/main" id="{EA4A4449-EDA9-427E-AD71-4C34DEA6ADA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83478" y="327776"/>
            <a:ext cx="8719419" cy="50167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 marL="342900" indent="-3429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Mở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vườn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ngoại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pPr eaLnBrk="1" hangingPunct="1">
              <a:spcBef>
                <a:spcPts val="0"/>
              </a:spcBef>
              <a:buFontTx/>
              <a:buAutoNum type="alphaLcParenR"/>
              <a:defRPr/>
            </a:pP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bao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0" indent="0"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cao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to. 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Mọc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bụi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b)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bộ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000" b="1" dirty="0" err="1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phận</a:t>
            </a:r>
            <a:r>
              <a:rPr lang="en-US" altLang="vi-VN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 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+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Rễ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giun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Gốc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xốp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nhẵn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cột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đình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đỏ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tía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chỗ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thổi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thẫm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héo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rũ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-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mới ra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nhọn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chĩa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thẳng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Buồng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to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hơn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chục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nải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úp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sát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nhau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 làm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nghiêng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mình,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trĩu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ngả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0" indent="0" eaLnBrk="1" fontAlgn="auto" hangingPunct="1">
              <a:spcBef>
                <a:spcPts val="0"/>
              </a:spcBef>
              <a:buFontTx/>
              <a:buNone/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+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chín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hương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thơm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phảng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vị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đậm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dễ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trồng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xôi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nếp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thật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ngon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6" name="Text Box 14">
            <a:extLst>
              <a:ext uri="{FF2B5EF4-FFF2-40B4-BE49-F238E27FC236}">
                <a16:creationId xmlns="" xmlns:a16="http://schemas.microsoft.com/office/drawing/2014/main" id="{FE08342B-B087-43D1-B7CA-7E3B5BEE7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34899" y="5214394"/>
            <a:ext cx="8686800" cy="7078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en-US" sz="2000" b="1" dirty="0" err="1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2000" b="1" dirty="0">
                <a:solidFill>
                  <a:srgbClr val="0070C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bài: </a:t>
            </a:r>
          </a:p>
          <a:p>
            <a:pPr marL="0" indent="0" eaLnBrk="1" fontAlgn="auto" hangingPunct="1">
              <a:spcAft>
                <a:spcPts val="0"/>
              </a:spcAft>
              <a:defRPr/>
            </a:pP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thường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giúp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bà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xách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nước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tưới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khóm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hàng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tuần</a:t>
            </a:r>
            <a:r>
              <a:rPr 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14">
            <a:extLst>
              <a:ext uri="{FF2B5EF4-FFF2-40B4-BE49-F238E27FC236}">
                <a16:creationId xmlns="" xmlns:a16="http://schemas.microsoft.com/office/drawing/2014/main" id="{74A71BB3-934D-4086-8A17-6835B7DC21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47877" y="5860176"/>
            <a:ext cx="8686800" cy="708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 marL="457200" indent="-45720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  <a:buNone/>
            </a:pP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chuối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có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rất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khô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thì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gói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bánh,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để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thân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là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ăn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0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lợn</a:t>
            </a:r>
            <a:r>
              <a:rPr lang="en-US" altLang="en-US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7529491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2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2" dur="5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7" dur="500"/>
                                        <p:tgtEl>
                                          <p:spTgt spid="1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1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7" dur="500"/>
                                        <p:tgtEl>
                                          <p:spTgt spid="1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2" dur="500"/>
                                        <p:tgtEl>
                                          <p:spTgt spid="1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7" dur="500"/>
                                        <p:tgtEl>
                                          <p:spTgt spid="1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2" dur="500"/>
                                        <p:tgtEl>
                                          <p:spTgt spid="15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7" dur="500"/>
                                        <p:tgtEl>
                                          <p:spTgt spid="15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2" dur="500"/>
                                        <p:tgtEl>
                                          <p:spTgt spid="15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9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2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 prLst="gradientSize: 0.1">
                                      <p:cBhvr>
                                        <p:cTn id="106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5" grpId="0"/>
      <p:bldP spid="16" grpId="0"/>
      <p:bldP spid="17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1">
            <a:extLst>
              <a:ext uri="{FF2B5EF4-FFF2-40B4-BE49-F238E27FC236}">
                <a16:creationId xmlns="" xmlns:a16="http://schemas.microsoft.com/office/drawing/2014/main" id="{FCD5DAC6-F917-4192-A57F-596A5022D565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2396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图片 3">
            <a:extLst>
              <a:ext uri="{FF2B5EF4-FFF2-40B4-BE49-F238E27FC236}">
                <a16:creationId xmlns="" xmlns:a16="http://schemas.microsoft.com/office/drawing/2014/main" id="{9DB7138B-CA1B-4A58-A834-5C19195E3E7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89000" y="4521200"/>
            <a:ext cx="3581400" cy="2819400"/>
          </a:xfrm>
          <a:prstGeom prst="rect">
            <a:avLst/>
          </a:prstGeom>
        </p:spPr>
      </p:pic>
      <p:pic>
        <p:nvPicPr>
          <p:cNvPr id="7" name="Picture 6" descr="Text&#10;&#10;Description automatically generated">
            <a:extLst>
              <a:ext uri="{FF2B5EF4-FFF2-40B4-BE49-F238E27FC236}">
                <a16:creationId xmlns="" xmlns:a16="http://schemas.microsoft.com/office/drawing/2014/main" id="{968BC00F-CEFB-496C-989A-963563CDBE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100" y="101600"/>
            <a:ext cx="10998200" cy="68580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="" xmlns:a16="http://schemas.microsoft.com/office/drawing/2014/main" id="{9960F261-83E9-41CC-A40A-E278E320654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28672" y="3733800"/>
            <a:ext cx="2863328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08472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 advClick="0">
        <p159:morph option="byObject"/>
      </p:transition>
    </mc:Choice>
    <mc:Fallback>
      <p:transition spd="slow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solidFill>
                <a:srgbClr val="002060"/>
              </a:solidFill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421240"/>
            <a:ext cx="11373492" cy="6246688"/>
          </a:xfrm>
          <a:prstGeom prst="roundRect">
            <a:avLst/>
          </a:prstGeom>
          <a:solidFill>
            <a:schemeClr val="accent1">
              <a:lumMod val="40000"/>
              <a:lumOff val="6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sp>
        <p:nvSpPr>
          <p:cNvPr id="11" name="矩形 2">
            <a:extLst>
              <a:ext uri="{FF2B5EF4-FFF2-40B4-BE49-F238E27FC236}">
                <a16:creationId xmlns="" xmlns:a16="http://schemas.microsoft.com/office/drawing/2014/main" id="{53872DD0-65AA-4BA5-BAF3-D02BEEE4B9A2}"/>
              </a:ext>
            </a:extLst>
          </p:cNvPr>
          <p:cNvSpPr/>
          <p:nvPr/>
        </p:nvSpPr>
        <p:spPr>
          <a:xfrm>
            <a:off x="5041162" y="697093"/>
            <a:ext cx="2498569" cy="748988"/>
          </a:xfrm>
          <a:prstGeom prst="rect">
            <a:avLst/>
          </a:prstGeom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contourClr>
                <a:schemeClr val="accent2">
                  <a:tint val="20000"/>
                </a:schemeClr>
              </a:contourClr>
            </a:sp3d>
          </a:bodyPr>
          <a:lstStyle/>
          <a:p>
            <a:pPr lvl="0">
              <a:defRPr/>
            </a:pPr>
            <a:r>
              <a:rPr lang="en-US" altLang="zh-CN" sz="4267" b="1" spc="51" dirty="0">
                <a:ln w="11430">
                  <a:noFill/>
                </a:ln>
                <a:solidFill>
                  <a:srgbClr val="002060"/>
                </a:solidFill>
                <a:latin typeface="UTM Avo" panose="02040603050506020204" pitchFamily="18" charset="0"/>
                <a:ea typeface="微软雅黑"/>
                <a:cs typeface="+mn-ea"/>
                <a:sym typeface="微软雅黑"/>
              </a:rPr>
              <a:t>DẶN DÒ</a:t>
            </a:r>
            <a:endParaRPr lang="zh-CN" altLang="en-US" sz="4267" b="1" spc="51" dirty="0">
              <a:ln w="11430">
                <a:noFill/>
              </a:ln>
              <a:solidFill>
                <a:srgbClr val="002060"/>
              </a:solidFill>
              <a:latin typeface="UTM Avo" panose="02040603050506020204" pitchFamily="18" charset="0"/>
              <a:ea typeface="微软雅黑"/>
              <a:cs typeface="+mn-ea"/>
              <a:sym typeface="微软雅黑"/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=""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86912" y="3339855"/>
            <a:ext cx="11111344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50000"/>
              </a:spcBef>
              <a:buNone/>
            </a:pPr>
            <a:r>
              <a:rPr lang="nl-NL" sz="3600" b="1" dirty="0" smtClean="0">
                <a:solidFill>
                  <a:srgbClr val="1C9A7A"/>
                </a:solidFill>
                <a:latin typeface="UTM Avo" panose="02040603050506020204" pitchFamily="18" charset="0"/>
              </a:rPr>
              <a:t>- Hoàn </a:t>
            </a:r>
            <a:r>
              <a:rPr lang="nl-NL" sz="3600" b="1" dirty="0">
                <a:solidFill>
                  <a:srgbClr val="1C9A7A"/>
                </a:solidFill>
                <a:latin typeface="UTM Avo" panose="02040603050506020204" pitchFamily="18" charset="0"/>
              </a:rPr>
              <a:t>chỉnh dàn ý</a:t>
            </a:r>
            <a:endParaRPr lang="en-US" altLang="vi-VN" sz="3600" b="1" u="sng" dirty="0">
              <a:solidFill>
                <a:srgbClr val="1C9A7A"/>
              </a:solidFill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1C7E44DB-4494-4E9D-A7D5-E7E6B7C01F11}"/>
              </a:ext>
            </a:extLst>
          </p:cNvPr>
          <p:cNvSpPr txBox="1"/>
          <p:nvPr/>
        </p:nvSpPr>
        <p:spPr>
          <a:xfrm>
            <a:off x="2491815" y="2407129"/>
            <a:ext cx="789709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nl-NL" sz="3600" b="1" dirty="0" smtClean="0">
                <a:solidFill>
                  <a:srgbClr val="1C9A7A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- Quan </a:t>
            </a:r>
            <a:r>
              <a:rPr lang="nl-NL" sz="3600" b="1" dirty="0">
                <a:solidFill>
                  <a:srgbClr val="1C9A7A"/>
                </a:solidFill>
                <a:effectLst/>
                <a:latin typeface="UTM Avo" panose="02040603050506020204" pitchFamily="18" charset="0"/>
                <a:ea typeface="Times New Roman" panose="02020603050405020304" pitchFamily="18" charset="0"/>
              </a:rPr>
              <a:t>sát một cây ăn quả. </a:t>
            </a:r>
            <a:endParaRPr lang="en-US" sz="3600" b="1" dirty="0">
              <a:solidFill>
                <a:srgbClr val="1C9A7A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15815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016F378E-53FF-4CF0-88A8-26B062E6156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96792" y="-1909672"/>
            <a:ext cx="3277433" cy="3298476"/>
          </a:xfrm>
          <a:prstGeom prst="rect">
            <a:avLst/>
          </a:prstGeom>
        </p:spPr>
      </p:pic>
      <p:pic>
        <p:nvPicPr>
          <p:cNvPr id="10" name="图片 26" descr="形状, 圆圈&#10;&#10;描述已自动生成">
            <a:extLst>
              <a:ext uri="{FF2B5EF4-FFF2-40B4-BE49-F238E27FC236}">
                <a16:creationId xmlns="" xmlns:a16="http://schemas.microsoft.com/office/drawing/2014/main" id="{0F09CA18-A325-4A64-B51F-F18D5F8688A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830" b="89863" l="9980" r="89918">
                        <a14:foregroundMark x1="32289" y1="11330" x2="43392" y2="7633"/>
                        <a14:foregroundMark x1="43392" y1="7633" x2="47684" y2="8050"/>
                        <a14:foregroundMark x1="47684" y1="8050" x2="50988" y2="10793"/>
                        <a14:foregroundMark x1="53168" y1="10018" x2="63488" y2="3757"/>
                        <a14:foregroundMark x1="63488" y1="3757" x2="69619" y2="5963"/>
                        <a14:foregroundMark x1="69619" y1="5963" x2="70095" y2="6500"/>
                        <a14:foregroundMark x1="47207" y1="6500" x2="40327" y2="4830"/>
                        <a14:foregroundMark x1="40327" y1="4830" x2="38249" y2="59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98810" flipH="1">
            <a:off x="1153639" y="-182900"/>
            <a:ext cx="9884723" cy="6098613"/>
          </a:xfrm>
          <a:prstGeom prst="rect">
            <a:avLst/>
          </a:prstGeom>
        </p:spPr>
      </p:pic>
      <p:pic>
        <p:nvPicPr>
          <p:cNvPr id="11" name="图片 36" descr="卡通人物&#10;&#10;中度可信度描述已自动生成">
            <a:extLst>
              <a:ext uri="{FF2B5EF4-FFF2-40B4-BE49-F238E27FC236}">
                <a16:creationId xmlns="" xmlns:a16="http://schemas.microsoft.com/office/drawing/2014/main" id="{C1AA3C34-C6CE-48A5-A00A-1859F71F44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099" b="30012"/>
          <a:stretch/>
        </p:blipFill>
        <p:spPr>
          <a:xfrm>
            <a:off x="5852161" y="2709639"/>
            <a:ext cx="8175017" cy="5972279"/>
          </a:xfrm>
          <a:prstGeom prst="rect">
            <a:avLst/>
          </a:prstGeom>
        </p:spPr>
      </p:pic>
      <p:sp>
        <p:nvSpPr>
          <p:cNvPr id="8" name="iconfont-11673-5560680">
            <a:extLst>
              <a:ext uri="{FF2B5EF4-FFF2-40B4-BE49-F238E27FC236}">
                <a16:creationId xmlns="" xmlns:a16="http://schemas.microsoft.com/office/drawing/2014/main" id="{26395FB3-EE9A-4E9E-8516-5871A1138861}"/>
              </a:ext>
            </a:extLst>
          </p:cNvPr>
          <p:cNvSpPr/>
          <p:nvPr/>
        </p:nvSpPr>
        <p:spPr>
          <a:xfrm>
            <a:off x="9279562" y="1854037"/>
            <a:ext cx="1613647" cy="1229531"/>
          </a:xfrm>
          <a:custGeom>
            <a:avLst/>
            <a:gdLst>
              <a:gd name="connsiteX0" fmla="*/ 516976 w 609005"/>
              <a:gd name="connsiteY0" fmla="*/ 203342 h 464036"/>
              <a:gd name="connsiteX1" fmla="*/ 609005 w 609005"/>
              <a:gd name="connsiteY1" fmla="*/ 304523 h 464036"/>
              <a:gd name="connsiteX2" fmla="*/ 551011 w 609005"/>
              <a:gd name="connsiteY2" fmla="*/ 395300 h 464036"/>
              <a:gd name="connsiteX3" fmla="*/ 551011 w 609005"/>
              <a:gd name="connsiteY3" fmla="*/ 456784 h 464036"/>
              <a:gd name="connsiteX4" fmla="*/ 548329 w 609005"/>
              <a:gd name="connsiteY4" fmla="*/ 462404 h 464036"/>
              <a:gd name="connsiteX5" fmla="*/ 542312 w 609005"/>
              <a:gd name="connsiteY5" fmla="*/ 463890 h 464036"/>
              <a:gd name="connsiteX6" fmla="*/ 483231 w 609005"/>
              <a:gd name="connsiteY6" fmla="*/ 428507 h 464036"/>
              <a:gd name="connsiteX7" fmla="*/ 475547 w 609005"/>
              <a:gd name="connsiteY7" fmla="*/ 430501 h 464036"/>
              <a:gd name="connsiteX8" fmla="*/ 449522 w 609005"/>
              <a:gd name="connsiteY8" fmla="*/ 435033 h 464036"/>
              <a:gd name="connsiteX9" fmla="*/ 350969 w 609005"/>
              <a:gd name="connsiteY9" fmla="*/ 404617 h 464036"/>
              <a:gd name="connsiteX10" fmla="*/ 349446 w 609005"/>
              <a:gd name="connsiteY10" fmla="*/ 394466 h 464036"/>
              <a:gd name="connsiteX11" fmla="*/ 359559 w 609005"/>
              <a:gd name="connsiteY11" fmla="*/ 392944 h 464036"/>
              <a:gd name="connsiteX12" fmla="*/ 449522 w 609005"/>
              <a:gd name="connsiteY12" fmla="*/ 420532 h 464036"/>
              <a:gd name="connsiteX13" fmla="*/ 471777 w 609005"/>
              <a:gd name="connsiteY13" fmla="*/ 416472 h 464036"/>
              <a:gd name="connsiteX14" fmla="*/ 484391 w 609005"/>
              <a:gd name="connsiteY14" fmla="*/ 413426 h 464036"/>
              <a:gd name="connsiteX15" fmla="*/ 491205 w 609005"/>
              <a:gd name="connsiteY15" fmla="*/ 415710 h 464036"/>
              <a:gd name="connsiteX16" fmla="*/ 536513 w 609005"/>
              <a:gd name="connsiteY16" fmla="*/ 446960 h 464036"/>
              <a:gd name="connsiteX17" fmla="*/ 536513 w 609005"/>
              <a:gd name="connsiteY17" fmla="*/ 391530 h 464036"/>
              <a:gd name="connsiteX18" fmla="*/ 539666 w 609005"/>
              <a:gd name="connsiteY18" fmla="*/ 385548 h 464036"/>
              <a:gd name="connsiteX19" fmla="*/ 594507 w 609005"/>
              <a:gd name="connsiteY19" fmla="*/ 304523 h 464036"/>
              <a:gd name="connsiteX20" fmla="*/ 512590 w 609005"/>
              <a:gd name="connsiteY20" fmla="*/ 217155 h 464036"/>
              <a:gd name="connsiteX21" fmla="*/ 507878 w 609005"/>
              <a:gd name="connsiteY21" fmla="*/ 208055 h 464036"/>
              <a:gd name="connsiteX22" fmla="*/ 516976 w 609005"/>
              <a:gd name="connsiteY22" fmla="*/ 203342 h 464036"/>
              <a:gd name="connsiteX23" fmla="*/ 137742 w 609005"/>
              <a:gd name="connsiteY23" fmla="*/ 182622 h 464036"/>
              <a:gd name="connsiteX24" fmla="*/ 123856 w 609005"/>
              <a:gd name="connsiteY24" fmla="*/ 197134 h 464036"/>
              <a:gd name="connsiteX25" fmla="*/ 137742 w 609005"/>
              <a:gd name="connsiteY25" fmla="*/ 211647 h 464036"/>
              <a:gd name="connsiteX26" fmla="*/ 151628 w 609005"/>
              <a:gd name="connsiteY26" fmla="*/ 197134 h 464036"/>
              <a:gd name="connsiteX27" fmla="*/ 137742 w 609005"/>
              <a:gd name="connsiteY27" fmla="*/ 182622 h 464036"/>
              <a:gd name="connsiteX28" fmla="*/ 340777 w 609005"/>
              <a:gd name="connsiteY28" fmla="*/ 181243 h 464036"/>
              <a:gd name="connsiteX29" fmla="*/ 326891 w 609005"/>
              <a:gd name="connsiteY29" fmla="*/ 195756 h 464036"/>
              <a:gd name="connsiteX30" fmla="*/ 340777 w 609005"/>
              <a:gd name="connsiteY30" fmla="*/ 210268 h 464036"/>
              <a:gd name="connsiteX31" fmla="*/ 354663 w 609005"/>
              <a:gd name="connsiteY31" fmla="*/ 195756 h 464036"/>
              <a:gd name="connsiteX32" fmla="*/ 340777 w 609005"/>
              <a:gd name="connsiteY32" fmla="*/ 181243 h 464036"/>
              <a:gd name="connsiteX33" fmla="*/ 239260 w 609005"/>
              <a:gd name="connsiteY33" fmla="*/ 181243 h 464036"/>
              <a:gd name="connsiteX34" fmla="*/ 225373 w 609005"/>
              <a:gd name="connsiteY34" fmla="*/ 195756 h 464036"/>
              <a:gd name="connsiteX35" fmla="*/ 239260 w 609005"/>
              <a:gd name="connsiteY35" fmla="*/ 210268 h 464036"/>
              <a:gd name="connsiteX36" fmla="*/ 253146 w 609005"/>
              <a:gd name="connsiteY36" fmla="*/ 195756 h 464036"/>
              <a:gd name="connsiteX37" fmla="*/ 239260 w 609005"/>
              <a:gd name="connsiteY37" fmla="*/ 181243 h 464036"/>
              <a:gd name="connsiteX38" fmla="*/ 137742 w 609005"/>
              <a:gd name="connsiteY38" fmla="*/ 168110 h 464036"/>
              <a:gd name="connsiteX39" fmla="*/ 166747 w 609005"/>
              <a:gd name="connsiteY39" fmla="*/ 197134 h 464036"/>
              <a:gd name="connsiteX40" fmla="*/ 137742 w 609005"/>
              <a:gd name="connsiteY40" fmla="*/ 226159 h 464036"/>
              <a:gd name="connsiteX41" fmla="*/ 108737 w 609005"/>
              <a:gd name="connsiteY41" fmla="*/ 197134 h 464036"/>
              <a:gd name="connsiteX42" fmla="*/ 137742 w 609005"/>
              <a:gd name="connsiteY42" fmla="*/ 168110 h 464036"/>
              <a:gd name="connsiteX43" fmla="*/ 340777 w 609005"/>
              <a:gd name="connsiteY43" fmla="*/ 166731 h 464036"/>
              <a:gd name="connsiteX44" fmla="*/ 369782 w 609005"/>
              <a:gd name="connsiteY44" fmla="*/ 195756 h 464036"/>
              <a:gd name="connsiteX45" fmla="*/ 340777 w 609005"/>
              <a:gd name="connsiteY45" fmla="*/ 224780 h 464036"/>
              <a:gd name="connsiteX46" fmla="*/ 311772 w 609005"/>
              <a:gd name="connsiteY46" fmla="*/ 195756 h 464036"/>
              <a:gd name="connsiteX47" fmla="*/ 340777 w 609005"/>
              <a:gd name="connsiteY47" fmla="*/ 166731 h 464036"/>
              <a:gd name="connsiteX48" fmla="*/ 239260 w 609005"/>
              <a:gd name="connsiteY48" fmla="*/ 166731 h 464036"/>
              <a:gd name="connsiteX49" fmla="*/ 268265 w 609005"/>
              <a:gd name="connsiteY49" fmla="*/ 195756 h 464036"/>
              <a:gd name="connsiteX50" fmla="*/ 239260 w 609005"/>
              <a:gd name="connsiteY50" fmla="*/ 224780 h 464036"/>
              <a:gd name="connsiteX51" fmla="*/ 210255 w 609005"/>
              <a:gd name="connsiteY51" fmla="*/ 195756 h 464036"/>
              <a:gd name="connsiteX52" fmla="*/ 239260 w 609005"/>
              <a:gd name="connsiteY52" fmla="*/ 166731 h 464036"/>
              <a:gd name="connsiteX53" fmla="*/ 241834 w 609005"/>
              <a:gd name="connsiteY53" fmla="*/ 14501 h 464036"/>
              <a:gd name="connsiteX54" fmla="*/ 14501 w 609005"/>
              <a:gd name="connsiteY54" fmla="*/ 195797 h 464036"/>
              <a:gd name="connsiteX55" fmla="*/ 98350 w 609005"/>
              <a:gd name="connsiteY55" fmla="*/ 327537 h 464036"/>
              <a:gd name="connsiteX56" fmla="*/ 101504 w 609005"/>
              <a:gd name="connsiteY56" fmla="*/ 333519 h 464036"/>
              <a:gd name="connsiteX57" fmla="*/ 101504 w 609005"/>
              <a:gd name="connsiteY57" fmla="*/ 421720 h 464036"/>
              <a:gd name="connsiteX58" fmla="*/ 183070 w 609005"/>
              <a:gd name="connsiteY58" fmla="*/ 357699 h 464036"/>
              <a:gd name="connsiteX59" fmla="*/ 189885 w 609005"/>
              <a:gd name="connsiteY59" fmla="*/ 355415 h 464036"/>
              <a:gd name="connsiteX60" fmla="*/ 249084 w 609005"/>
              <a:gd name="connsiteY60" fmla="*/ 362593 h 464036"/>
              <a:gd name="connsiteX61" fmla="*/ 464019 w 609005"/>
              <a:gd name="connsiteY61" fmla="*/ 195761 h 464036"/>
              <a:gd name="connsiteX62" fmla="*/ 241834 w 609005"/>
              <a:gd name="connsiteY62" fmla="*/ 14501 h 464036"/>
              <a:gd name="connsiteX63" fmla="*/ 241834 w 609005"/>
              <a:gd name="connsiteY63" fmla="*/ 0 h 464036"/>
              <a:gd name="connsiteX64" fmla="*/ 478520 w 609005"/>
              <a:gd name="connsiteY64" fmla="*/ 195761 h 464036"/>
              <a:gd name="connsiteX65" fmla="*/ 249084 w 609005"/>
              <a:gd name="connsiteY65" fmla="*/ 377094 h 464036"/>
              <a:gd name="connsiteX66" fmla="*/ 191191 w 609005"/>
              <a:gd name="connsiteY66" fmla="*/ 370423 h 464036"/>
              <a:gd name="connsiteX67" fmla="*/ 97227 w 609005"/>
              <a:gd name="connsiteY67" fmla="*/ 440136 h 464036"/>
              <a:gd name="connsiteX68" fmla="*/ 87004 w 609005"/>
              <a:gd name="connsiteY68" fmla="*/ 433538 h 464036"/>
              <a:gd name="connsiteX69" fmla="*/ 87004 w 609005"/>
              <a:gd name="connsiteY69" fmla="*/ 337289 h 464036"/>
              <a:gd name="connsiteX70" fmla="*/ 0 w 609005"/>
              <a:gd name="connsiteY70" fmla="*/ 195797 h 464036"/>
              <a:gd name="connsiteX71" fmla="*/ 241834 w 609005"/>
              <a:gd name="connsiteY71" fmla="*/ 0 h 46403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</a:cxnLst>
            <a:rect l="l" t="t" r="r" b="b"/>
            <a:pathLst>
              <a:path w="609005" h="464036">
                <a:moveTo>
                  <a:pt x="516976" y="203342"/>
                </a:moveTo>
                <a:cubicBezTo>
                  <a:pt x="579754" y="223354"/>
                  <a:pt x="609005" y="255510"/>
                  <a:pt x="609005" y="304523"/>
                </a:cubicBezTo>
                <a:cubicBezTo>
                  <a:pt x="609005" y="336498"/>
                  <a:pt x="588453" y="368618"/>
                  <a:pt x="551011" y="395300"/>
                </a:cubicBezTo>
                <a:lnTo>
                  <a:pt x="551011" y="456784"/>
                </a:lnTo>
                <a:cubicBezTo>
                  <a:pt x="551011" y="458960"/>
                  <a:pt x="550033" y="461026"/>
                  <a:pt x="548329" y="462404"/>
                </a:cubicBezTo>
                <a:cubicBezTo>
                  <a:pt x="546662" y="463781"/>
                  <a:pt x="544451" y="464325"/>
                  <a:pt x="542312" y="463890"/>
                </a:cubicBezTo>
                <a:cubicBezTo>
                  <a:pt x="540971" y="463636"/>
                  <a:pt x="510343" y="457111"/>
                  <a:pt x="483231" y="428507"/>
                </a:cubicBezTo>
                <a:cubicBezTo>
                  <a:pt x="480694" y="429087"/>
                  <a:pt x="478120" y="429776"/>
                  <a:pt x="475547" y="430501"/>
                </a:cubicBezTo>
                <a:cubicBezTo>
                  <a:pt x="467246" y="432713"/>
                  <a:pt x="458656" y="435033"/>
                  <a:pt x="449522" y="435033"/>
                </a:cubicBezTo>
                <a:cubicBezTo>
                  <a:pt x="408926" y="435033"/>
                  <a:pt x="380364" y="426223"/>
                  <a:pt x="350969" y="404617"/>
                </a:cubicBezTo>
                <a:cubicBezTo>
                  <a:pt x="347743" y="402261"/>
                  <a:pt x="347054" y="397693"/>
                  <a:pt x="349446" y="394466"/>
                </a:cubicBezTo>
                <a:cubicBezTo>
                  <a:pt x="351802" y="391240"/>
                  <a:pt x="356333" y="390551"/>
                  <a:pt x="359559" y="392944"/>
                </a:cubicBezTo>
                <a:cubicBezTo>
                  <a:pt x="386236" y="412520"/>
                  <a:pt x="412297" y="420532"/>
                  <a:pt x="449522" y="420532"/>
                </a:cubicBezTo>
                <a:cubicBezTo>
                  <a:pt x="456771" y="420532"/>
                  <a:pt x="464383" y="418465"/>
                  <a:pt x="471777" y="416472"/>
                </a:cubicBezTo>
                <a:cubicBezTo>
                  <a:pt x="476054" y="415348"/>
                  <a:pt x="480259" y="414224"/>
                  <a:pt x="484391" y="413426"/>
                </a:cubicBezTo>
                <a:cubicBezTo>
                  <a:pt x="486928" y="412955"/>
                  <a:pt x="489501" y="413825"/>
                  <a:pt x="491205" y="415710"/>
                </a:cubicBezTo>
                <a:cubicBezTo>
                  <a:pt x="503565" y="429631"/>
                  <a:pt x="519115" y="440362"/>
                  <a:pt x="536513" y="446960"/>
                </a:cubicBezTo>
                <a:lnTo>
                  <a:pt x="536513" y="391530"/>
                </a:lnTo>
                <a:cubicBezTo>
                  <a:pt x="536513" y="389137"/>
                  <a:pt x="537673" y="386889"/>
                  <a:pt x="539666" y="385548"/>
                </a:cubicBezTo>
                <a:cubicBezTo>
                  <a:pt x="560145" y="371446"/>
                  <a:pt x="594507" y="342226"/>
                  <a:pt x="594507" y="304523"/>
                </a:cubicBezTo>
                <a:cubicBezTo>
                  <a:pt x="594507" y="262144"/>
                  <a:pt x="569243" y="235208"/>
                  <a:pt x="512590" y="217155"/>
                </a:cubicBezTo>
                <a:cubicBezTo>
                  <a:pt x="508748" y="215958"/>
                  <a:pt x="506646" y="211862"/>
                  <a:pt x="507878" y="208055"/>
                </a:cubicBezTo>
                <a:cubicBezTo>
                  <a:pt x="509074" y="204249"/>
                  <a:pt x="513170" y="202146"/>
                  <a:pt x="516976" y="203342"/>
                </a:cubicBezTo>
                <a:close/>
                <a:moveTo>
                  <a:pt x="137742" y="182622"/>
                </a:moveTo>
                <a:cubicBezTo>
                  <a:pt x="129983" y="182985"/>
                  <a:pt x="123856" y="189370"/>
                  <a:pt x="123856" y="197134"/>
                </a:cubicBezTo>
                <a:cubicBezTo>
                  <a:pt x="123856" y="204898"/>
                  <a:pt x="129983" y="211284"/>
                  <a:pt x="137742" y="211647"/>
                </a:cubicBezTo>
                <a:cubicBezTo>
                  <a:pt x="145501" y="211284"/>
                  <a:pt x="151628" y="204898"/>
                  <a:pt x="151628" y="197134"/>
                </a:cubicBezTo>
                <a:cubicBezTo>
                  <a:pt x="151628" y="189370"/>
                  <a:pt x="145501" y="182985"/>
                  <a:pt x="137742" y="182622"/>
                </a:cubicBezTo>
                <a:close/>
                <a:moveTo>
                  <a:pt x="340777" y="181243"/>
                </a:moveTo>
                <a:cubicBezTo>
                  <a:pt x="333018" y="181606"/>
                  <a:pt x="326891" y="187992"/>
                  <a:pt x="326891" y="195756"/>
                </a:cubicBezTo>
                <a:cubicBezTo>
                  <a:pt x="326891" y="203520"/>
                  <a:pt x="333018" y="209905"/>
                  <a:pt x="340777" y="210268"/>
                </a:cubicBezTo>
                <a:cubicBezTo>
                  <a:pt x="348536" y="209905"/>
                  <a:pt x="354663" y="203520"/>
                  <a:pt x="354663" y="195756"/>
                </a:cubicBezTo>
                <a:cubicBezTo>
                  <a:pt x="354663" y="187992"/>
                  <a:pt x="348536" y="181606"/>
                  <a:pt x="340777" y="181243"/>
                </a:cubicBezTo>
                <a:close/>
                <a:moveTo>
                  <a:pt x="239260" y="181243"/>
                </a:moveTo>
                <a:cubicBezTo>
                  <a:pt x="231501" y="181606"/>
                  <a:pt x="225373" y="187992"/>
                  <a:pt x="225373" y="195756"/>
                </a:cubicBezTo>
                <a:cubicBezTo>
                  <a:pt x="225373" y="203520"/>
                  <a:pt x="231501" y="209905"/>
                  <a:pt x="239260" y="210268"/>
                </a:cubicBezTo>
                <a:cubicBezTo>
                  <a:pt x="247018" y="209905"/>
                  <a:pt x="253146" y="203520"/>
                  <a:pt x="253146" y="195756"/>
                </a:cubicBezTo>
                <a:cubicBezTo>
                  <a:pt x="253146" y="187992"/>
                  <a:pt x="247018" y="181606"/>
                  <a:pt x="239260" y="181243"/>
                </a:cubicBezTo>
                <a:close/>
                <a:moveTo>
                  <a:pt x="137742" y="168110"/>
                </a:moveTo>
                <a:cubicBezTo>
                  <a:pt x="153731" y="168110"/>
                  <a:pt x="166747" y="181134"/>
                  <a:pt x="166747" y="197134"/>
                </a:cubicBezTo>
                <a:cubicBezTo>
                  <a:pt x="166747" y="213134"/>
                  <a:pt x="153731" y="226159"/>
                  <a:pt x="137742" y="226159"/>
                </a:cubicBezTo>
                <a:cubicBezTo>
                  <a:pt x="121753" y="226159"/>
                  <a:pt x="108737" y="213134"/>
                  <a:pt x="108737" y="197134"/>
                </a:cubicBezTo>
                <a:cubicBezTo>
                  <a:pt x="108737" y="181134"/>
                  <a:pt x="121753" y="168110"/>
                  <a:pt x="137742" y="168110"/>
                </a:cubicBezTo>
                <a:close/>
                <a:moveTo>
                  <a:pt x="340777" y="166731"/>
                </a:moveTo>
                <a:cubicBezTo>
                  <a:pt x="356766" y="166731"/>
                  <a:pt x="369782" y="179756"/>
                  <a:pt x="369782" y="195756"/>
                </a:cubicBezTo>
                <a:cubicBezTo>
                  <a:pt x="369782" y="211756"/>
                  <a:pt x="356766" y="224780"/>
                  <a:pt x="340777" y="224780"/>
                </a:cubicBezTo>
                <a:cubicBezTo>
                  <a:pt x="324788" y="224780"/>
                  <a:pt x="311772" y="211756"/>
                  <a:pt x="311772" y="195756"/>
                </a:cubicBezTo>
                <a:cubicBezTo>
                  <a:pt x="311772" y="179756"/>
                  <a:pt x="324788" y="166731"/>
                  <a:pt x="340777" y="166731"/>
                </a:cubicBezTo>
                <a:close/>
                <a:moveTo>
                  <a:pt x="239260" y="166731"/>
                </a:moveTo>
                <a:cubicBezTo>
                  <a:pt x="255249" y="166731"/>
                  <a:pt x="268265" y="179756"/>
                  <a:pt x="268265" y="195756"/>
                </a:cubicBezTo>
                <a:cubicBezTo>
                  <a:pt x="268265" y="211756"/>
                  <a:pt x="255249" y="224780"/>
                  <a:pt x="239260" y="224780"/>
                </a:cubicBezTo>
                <a:cubicBezTo>
                  <a:pt x="223271" y="224780"/>
                  <a:pt x="210255" y="211756"/>
                  <a:pt x="210255" y="195756"/>
                </a:cubicBezTo>
                <a:cubicBezTo>
                  <a:pt x="210255" y="179756"/>
                  <a:pt x="223271" y="166731"/>
                  <a:pt x="239260" y="166731"/>
                </a:cubicBezTo>
                <a:close/>
                <a:moveTo>
                  <a:pt x="241834" y="14501"/>
                </a:moveTo>
                <a:cubicBezTo>
                  <a:pt x="114337" y="14501"/>
                  <a:pt x="14501" y="94110"/>
                  <a:pt x="14501" y="195797"/>
                </a:cubicBezTo>
                <a:cubicBezTo>
                  <a:pt x="14501" y="257027"/>
                  <a:pt x="60105" y="301218"/>
                  <a:pt x="98350" y="327537"/>
                </a:cubicBezTo>
                <a:cubicBezTo>
                  <a:pt x="100344" y="328879"/>
                  <a:pt x="101504" y="331126"/>
                  <a:pt x="101504" y="333519"/>
                </a:cubicBezTo>
                <a:lnTo>
                  <a:pt x="101504" y="421720"/>
                </a:lnTo>
                <a:cubicBezTo>
                  <a:pt x="118434" y="412548"/>
                  <a:pt x="153344" y="391232"/>
                  <a:pt x="183070" y="357699"/>
                </a:cubicBezTo>
                <a:cubicBezTo>
                  <a:pt x="184810" y="355814"/>
                  <a:pt x="187348" y="354944"/>
                  <a:pt x="189885" y="355415"/>
                </a:cubicBezTo>
                <a:cubicBezTo>
                  <a:pt x="208482" y="358968"/>
                  <a:pt x="230088" y="362593"/>
                  <a:pt x="249084" y="362593"/>
                </a:cubicBezTo>
                <a:cubicBezTo>
                  <a:pt x="377632" y="362593"/>
                  <a:pt x="464019" y="295563"/>
                  <a:pt x="464019" y="195761"/>
                </a:cubicBezTo>
                <a:cubicBezTo>
                  <a:pt x="464019" y="92443"/>
                  <a:pt x="368497" y="14501"/>
                  <a:pt x="241834" y="14501"/>
                </a:cubicBezTo>
                <a:close/>
                <a:moveTo>
                  <a:pt x="241834" y="0"/>
                </a:moveTo>
                <a:cubicBezTo>
                  <a:pt x="376762" y="0"/>
                  <a:pt x="478520" y="84177"/>
                  <a:pt x="478520" y="195761"/>
                </a:cubicBezTo>
                <a:cubicBezTo>
                  <a:pt x="478520" y="304227"/>
                  <a:pt x="386296" y="377094"/>
                  <a:pt x="249084" y="377094"/>
                </a:cubicBezTo>
                <a:cubicBezTo>
                  <a:pt x="230270" y="377094"/>
                  <a:pt x="209534" y="373831"/>
                  <a:pt x="191191" y="370423"/>
                </a:cubicBezTo>
                <a:cubicBezTo>
                  <a:pt x="148849" y="416717"/>
                  <a:pt x="99329" y="439194"/>
                  <a:pt x="97227" y="440136"/>
                </a:cubicBezTo>
                <a:cubicBezTo>
                  <a:pt x="92441" y="442275"/>
                  <a:pt x="87040" y="438759"/>
                  <a:pt x="87004" y="433538"/>
                </a:cubicBezTo>
                <a:lnTo>
                  <a:pt x="87004" y="337289"/>
                </a:lnTo>
                <a:cubicBezTo>
                  <a:pt x="46547" y="308759"/>
                  <a:pt x="0" y="261595"/>
                  <a:pt x="0" y="195797"/>
                </a:cubicBezTo>
                <a:cubicBezTo>
                  <a:pt x="0" y="85990"/>
                  <a:pt x="106217" y="0"/>
                  <a:pt x="241834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400">
              <a:latin typeface="汉仪字研卡通W" panose="00020600040101010101" pitchFamily="18" charset="-122"/>
              <a:ea typeface="汉仪字研卡通W" panose="00020600040101010101" pitchFamily="18" charset="-122"/>
            </a:endParaRPr>
          </a:p>
        </p:txBody>
      </p:sp>
      <p:sp>
        <p:nvSpPr>
          <p:cNvPr id="9" name="文本框 9">
            <a:extLst>
              <a:ext uri="{FF2B5EF4-FFF2-40B4-BE49-F238E27FC236}">
                <a16:creationId xmlns="" xmlns:a16="http://schemas.microsoft.com/office/drawing/2014/main" id="{F9284BBD-57AD-4078-ACE1-FF1A55367759}"/>
              </a:ext>
            </a:extLst>
          </p:cNvPr>
          <p:cNvSpPr txBox="1"/>
          <p:nvPr/>
        </p:nvSpPr>
        <p:spPr>
          <a:xfrm>
            <a:off x="2527841" y="1198627"/>
            <a:ext cx="67350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FFFF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Chúc các em học tốt!</a:t>
            </a:r>
            <a:endParaRPr lang="zh-CN" altLang="en-US" sz="6600" noProof="1">
              <a:ln w="19050">
                <a:noFill/>
                <a:bevel/>
              </a:ln>
              <a:solidFill>
                <a:srgbClr val="FFFF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2" name="文本框 9">
            <a:extLst>
              <a:ext uri="{FF2B5EF4-FFF2-40B4-BE49-F238E27FC236}">
                <a16:creationId xmlns="" xmlns:a16="http://schemas.microsoft.com/office/drawing/2014/main" id="{5C69013E-CF17-46AC-B2C0-D1C2A5398641}"/>
              </a:ext>
            </a:extLst>
          </p:cNvPr>
          <p:cNvSpPr txBox="1"/>
          <p:nvPr/>
        </p:nvSpPr>
        <p:spPr>
          <a:xfrm>
            <a:off x="2594001" y="1198627"/>
            <a:ext cx="6735048" cy="2123658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>
            <a:defPPr>
              <a:defRPr lang="zh-CN"/>
            </a:defPPr>
            <a:lvl1pPr algn="ctr">
              <a:defRPr sz="13800">
                <a:solidFill>
                  <a:srgbClr val="DD4D4D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r>
              <a:rPr lang="en-US" altLang="zh-CN" sz="6600" noProof="1">
                <a:ln w="19050">
                  <a:noFill/>
                  <a:bevel/>
                </a:ln>
                <a:solidFill>
                  <a:srgbClr val="003300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reflection blurRad="6350" stA="55000" endA="300" endPos="45500" dir="5400000" sy="-100000" algn="bl" rotWithShape="0"/>
                </a:effectLst>
                <a:latin typeface="UTM Showcard" panose="02040603050506020204" pitchFamily="18" charset="0"/>
                <a:ea typeface="汉仪字研卡通W" panose="00020600040101010101" pitchFamily="18" charset="-122"/>
              </a:rPr>
              <a:t>Chúc các em học tốt!</a:t>
            </a:r>
            <a:endParaRPr lang="zh-CN" altLang="en-US" sz="6600" noProof="1">
              <a:ln w="19050">
                <a:noFill/>
                <a:bevel/>
              </a:ln>
              <a:solidFill>
                <a:srgbClr val="003300"/>
              </a:solidFill>
              <a:effectLst>
                <a:glow rad="63500">
                  <a:schemeClr val="accent2">
                    <a:satMod val="175000"/>
                    <a:alpha val="40000"/>
                  </a:schemeClr>
                </a:glow>
                <a:reflection blurRad="6350" stA="55000" endA="300" endPos="45500" dir="5400000" sy="-100000" algn="bl" rotWithShape="0"/>
              </a:effectLst>
              <a:latin typeface="UTM Showcard" panose="02040603050506020204" pitchFamily="18" charset="0"/>
              <a:ea typeface="汉仪字研卡通W" panose="00020600040101010101" pitchFamily="18" charset="-122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="" xmlns:a16="http://schemas.microsoft.com/office/drawing/2014/main" id="{2131A12B-7472-4CCB-82BE-21F5708F1FAF}"/>
              </a:ext>
            </a:extLst>
          </p:cNvPr>
          <p:cNvSpPr txBox="1"/>
          <p:nvPr/>
        </p:nvSpPr>
        <p:spPr>
          <a:xfrm>
            <a:off x="12622369" y="1737236"/>
            <a:ext cx="37212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>
                <a:solidFill>
                  <a:srgbClr val="FDEEE2"/>
                </a:solidFill>
                <a:latin typeface="#9Slide03 AmpleSoft Bold" panose="02000000000000000000" pitchFamily="2" charset="0"/>
              </a:rPr>
              <a:t>MĂNG NON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4B042698-C824-4D76-B2D3-B86ADBF030EF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43750" y="2357616"/>
            <a:ext cx="1024460" cy="17421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183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Motion origin="layout" path="M 5E-6 4.07407E-6 L 5E-6 0.00046 C -0.00677 0.00254 -0.01367 0.00277 -0.01992 0.00671 C -0.02213 0.0081 -0.02434 0.00972 -0.02644 0.01088 C -0.02812 0.0118 -0.03007 0.01226 -0.03164 0.01296 C -0.03437 0.01435 -0.0371 0.01597 -0.03971 0.01736 C -0.0414 0.01944 -0.04283 0.02222 -0.04492 0.02361 C -0.04688 0.025 -0.04922 0.02476 -0.05143 0.02569 C -0.05416 0.02685 -0.05678 0.02847 -0.05937 0.02986 C -0.0621 0.0331 -0.06523 0.03657 -0.06849 0.03842 C -0.07071 0.03958 -0.07292 0.03981 -0.07526 0.04051 C -0.08855 0.05509 -0.06641 0.03171 -0.08555 0.04907 C -0.09662 0.05879 -0.08529 0.05301 -0.09609 0.0574 C -0.11862 0.08634 -0.08842 0.04907 -0.10925 0.07013 C -0.11081 0.07176 -0.11185 0.07453 -0.11329 0.07662 C -0.11615 0.08055 -0.11928 0.08379 -0.1224 0.08703 C -0.12527 0.09398 -0.12487 0.09421 -0.12917 0.09976 C -0.13112 0.10254 -0.1336 0.10486 -0.13555 0.1081 C -0.13764 0.1118 -0.13933 0.11643 -0.14089 0.12106 C -0.14571 0.13356 -0.14336 0.12801 -0.14753 0.13773 C -0.14792 0.13981 -0.14805 0.14213 -0.1487 0.14398 C -0.15027 0.14838 -0.15313 0.15208 -0.15391 0.15625 C -0.15573 0.16527 -0.15521 0.17476 -0.15678 0.18379 C -0.15704 0.1868 -0.1586 0.18935 -0.15925 0.19213 C -0.16459 0.21527 -0.15586 0.18564 -0.16316 0.20949 C -0.16511 0.22847 -0.16459 0.22013 -0.16589 0.24513 C -0.16615 0.25277 -0.16602 0.27129 -0.16849 0.28101 C -0.16915 0.28426 -0.17019 0.28703 -0.1711 0.28981 C -0.17201 0.29513 -0.17292 0.30115 -0.1737 0.30648 C -0.17422 0.31064 -0.17409 0.31551 -0.17514 0.31944 C -0.17605 0.32314 -0.17787 0.32615 -0.17904 0.33009 C -0.17956 0.33194 -0.1793 0.33472 -0.18034 0.33611 C -0.18165 0.33888 -0.18386 0.34027 -0.18555 0.34282 C -0.18633 0.3456 -0.18698 0.34861 -0.18816 0.35115 C -0.18933 0.35347 -0.19141 0.35463 -0.19206 0.35763 C -0.19662 0.37176 -0.18959 0.36597 -0.1974 0.3699 C -0.20183 0.37592 -0.20573 0.3824 -0.21068 0.38703 C -0.21368 0.39004 -0.21667 0.39282 -0.2198 0.3956 C -0.22136 0.39699 -0.22331 0.39791 -0.225 0.39953 C -0.23217 0.40717 -0.23373 0.41111 -0.24076 0.41666 C -0.24193 0.41782 -0.24349 0.41782 -0.24467 0.41898 C -0.25886 0.43009 -0.24258 0.42037 -0.26172 0.43796 C -0.2642 0.44004 -0.26706 0.44074 -0.26967 0.44213 C -0.28829 0.45231 -0.26889 0.44213 -0.28282 0.44861 C -0.28412 0.44907 -0.28529 0.45023 -0.28685 0.45069 C -0.28985 0.45162 -0.29297 0.45185 -0.29597 0.45277 C -0.29766 0.45324 -0.29935 0.45416 -0.30118 0.45486 C -0.31928 0.46134 -0.29935 0.45347 -0.31172 0.45879 C -0.31355 0.45972 -0.31524 0.45995 -0.31693 0.46111 C -0.31875 0.46226 -0.32045 0.46412 -0.32227 0.46551 C -0.32357 0.46643 -0.32487 0.46689 -0.32618 0.46759 C -0.33099 0.47939 -0.32579 0.4699 -0.33542 0.47592 C -0.34389 0.48148 -0.33959 0.48148 -0.34584 0.48657 C -0.34727 0.4875 -0.34857 0.48796 -0.34987 0.48865 C -0.35157 0.49166 -0.35326 0.49467 -0.35508 0.49722 C -0.36146 0.50625 -0.36185 0.50254 -0.36836 0.5162 C -0.37318 0.52685 -0.37097 0.52176 -0.37474 0.53101 C -0.37839 0.55347 -0.3737 0.52708 -0.37878 0.54583 C -0.37995 0.55 -0.3806 0.55439 -0.38139 0.55856 C -0.38295 0.56551 -0.38139 0.56504 -0.38386 0.56504 L -0.38269 0.56504 " pathEditMode="relative" rAng="0" ptsTypes="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193" y="282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4500"/>
                            </p:stCondLst>
                            <p:childTnLst>
                              <p:par>
                                <p:cTn id="8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250"/>
                            </p:stCondLst>
                            <p:childTnLst>
                              <p:par>
                                <p:cTn id="1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="" xmlns:a16="http://schemas.microsoft.com/office/drawing/2014/main" id="{A3F915DB-1ACC-407E-9AE5-0D50AD3B33E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7" name="图片 2">
            <a:extLst>
              <a:ext uri="{FF2B5EF4-FFF2-40B4-BE49-F238E27FC236}">
                <a16:creationId xmlns=""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706" y="116765"/>
            <a:ext cx="10007600" cy="276625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8055" y="436156"/>
            <a:ext cx="897890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Em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hãy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nêu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cấu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tạo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</a:p>
          <a:p>
            <a:pPr algn="ctr"/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của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bài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văn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miêu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6000" dirty="0" err="1">
                <a:solidFill>
                  <a:srgbClr val="D08E42"/>
                </a:solidFill>
                <a:latin typeface="UTM Androgyne" panose="02040603050506020204" pitchFamily="18" charset="0"/>
              </a:rPr>
              <a:t>tả</a:t>
            </a:r>
            <a:r>
              <a:rPr lang="en-US" altLang="en-US" sz="6000" dirty="0">
                <a:solidFill>
                  <a:srgbClr val="D08E42"/>
                </a:solidFill>
                <a:latin typeface="UTM Androgyne" panose="02040603050506020204" pitchFamily="18" charset="0"/>
              </a:rPr>
              <a:t>?</a:t>
            </a:r>
          </a:p>
        </p:txBody>
      </p:sp>
      <p:sp>
        <p:nvSpPr>
          <p:cNvPr id="9" name="Google Shape;117;p2"/>
          <p:cNvSpPr/>
          <p:nvPr/>
        </p:nvSpPr>
        <p:spPr>
          <a:xfrm>
            <a:off x="3639745" y="3264407"/>
            <a:ext cx="7831819" cy="2640941"/>
          </a:xfrm>
          <a:prstGeom prst="roundRect">
            <a:avLst>
              <a:gd name="adj" fmla="val 16667"/>
            </a:avLst>
          </a:prstGeom>
          <a:noFill/>
          <a:ln w="38100" cap="flat" cmpd="sng">
            <a:solidFill>
              <a:srgbClr val="1C9A7A"/>
            </a:solidFill>
            <a:prstDash val="dash"/>
            <a:miter lim="800000"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3600" b="0" i="0" u="none" strike="noStrike" cap="none" dirty="0">
              <a:solidFill>
                <a:srgbClr val="D08E42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3830245" y="3413544"/>
            <a:ext cx="8229600" cy="5847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marL="0" indent="0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Cấu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tạo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văn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miêu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tả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gồm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3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phần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297487" y="3960090"/>
            <a:ext cx="3324225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+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Mở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endParaRPr lang="en-US" altLang="en-US" sz="4000" b="1" dirty="0">
              <a:solidFill>
                <a:srgbClr val="002060"/>
              </a:solidFill>
              <a:latin typeface="UTM Androgyne" panose="02040603050506020204" pitchFamily="18" charset="0"/>
              <a:cs typeface="Calibri" panose="020F0502020204030204" pitchFamily="34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276505" y="4544817"/>
            <a:ext cx="3159020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+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Thân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</a:p>
        </p:txBody>
      </p:sp>
      <p:sp>
        <p:nvSpPr>
          <p:cNvPr id="13" name="Text Box 5"/>
          <p:cNvSpPr txBox="1">
            <a:spLocks noChangeArrowheads="1"/>
          </p:cNvSpPr>
          <p:nvPr/>
        </p:nvSpPr>
        <p:spPr bwMode="auto">
          <a:xfrm>
            <a:off x="5297487" y="5197510"/>
            <a:ext cx="3427413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+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Kết</a:t>
            </a:r>
            <a:r>
              <a:rPr lang="en-US" altLang="en-US" sz="4000" b="1" dirty="0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 </a:t>
            </a:r>
            <a:r>
              <a:rPr lang="en-US" altLang="en-US" sz="4000" b="1" dirty="0" err="1">
                <a:solidFill>
                  <a:srgbClr val="002060"/>
                </a:solidFill>
                <a:latin typeface="UTM Androgyne" panose="02040603050506020204" pitchFamily="18" charset="0"/>
                <a:cs typeface="Calibri" panose="020F0502020204030204" pitchFamily="34" charset="0"/>
              </a:rPr>
              <a:t>bài</a:t>
            </a:r>
            <a:endParaRPr lang="en-US" altLang="en-US" sz="4000" b="1" dirty="0">
              <a:solidFill>
                <a:srgbClr val="002060"/>
              </a:solidFill>
              <a:latin typeface="UTM Androgyne" panose="02040603050506020204" pitchFamily="18" charset="0"/>
              <a:cs typeface="Calibri" panose="020F0502020204030204" pitchFamily="34" charset="0"/>
            </a:endParaRPr>
          </a:p>
        </p:txBody>
      </p:sp>
      <p:pic>
        <p:nvPicPr>
          <p:cNvPr id="15" name="图片 2" descr="卡通人物&#10;&#10;描述已自动生成">
            <a:extLst>
              <a:ext uri="{FF2B5EF4-FFF2-40B4-BE49-F238E27FC236}">
                <a16:creationId xmlns="" xmlns:a16="http://schemas.microsoft.com/office/drawing/2014/main" id="{572F7CB1-8FA1-48FB-9EFF-551D4F7EB42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53861" y="1924710"/>
            <a:ext cx="5116285" cy="5116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995777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9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6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0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4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8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="" xmlns:a16="http://schemas.microsoft.com/office/drawing/2014/main" id="{84C46E20-8377-412A-B84C-7ADE46C05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=""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44803" y="1154968"/>
            <a:ext cx="6416676" cy="3543299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5610091" y="1594522"/>
            <a:ext cx="5480544" cy="7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Có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2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4400" b="1" dirty="0">
                <a:solidFill>
                  <a:srgbClr val="C00000"/>
                </a:solidFill>
                <a:latin typeface="UTM Androgyne" panose="02040603050506020204" pitchFamily="18" charset="0"/>
              </a:rPr>
              <a:t>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465327" y="2502444"/>
            <a:ext cx="5770072" cy="7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trực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tiếp</a:t>
            </a:r>
            <a:endParaRPr lang="en-US" altLang="en-US" sz="4400" b="1" dirty="0">
              <a:solidFill>
                <a:srgbClr val="002060"/>
              </a:solidFill>
              <a:latin typeface="UTM Androgyne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465831" y="3297623"/>
            <a:ext cx="5624803" cy="7693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gián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4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tiếp</a:t>
            </a:r>
            <a:r>
              <a:rPr lang="en-US" altLang="en-US" sz="4400" b="1" dirty="0">
                <a:solidFill>
                  <a:srgbClr val="002060"/>
                </a:solidFill>
                <a:latin typeface="UTM Androgyne" panose="02040603050506020204" pitchFamily="18" charset="0"/>
              </a:rPr>
              <a:t>.</a:t>
            </a:r>
          </a:p>
        </p:txBody>
      </p:sp>
      <p:pic>
        <p:nvPicPr>
          <p:cNvPr id="15" name="图片 3">
            <a:extLst>
              <a:ext uri="{FF2B5EF4-FFF2-40B4-BE49-F238E27FC236}">
                <a16:creationId xmlns="" xmlns:a16="http://schemas.microsoft.com/office/drawing/2014/main" id="{AEBDB2C0-68E2-4C9D-A37E-F865435B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1282">
            <a:off x="-27203" y="71768"/>
            <a:ext cx="5277125" cy="3321004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="" xmlns:a16="http://schemas.microsoft.com/office/drawing/2014/main" id="{003AAEEE-804C-4909-9C1A-F6497B8AA8CF}"/>
              </a:ext>
            </a:extLst>
          </p:cNvPr>
          <p:cNvSpPr txBox="1">
            <a:spLocks noChangeArrowheads="1"/>
          </p:cNvSpPr>
          <p:nvPr/>
        </p:nvSpPr>
        <p:spPr bwMode="auto">
          <a:xfrm rot="20284758">
            <a:off x="250920" y="926955"/>
            <a:ext cx="4569856" cy="13233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Có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mấy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bài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là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2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nào</a:t>
            </a:r>
            <a:r>
              <a:rPr lang="en-US" altLang="en-US" sz="3200" b="1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</p:txBody>
      </p:sp>
      <p:pic>
        <p:nvPicPr>
          <p:cNvPr id="17" name="图片 2" descr="卡通人物&#10;&#10;描述已自动生成">
            <a:extLst>
              <a:ext uri="{FF2B5EF4-FFF2-40B4-BE49-F238E27FC236}">
                <a16:creationId xmlns="" xmlns:a16="http://schemas.microsoft.com/office/drawing/2014/main" id="{8AF6A00F-9594-4627-A349-7037039F48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6" y="2403444"/>
            <a:ext cx="4589647" cy="45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2731312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">
            <a:extLst>
              <a:ext uri="{FF2B5EF4-FFF2-40B4-BE49-F238E27FC236}">
                <a16:creationId xmlns="" xmlns:a16="http://schemas.microsoft.com/office/drawing/2014/main" id="{84C46E20-8377-412A-B84C-7ADE46C05E9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图片 2">
            <a:extLst>
              <a:ext uri="{FF2B5EF4-FFF2-40B4-BE49-F238E27FC236}">
                <a16:creationId xmlns="" xmlns:a16="http://schemas.microsoft.com/office/drawing/2014/main" id="{078E89FD-8EBA-4F63-AECE-25AE7C1CDEB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90985" y="1251683"/>
            <a:ext cx="6416676" cy="3543299"/>
          </a:xfrm>
          <a:prstGeom prst="rect">
            <a:avLst/>
          </a:prstGeom>
        </p:spPr>
      </p:pic>
      <p:sp>
        <p:nvSpPr>
          <p:cNvPr id="10" name="Text Box 5"/>
          <p:cNvSpPr txBox="1">
            <a:spLocks noChangeArrowheads="1"/>
          </p:cNvSpPr>
          <p:nvPr/>
        </p:nvSpPr>
        <p:spPr bwMode="auto">
          <a:xfrm>
            <a:off x="6055634" y="1831660"/>
            <a:ext cx="4769596" cy="707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40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Có 2 </a:t>
            </a:r>
            <a:r>
              <a:rPr lang="en-US" altLang="en-US" sz="40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40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4000" b="1" dirty="0" err="1">
                <a:solidFill>
                  <a:srgbClr val="C00000"/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4000" b="1" dirty="0">
                <a:solidFill>
                  <a:srgbClr val="C00000"/>
                </a:solidFill>
                <a:latin typeface="UTM Androgyne" panose="02040603050506020204" pitchFamily="18" charset="0"/>
              </a:rPr>
              <a:t> bài:</a:t>
            </a:r>
          </a:p>
        </p:txBody>
      </p: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5612587" y="2623553"/>
            <a:ext cx="4483638" cy="64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bài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rộng</a:t>
            </a:r>
            <a:endParaRPr lang="en-US" altLang="en-US" sz="3600" b="1" dirty="0">
              <a:solidFill>
                <a:schemeClr val="accent5">
                  <a:lumMod val="60000"/>
                  <a:lumOff val="40000"/>
                </a:schemeClr>
              </a:solidFill>
              <a:latin typeface="UTM Androgyne" panose="02040603050506020204" pitchFamily="18" charset="0"/>
            </a:endParaRPr>
          </a:p>
        </p:txBody>
      </p:sp>
      <p:sp>
        <p:nvSpPr>
          <p:cNvPr id="12" name="Text Box 5"/>
          <p:cNvSpPr txBox="1">
            <a:spLocks noChangeArrowheads="1"/>
          </p:cNvSpPr>
          <p:nvPr/>
        </p:nvSpPr>
        <p:spPr bwMode="auto">
          <a:xfrm>
            <a:off x="5586573" y="3426507"/>
            <a:ext cx="5987254" cy="6462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+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bài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không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mở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3600" b="1" dirty="0" err="1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rộng</a:t>
            </a:r>
            <a:r>
              <a:rPr lang="en-US" altLang="en-US" sz="3600" b="1" dirty="0">
                <a:solidFill>
                  <a:schemeClr val="accent5">
                    <a:lumMod val="60000"/>
                    <a:lumOff val="40000"/>
                  </a:schemeClr>
                </a:solidFill>
                <a:latin typeface="UTM Androgyne" panose="02040603050506020204" pitchFamily="18" charset="0"/>
              </a:rPr>
              <a:t>.</a:t>
            </a:r>
          </a:p>
        </p:txBody>
      </p:sp>
      <p:pic>
        <p:nvPicPr>
          <p:cNvPr id="15" name="图片 3">
            <a:extLst>
              <a:ext uri="{FF2B5EF4-FFF2-40B4-BE49-F238E27FC236}">
                <a16:creationId xmlns="" xmlns:a16="http://schemas.microsoft.com/office/drawing/2014/main" id="{AEBDB2C0-68E2-4C9D-A37E-F865435BB89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621282">
            <a:off x="259939" y="337180"/>
            <a:ext cx="4749504" cy="2988961"/>
          </a:xfrm>
          <a:prstGeom prst="rect">
            <a:avLst/>
          </a:prstGeom>
        </p:spPr>
      </p:pic>
      <p:sp>
        <p:nvSpPr>
          <p:cNvPr id="16" name="Text Box 5">
            <a:extLst>
              <a:ext uri="{FF2B5EF4-FFF2-40B4-BE49-F238E27FC236}">
                <a16:creationId xmlns="" xmlns:a16="http://schemas.microsoft.com/office/drawing/2014/main" id="{003AAEEE-804C-4909-9C1A-F6497B8AA8CF}"/>
              </a:ext>
            </a:extLst>
          </p:cNvPr>
          <p:cNvSpPr txBox="1">
            <a:spLocks noChangeArrowheads="1"/>
          </p:cNvSpPr>
          <p:nvPr/>
        </p:nvSpPr>
        <p:spPr bwMode="auto">
          <a:xfrm rot="20885836">
            <a:off x="-1051916" y="951390"/>
            <a:ext cx="7373216" cy="11695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390" tIns="45696" rIns="91390" bIns="45696">
            <a:spAutoFit/>
          </a:bodyPr>
          <a:lstStyle>
            <a:lvl1pPr marL="342900" indent="-3429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Có mấy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kết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bài?</a:t>
            </a:r>
          </a:p>
          <a:p>
            <a:pPr algn="ctr" eaLnBrk="1" hangingPunct="1">
              <a:spcBef>
                <a:spcPct val="50000"/>
              </a:spcBef>
            </a:pP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Đó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là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những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cách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 </a:t>
            </a:r>
            <a:r>
              <a:rPr lang="en-US" altLang="en-US" sz="2800" b="1" dirty="0" err="1">
                <a:solidFill>
                  <a:srgbClr val="002060"/>
                </a:solidFill>
                <a:latin typeface="UTM Androgyne" panose="02040603050506020204" pitchFamily="18" charset="0"/>
              </a:rPr>
              <a:t>nào</a:t>
            </a:r>
            <a:r>
              <a:rPr lang="en-US" altLang="en-US" sz="2800" b="1" dirty="0">
                <a:solidFill>
                  <a:srgbClr val="002060"/>
                </a:solidFill>
                <a:latin typeface="UTM Androgyne" panose="02040603050506020204" pitchFamily="18" charset="0"/>
              </a:rPr>
              <a:t>?</a:t>
            </a:r>
          </a:p>
        </p:txBody>
      </p:sp>
      <p:pic>
        <p:nvPicPr>
          <p:cNvPr id="17" name="图片 2" descr="卡通人物&#10;&#10;描述已自动生成">
            <a:extLst>
              <a:ext uri="{FF2B5EF4-FFF2-40B4-BE49-F238E27FC236}">
                <a16:creationId xmlns="" xmlns:a16="http://schemas.microsoft.com/office/drawing/2014/main" id="{8AF6A00F-9594-4627-A349-7037039F488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8396" y="2403444"/>
            <a:ext cx="4589647" cy="45896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8798089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500"/>
                            </p:stCondLst>
                            <p:childTnLst>
                              <p:par>
                                <p:cTn id="21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000"/>
                            </p:stCondLst>
                            <p:childTnLst>
                              <p:par>
                                <p:cTn id="34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1">
            <a:extLst>
              <a:ext uri="{FF2B5EF4-FFF2-40B4-BE49-F238E27FC236}">
                <a16:creationId xmlns="" xmlns:a16="http://schemas.microsoft.com/office/drawing/2014/main" id="{6C4EAF10-853E-46EA-867C-AA01A3E693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图片 17">
            <a:extLst>
              <a:ext uri="{FF2B5EF4-FFF2-40B4-BE49-F238E27FC236}">
                <a16:creationId xmlns="" xmlns:a16="http://schemas.microsoft.com/office/drawing/2014/main" id="{B17D9A63-A5DD-4FE9-8F86-4FEF9BD60BB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154158" y="154380"/>
            <a:ext cx="7883683" cy="474878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8B56E336-1060-450B-9661-6499F7F95E36}"/>
              </a:ext>
            </a:extLst>
          </p:cNvPr>
          <p:cNvSpPr txBox="1"/>
          <p:nvPr/>
        </p:nvSpPr>
        <p:spPr>
          <a:xfrm>
            <a:off x="1499039" y="2134328"/>
            <a:ext cx="8978901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8800" dirty="0" smtClean="0">
                <a:solidFill>
                  <a:srgbClr val="D08E42"/>
                </a:solidFill>
                <a:latin typeface="UTM Androgyne" panose="02040603050506020204" pitchFamily="18" charset="0"/>
              </a:rPr>
              <a:t>KHÁM PHÁ</a:t>
            </a:r>
            <a:endParaRPr lang="en-US" altLang="en-US" sz="8800" dirty="0">
              <a:solidFill>
                <a:srgbClr val="D08E42"/>
              </a:solidFill>
              <a:latin typeface="UTM Androgyne" panose="02040603050506020204" pitchFamily="18" charset="0"/>
            </a:endParaRPr>
          </a:p>
        </p:txBody>
      </p:sp>
      <p:pic>
        <p:nvPicPr>
          <p:cNvPr id="7" name="图片 3">
            <a:extLst>
              <a:ext uri="{FF2B5EF4-FFF2-40B4-BE49-F238E27FC236}">
                <a16:creationId xmlns="" xmlns:a16="http://schemas.microsoft.com/office/drawing/2014/main" id="{77981CC4-6453-46DA-9463-C5F337CE79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-565731" y="1765267"/>
            <a:ext cx="5257800" cy="5257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97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>
        <p:blinds dir="vert"/>
      </p:transition>
    </mc:Choice>
    <mc:Fallback xmlns="">
      <p:transition spd="slow" advClick="0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>
              <a:cs typeface="+mn-ea"/>
              <a:sym typeface="+mn-lt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05934" y="2425194"/>
            <a:ext cx="4051300" cy="5156200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101B4A1-0687-4935-80C0-D8F3B94C876B}"/>
              </a:ext>
            </a:extLst>
          </p:cNvPr>
          <p:cNvSpPr/>
          <p:nvPr/>
        </p:nvSpPr>
        <p:spPr>
          <a:xfrm>
            <a:off x="409254" y="421240"/>
            <a:ext cx="11373492" cy="6246688"/>
          </a:xfrm>
          <a:prstGeom prst="roundRect">
            <a:avLst/>
          </a:prstGeom>
          <a:solidFill>
            <a:schemeClr val="accent5">
              <a:lumMod val="20000"/>
              <a:lumOff val="80000"/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1C9A7A"/>
              </a:solidFill>
            </a:endParaRPr>
          </a:p>
        </p:txBody>
      </p:sp>
      <p:sp>
        <p:nvSpPr>
          <p:cNvPr id="12" name="Text Box 8">
            <a:extLst>
              <a:ext uri="{FF2B5EF4-FFF2-40B4-BE49-F238E27FC236}">
                <a16:creationId xmlns="" xmlns:a16="http://schemas.microsoft.com/office/drawing/2014/main" id="{27F3FAF6-F481-42CB-A20A-0B4FE88BEAB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1402" y="2784671"/>
            <a:ext cx="11111344" cy="18158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b="1" u="sng" dirty="0" smtClean="0">
                <a:solidFill>
                  <a:srgbClr val="E123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I-</a:t>
            </a:r>
            <a:r>
              <a:rPr lang="en-US" altLang="vi-VN" b="1" u="sng" dirty="0" err="1" smtClean="0">
                <a:solidFill>
                  <a:srgbClr val="E123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Nhận</a:t>
            </a:r>
            <a:r>
              <a:rPr lang="en-US" altLang="vi-VN" b="1" u="sng" dirty="0" smtClean="0">
                <a:solidFill>
                  <a:srgbClr val="E123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u="sng" dirty="0" err="1" smtClean="0">
                <a:solidFill>
                  <a:srgbClr val="E123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xét</a:t>
            </a:r>
            <a:r>
              <a:rPr lang="en-US" altLang="vi-VN" b="1" u="sng" dirty="0" smtClean="0">
                <a:solidFill>
                  <a:srgbClr val="E1236B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</a:t>
            </a:r>
          </a:p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b="1" dirty="0" smtClean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1.Đọc </a:t>
            </a:r>
            <a:r>
              <a:rPr lang="en-US" altLang="vi-VN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</a:t>
            </a:r>
            <a:r>
              <a:rPr lang="en-US" altLang="vi-VN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altLang="vi-VN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sau</a:t>
            </a:r>
            <a:r>
              <a:rPr lang="en-US" altLang="vi-VN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đây. </a:t>
            </a:r>
            <a:r>
              <a:rPr lang="en-US" altLang="vi-VN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Xác</a:t>
            </a:r>
            <a:r>
              <a:rPr lang="en-US" altLang="vi-VN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định</a:t>
            </a:r>
            <a:r>
              <a:rPr lang="en-US" altLang="vi-VN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các</a:t>
            </a:r>
            <a:r>
              <a:rPr lang="en-US" altLang="vi-VN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vi-VN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văn</a:t>
            </a:r>
            <a:r>
              <a:rPr lang="en-US" altLang="vi-VN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và</a:t>
            </a:r>
            <a:r>
              <a:rPr lang="en-US" altLang="vi-VN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nội</a:t>
            </a:r>
            <a:r>
              <a:rPr lang="en-US" altLang="vi-VN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dung </a:t>
            </a:r>
            <a:r>
              <a:rPr lang="en-US" altLang="vi-VN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</a:t>
            </a:r>
            <a:r>
              <a:rPr lang="en-US" altLang="vi-VN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từng</a:t>
            </a:r>
            <a:r>
              <a:rPr lang="en-US" altLang="vi-VN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đoạn</a:t>
            </a:r>
            <a:r>
              <a:rPr lang="en-US" altLang="vi-VN" b="1" dirty="0"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.</a:t>
            </a:r>
            <a:endParaRPr lang="en-US" altLang="vi-VN" b="1" u="sng" dirty="0"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64145143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Word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3" name="Rectangle: Rounded Corners 12">
            <a:extLst>
              <a:ext uri="{FF2B5EF4-FFF2-40B4-BE49-F238E27FC236}">
                <a16:creationId xmlns="" xmlns:a16="http://schemas.microsoft.com/office/drawing/2014/main" id="{14E96EDE-6A27-4092-8B05-3AF01CD48EEB}"/>
              </a:ext>
            </a:extLst>
          </p:cNvPr>
          <p:cNvSpPr/>
          <p:nvPr/>
        </p:nvSpPr>
        <p:spPr>
          <a:xfrm>
            <a:off x="135095" y="263224"/>
            <a:ext cx="11921809" cy="6246688"/>
          </a:xfrm>
          <a:prstGeom prst="roundRect">
            <a:avLst>
              <a:gd name="adj" fmla="val 55"/>
            </a:avLst>
          </a:prstGeom>
          <a:solidFill>
            <a:schemeClr val="bg1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>
              <a:solidFill>
                <a:srgbClr val="458E9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359400" y="16129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b="1">
              <a:latin typeface="Times New Roman" panose="02020603050405020304" pitchFamily="18" charset="0"/>
              <a:cs typeface="Times New Roman" panose="02020603050405020304" pitchFamily="18" charset="0"/>
              <a:sym typeface="+mn-lt"/>
            </a:endParaRPr>
          </a:p>
        </p:txBody>
      </p:sp>
      <p:sp>
        <p:nvSpPr>
          <p:cNvPr id="14" name="Text Box 6">
            <a:extLst>
              <a:ext uri="{FF2B5EF4-FFF2-40B4-BE49-F238E27FC236}">
                <a16:creationId xmlns="" xmlns:a16="http://schemas.microsoft.com/office/drawing/2014/main" id="{FA95B57A-1D06-4C61-A224-FCDC31B2ABF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3453" y="4335962"/>
            <a:ext cx="7735114" cy="21236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Trời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hú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ran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cỏ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may.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quắt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rủ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xuống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chờ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người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bẻ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mang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			 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Nguyên</a:t>
            </a:r>
            <a:r>
              <a:rPr lang="en-US" altLang="vi-VN" sz="2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Hồng</a:t>
            </a:r>
            <a:endParaRPr lang="en-US" alt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Text Box 9">
            <a:extLst>
              <a:ext uri="{FF2B5EF4-FFF2-40B4-BE49-F238E27FC236}">
                <a16:creationId xmlns="" xmlns:a16="http://schemas.microsoft.com/office/drawing/2014/main" id="{44FD4395-A8E9-42E4-AD40-C3300FA6DB5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05826" y="220225"/>
            <a:ext cx="2604722" cy="6463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36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endParaRPr lang="en-US" altLang="vi-VN" sz="36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460966" y="940220"/>
            <a:ext cx="7424928" cy="184665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quê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tốt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Mới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chỉ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ít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lâu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rung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rung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trước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gió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trổ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mẽ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253453" y="2423253"/>
            <a:ext cx="7839954" cy="221599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en-US" altLang="vi-VN" sz="2400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altLang="vi-VN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ngọn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một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thứ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bằng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nhung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phấn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vươn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đàn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bướm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trắng,bướm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thoáng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đỗ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rồi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bay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Núp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cuống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nhú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lớn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dần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Mình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khía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sợi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tơ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hung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hung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bọc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trong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làn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mỏng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óng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ánh</a:t>
            </a:r>
            <a:r>
              <a:rPr lang="en-US" altLang="vi-VN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en-US" dirty="0"/>
          </a:p>
        </p:txBody>
      </p:sp>
      <p:sp>
        <p:nvSpPr>
          <p:cNvPr id="16" name="Text Box 11">
            <a:extLst>
              <a:ext uri="{FF2B5EF4-FFF2-40B4-BE49-F238E27FC236}">
                <a16:creationId xmlns="" xmlns:a16="http://schemas.microsoft.com/office/drawing/2014/main" id="{44A7666B-75CD-40EC-92A5-41689E0832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2247" y="977762"/>
            <a:ext cx="3366703" cy="14773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Giới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thiệu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bao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quát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bãi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khi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còn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lấm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tấm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như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đến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lúc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trở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cây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rộng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dài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nõn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nà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7" name="Text Box 12">
            <a:extLst>
              <a:ext uri="{FF2B5EF4-FFF2-40B4-BE49-F238E27FC236}">
                <a16:creationId xmlns="" xmlns:a16="http://schemas.microsoft.com/office/drawing/2014/main" id="{131FB8A1-7B31-4807-841F-CF961336F6F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174753" y="2540521"/>
            <a:ext cx="3319590" cy="9233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búp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non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đơm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trái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sp>
        <p:nvSpPr>
          <p:cNvPr id="18" name="Text Box 13">
            <a:extLst>
              <a:ext uri="{FF2B5EF4-FFF2-40B4-BE49-F238E27FC236}">
                <a16:creationId xmlns="" xmlns:a16="http://schemas.microsoft.com/office/drawing/2014/main" id="{9C93F460-6ACD-42DA-8AF0-D92E89F761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445886" y="4109680"/>
            <a:ext cx="3148705" cy="12003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</a:pPr>
            <a:r>
              <a:rPr lang="en-US" altLang="vi-VN" sz="3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Tả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hoa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lá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giai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đoạn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bắp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mập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chắc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có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thu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1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hoạch</a:t>
            </a:r>
            <a:r>
              <a:rPr lang="en-US" altLang="vi-VN" sz="1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20" name="Picture 11" descr="ngo">
            <a:extLst>
              <a:ext uri="{FF2B5EF4-FFF2-40B4-BE49-F238E27FC236}">
                <a16:creationId xmlns="" xmlns:a16="http://schemas.microsoft.com/office/drawing/2014/main" id="{B1BBE876-B2A8-4ED5-B85C-69D671773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537">
            <a:off x="8162030" y="2525398"/>
            <a:ext cx="3345035" cy="187690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1" name="Picture 3" descr="doan 1 bai ngo non">
            <a:extLst>
              <a:ext uri="{FF2B5EF4-FFF2-40B4-BE49-F238E27FC236}">
                <a16:creationId xmlns="" xmlns:a16="http://schemas.microsoft.com/office/drawing/2014/main" id="{76F98880-D385-41B0-B39D-5CF07F10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3468" flipH="1">
            <a:off x="8471927" y="511102"/>
            <a:ext cx="3242634" cy="184104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458E9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22" name="Picture 4" descr="doan 2 bai ngo">
            <a:extLst>
              <a:ext uri="{FF2B5EF4-FFF2-40B4-BE49-F238E27FC236}">
                <a16:creationId xmlns="" xmlns:a16="http://schemas.microsoft.com/office/drawing/2014/main" id="{68380D69-868C-470A-B0EA-5B925737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50719">
            <a:off x="8589561" y="4503827"/>
            <a:ext cx="3215806" cy="184262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725884908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Object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24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animClr clrSpc="rgb" dir="cw">
                                      <p:cBhvr>
                                        <p:cTn id="25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7030A0"/>
                                      </p:to>
                                    </p:animClr>
                                    <p:set>
                                      <p:cBhvr>
                                        <p:cTn id="26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27" dur="5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9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1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32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33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9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6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animClr clrSpc="rgb" dir="cw">
                                      <p:cBhvr>
                                        <p:cTn id="37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70C0"/>
                                      </p:to>
                                    </p:animClr>
                                    <p:set>
                                      <p:cBhvr>
                                        <p:cTn id="38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500" fill="hold"/>
                                        <p:tgtEl>
                                          <p:spTgt spid="1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1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3" grpId="0"/>
      <p:bldP spid="6" grpId="0"/>
      <p:bldP spid="16" grpId="0"/>
      <p:bldP spid="17" grpId="0"/>
      <p:bldP spid="1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59306"/>
            <a:ext cx="12192000" cy="6858000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14400" y="2628900"/>
            <a:ext cx="4051300" cy="5156200"/>
          </a:xfrm>
          <a:prstGeom prst="rect">
            <a:avLst/>
          </a:prstGeom>
        </p:spPr>
      </p:pic>
      <p:pic>
        <p:nvPicPr>
          <p:cNvPr id="10" name="图片 3">
            <a:extLst>
              <a:ext uri="{FF2B5EF4-FFF2-40B4-BE49-F238E27FC236}">
                <a16:creationId xmlns="" xmlns:a16="http://schemas.microsoft.com/office/drawing/2014/main" id="{E150EBEF-7747-4B7F-8762-F8EF0C0A4FD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8169900" y="114805"/>
            <a:ext cx="3696985" cy="3023503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="" xmlns:a16="http://schemas.microsoft.com/office/drawing/2014/main" id="{9836BF96-8D63-4DD9-8324-64D3C846FCC8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92620" y="749393"/>
            <a:ext cx="3051544" cy="17543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vi-VN" altLang="vi-VN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Tác giả tả cây ngô theo trình tự nào?</a:t>
            </a:r>
          </a:p>
        </p:txBody>
      </p:sp>
      <p:sp>
        <p:nvSpPr>
          <p:cNvPr id="13" name="Text Box 7">
            <a:extLst>
              <a:ext uri="{FF2B5EF4-FFF2-40B4-BE49-F238E27FC236}">
                <a16:creationId xmlns="" xmlns:a16="http://schemas.microsoft.com/office/drawing/2014/main" id="{A09F4BCF-5FF9-4BA3-8998-2D267B0AA6B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358284" y="472394"/>
            <a:ext cx="3068726" cy="23083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 algn="ctr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Tả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từng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thời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kì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phát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triển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của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en-US" altLang="vi-VN" sz="3600" b="1" dirty="0" err="1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cây</a:t>
            </a:r>
            <a:r>
              <a:rPr lang="en-US" altLang="vi-VN" sz="3600" b="1" dirty="0">
                <a:solidFill>
                  <a:srgbClr val="FF3300"/>
                </a:solidFill>
                <a:latin typeface="Times New Roman" panose="02020603050405020304" pitchFamily="18" charset="0"/>
                <a:cs typeface="Arial" panose="020B0604020202020204" pitchFamily="34" charset="0"/>
              </a:rPr>
              <a:t>.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en-US" altLang="vi-VN" sz="3600" b="1" dirty="0">
              <a:solidFill>
                <a:srgbClr val="FF3300"/>
              </a:solidFill>
              <a:latin typeface=".VnTime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3" descr="doan 1 bai ngo non">
            <a:extLst>
              <a:ext uri="{FF2B5EF4-FFF2-40B4-BE49-F238E27FC236}">
                <a16:creationId xmlns="" xmlns:a16="http://schemas.microsoft.com/office/drawing/2014/main" id="{76F98880-D385-41B0-B39D-5CF07F10FC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208855" flipH="1">
            <a:off x="1081050" y="3622030"/>
            <a:ext cx="3170063" cy="214717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458E9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7" name="Picture 4" descr="doan 2 bai ngo">
            <a:extLst>
              <a:ext uri="{FF2B5EF4-FFF2-40B4-BE49-F238E27FC236}">
                <a16:creationId xmlns="" xmlns:a16="http://schemas.microsoft.com/office/drawing/2014/main" id="{68380D69-868C-470A-B0EA-5B925737FA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34654" y="4013228"/>
            <a:ext cx="3099516" cy="2226637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00B0F0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8" name="Picture 11" descr="ngo">
            <a:extLst>
              <a:ext uri="{FF2B5EF4-FFF2-40B4-BE49-F238E27FC236}">
                <a16:creationId xmlns="" xmlns:a16="http://schemas.microsoft.com/office/drawing/2014/main" id="{B1BBE876-B2A8-4ED5-B85C-69D671773F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79537">
            <a:off x="4077165" y="548253"/>
            <a:ext cx="3419863" cy="250946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chemeClr val="accent6">
                <a:lumMod val="20000"/>
                <a:lumOff val="80000"/>
              </a:schemeClr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827298927"/>
      </p:ext>
    </p:extLst>
  </p:cSld>
  <p:clrMapOvr>
    <a:masterClrMapping/>
  </p:clrMapOvr>
  <mc:AlternateContent xmlns:mc="http://schemas.openxmlformats.org/markup-compatibility/2006">
    <mc:Choice xmlns:p159="http://schemas.microsoft.com/office/powerpoint/2015/09/main" xmlns="" Requires="p159">
      <p:transition xmlns:p14="http://schemas.microsoft.com/office/powerpoint/2010/main" spd="slow" p14:dur="2000">
        <p159:morph option="byChar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" presetClass="exit" presetSubtype="3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ox(out)">
                                      <p:cBhvr>
                                        <p:cTn id="22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2" grpId="1"/>
      <p:bldP spid="13" grpId="0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70012"/>
      </a:accent1>
      <a:accent2>
        <a:srgbClr val="000000"/>
      </a:accent2>
      <a:accent3>
        <a:srgbClr val="E50014"/>
      </a:accent3>
      <a:accent4>
        <a:srgbClr val="000000"/>
      </a:accent4>
      <a:accent5>
        <a:srgbClr val="E70013"/>
      </a:accent5>
      <a:accent6>
        <a:srgbClr val="BA1318"/>
      </a:accent6>
      <a:hlink>
        <a:srgbClr val="F83529"/>
      </a:hlink>
      <a:folHlink>
        <a:srgbClr val="BFBFBF"/>
      </a:folHlink>
    </a:clrScheme>
    <a:fontScheme name="yuwux1b5">
      <a:majorFont>
        <a:latin typeface="Arial" panose="020F0302020204030204"/>
        <a:ea typeface="方正准圆简体"/>
        <a:cs typeface=""/>
      </a:majorFont>
      <a:minorFont>
        <a:latin typeface="Arial" panose="020F0502020204030204"/>
        <a:ea typeface="方正准圆简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3262</TotalTime>
  <Words>2046</Words>
  <Application>Microsoft Office PowerPoint</Application>
  <PresentationFormat>Widescreen</PresentationFormat>
  <Paragraphs>138</Paragraphs>
  <Slides>28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19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28</vt:i4>
      </vt:variant>
    </vt:vector>
  </HeadingPairs>
  <TitlesOfParts>
    <vt:vector size="48" baseType="lpstr">
      <vt:lpstr>UTM Colossalis</vt:lpstr>
      <vt:lpstr>UVN Minh Map</vt:lpstr>
      <vt:lpstr>UTM Showcard</vt:lpstr>
      <vt:lpstr>汉仪字研卡通W</vt:lpstr>
      <vt:lpstr>汉仪雪君体简</vt:lpstr>
      <vt:lpstr>.VnTime</vt:lpstr>
      <vt:lpstr>方正准圆简体</vt:lpstr>
      <vt:lpstr>微软雅黑</vt:lpstr>
      <vt:lpstr>UTM Avo</vt:lpstr>
      <vt:lpstr>Arial Black</vt:lpstr>
      <vt:lpstr>UTM Androgyne</vt:lpstr>
      <vt:lpstr>#9Slide03 AmpleSoft Bold</vt:lpstr>
      <vt:lpstr>Arial</vt:lpstr>
      <vt:lpstr>#9Slide03 Arima Madurai Black</vt:lpstr>
      <vt:lpstr>Tahoma</vt:lpstr>
      <vt:lpstr>SVN-Newton</vt:lpstr>
      <vt:lpstr>Calibri</vt:lpstr>
      <vt:lpstr>Times New Roman</vt:lpstr>
      <vt:lpstr>宋体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Măng Non Teams</dc:creator>
  <cp:keywords>Măng Non Teams</cp:keywords>
  <dc:description>http://www.ypppt.com/</dc:description>
  <cp:lastModifiedBy>admin</cp:lastModifiedBy>
  <cp:revision>119</cp:revision>
  <dcterms:created xsi:type="dcterms:W3CDTF">2017-10-08T01:57:43Z</dcterms:created>
  <dcterms:modified xsi:type="dcterms:W3CDTF">2023-02-07T09:52:48Z</dcterms:modified>
</cp:coreProperties>
</file>