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3203" r:id="rId5"/>
    <p:sldId id="3180" r:id="rId6"/>
    <p:sldId id="3181" r:id="rId7"/>
    <p:sldId id="3193" r:id="rId8"/>
    <p:sldId id="3201" r:id="rId9"/>
    <p:sldId id="3182" r:id="rId10"/>
    <p:sldId id="3194" r:id="rId11"/>
    <p:sldId id="3204" r:id="rId12"/>
    <p:sldId id="3205" r:id="rId13"/>
    <p:sldId id="3207" r:id="rId14"/>
    <p:sldId id="3196" r:id="rId15"/>
    <p:sldId id="3187" r:id="rId16"/>
    <p:sldId id="3202" r:id="rId17"/>
    <p:sldId id="3197" r:id="rId18"/>
    <p:sldId id="3200" r:id="rId19"/>
  </p:sldIdLst>
  <p:sldSz cx="12192000" cy="6858000"/>
  <p:notesSz cx="6858000" cy="9144000"/>
  <p:embeddedFontLst>
    <p:embeddedFont>
      <p:font typeface="#9Slide05 Brannboll Ny" panose="020B0604020202020204" charset="0"/>
      <p:regular r:id="rId21"/>
    </p:embeddedFont>
    <p:embeddedFont>
      <p:font typeface="#9Slide03 SVNNeutraface 2" panose="02000600040000020004" charset="0"/>
      <p:bold r:id="rId22"/>
    </p:embeddedFont>
    <p:embeddedFont>
      <p:font typeface="等线" panose="020B0604020202020204" charset="-122"/>
      <p:regular r:id="rId23"/>
      <p:bold r:id="rId24"/>
    </p:embeddedFont>
    <p:embeddedFont>
      <p:font typeface="宋体" panose="02010600030101010101" pitchFamily="2" charset="-122"/>
      <p:regular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98">
          <p15:clr>
            <a:srgbClr val="A4A3A4"/>
          </p15:clr>
        </p15:guide>
        <p15:guide id="3" pos="3840">
          <p15:clr>
            <a:srgbClr val="A4A3A4"/>
          </p15:clr>
        </p15:guide>
        <p15:guide id="4" pos="7680">
          <p15:clr>
            <a:srgbClr val="A4A3A4"/>
          </p15:clr>
        </p15:guide>
        <p15:guide id="5" pos="526">
          <p15:clr>
            <a:srgbClr val="A4A3A4"/>
          </p15:clr>
        </p15:guide>
        <p15:guide id="6" pos="7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483"/>
    <a:srgbClr val="FF6600"/>
    <a:srgbClr val="FF3300"/>
    <a:srgbClr val="A0CC3F"/>
    <a:srgbClr val="5F7700"/>
    <a:srgbClr val="FFFFFF"/>
    <a:srgbClr val="FDFADE"/>
    <a:srgbClr val="79DBFE"/>
    <a:srgbClr val="BAECFE"/>
    <a:srgbClr val="759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6531" autoAdjust="0"/>
  </p:normalViewPr>
  <p:slideViewPr>
    <p:cSldViewPr snapToGrid="0" showGuides="1">
      <p:cViewPr varScale="1">
        <p:scale>
          <a:sx n="58" d="100"/>
          <a:sy n="58" d="100"/>
        </p:scale>
        <p:origin x="252" y="78"/>
      </p:cViewPr>
      <p:guideLst>
        <p:guide orient="horz" pos="2160"/>
        <p:guide orient="horz" pos="1098"/>
        <p:guide pos="3840"/>
        <p:guide pos="7680"/>
        <p:guide pos="526"/>
        <p:guide pos="7129"/>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39D6B-3B0B-46FE-B8BE-0F0A56ED4D23}" type="datetimeFigureOut">
              <a:rPr lang="zh-CN" altLang="en-US" smtClean="0"/>
              <a:t>2023/2/7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1B22D-B9B7-460C-AFF5-E4A2A2B766A2}" type="slidenum">
              <a:rPr lang="zh-CN" altLang="en-US" smtClean="0"/>
              <a:t>‹#›</a:t>
            </a:fld>
            <a:endParaRPr lang="zh-CN" altLang="en-US"/>
          </a:p>
        </p:txBody>
      </p:sp>
    </p:spTree>
    <p:extLst>
      <p:ext uri="{BB962C8B-B14F-4D97-AF65-F5344CB8AC3E}">
        <p14:creationId xmlns:p14="http://schemas.microsoft.com/office/powerpoint/2010/main" val="161615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51B22D-B9B7-460C-AFF5-E4A2A2B766A2}" type="slidenum">
              <a:rPr lang="zh-CN" altLang="en-US" smtClean="0"/>
              <a:t>2</a:t>
            </a:fld>
            <a:endParaRPr lang="zh-CN" altLang="en-US"/>
          </a:p>
        </p:txBody>
      </p:sp>
    </p:spTree>
    <p:extLst>
      <p:ext uri="{BB962C8B-B14F-4D97-AF65-F5344CB8AC3E}">
        <p14:creationId xmlns:p14="http://schemas.microsoft.com/office/powerpoint/2010/main" val="1094784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14</a:t>
            </a:fld>
            <a:endParaRPr lang="zh-CN" altLang="en-US">
              <a:ea typeface="宋体" panose="02010600030101010101" pitchFamily="2" charset="-122"/>
            </a:endParaRPr>
          </a:p>
        </p:txBody>
      </p:sp>
    </p:spTree>
    <p:extLst>
      <p:ext uri="{BB962C8B-B14F-4D97-AF65-F5344CB8AC3E}">
        <p14:creationId xmlns:p14="http://schemas.microsoft.com/office/powerpoint/2010/main" val="35176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51B22D-B9B7-460C-AFF5-E4A2A2B766A2}" type="slidenum">
              <a:rPr lang="zh-CN" altLang="en-US" smtClean="0"/>
              <a:t>15</a:t>
            </a:fld>
            <a:endParaRPr lang="zh-CN" altLang="en-US"/>
          </a:p>
        </p:txBody>
      </p:sp>
    </p:spTree>
    <p:extLst>
      <p:ext uri="{BB962C8B-B14F-4D97-AF65-F5344CB8AC3E}">
        <p14:creationId xmlns:p14="http://schemas.microsoft.com/office/powerpoint/2010/main" val="123662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3</a:t>
            </a:fld>
            <a:endParaRPr lang="zh-CN" altLang="en-US">
              <a:ea typeface="宋体" panose="02010600030101010101" pitchFamily="2" charset="-122"/>
            </a:endParaRPr>
          </a:p>
        </p:txBody>
      </p:sp>
    </p:spTree>
    <p:extLst>
      <p:ext uri="{BB962C8B-B14F-4D97-AF65-F5344CB8AC3E}">
        <p14:creationId xmlns:p14="http://schemas.microsoft.com/office/powerpoint/2010/main" val="364483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4</a:t>
            </a:fld>
            <a:endParaRPr lang="zh-CN" altLang="en-US">
              <a:ea typeface="宋体" panose="02010600030101010101" pitchFamily="2" charset="-122"/>
            </a:endParaRPr>
          </a:p>
        </p:txBody>
      </p:sp>
    </p:spTree>
    <p:extLst>
      <p:ext uri="{BB962C8B-B14F-4D97-AF65-F5344CB8AC3E}">
        <p14:creationId xmlns:p14="http://schemas.microsoft.com/office/powerpoint/2010/main" val="185671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5</a:t>
            </a:fld>
            <a:endParaRPr lang="zh-CN" altLang="en-US">
              <a:ea typeface="宋体" panose="02010600030101010101" pitchFamily="2" charset="-122"/>
            </a:endParaRPr>
          </a:p>
        </p:txBody>
      </p:sp>
    </p:spTree>
    <p:extLst>
      <p:ext uri="{BB962C8B-B14F-4D97-AF65-F5344CB8AC3E}">
        <p14:creationId xmlns:p14="http://schemas.microsoft.com/office/powerpoint/2010/main" val="373812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6</a:t>
            </a:fld>
            <a:endParaRPr lang="zh-CN" altLang="en-US">
              <a:ea typeface="宋体" panose="02010600030101010101" pitchFamily="2" charset="-122"/>
            </a:endParaRPr>
          </a:p>
        </p:txBody>
      </p:sp>
    </p:spTree>
    <p:extLst>
      <p:ext uri="{BB962C8B-B14F-4D97-AF65-F5344CB8AC3E}">
        <p14:creationId xmlns:p14="http://schemas.microsoft.com/office/powerpoint/2010/main" val="54802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7</a:t>
            </a:fld>
            <a:endParaRPr lang="zh-CN" altLang="en-US">
              <a:ea typeface="宋体" panose="02010600030101010101" pitchFamily="2" charset="-122"/>
            </a:endParaRPr>
          </a:p>
        </p:txBody>
      </p:sp>
    </p:spTree>
    <p:extLst>
      <p:ext uri="{BB962C8B-B14F-4D97-AF65-F5344CB8AC3E}">
        <p14:creationId xmlns:p14="http://schemas.microsoft.com/office/powerpoint/2010/main" val="2236148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r>
              <a:rPr lang="en-US" altLang="zh-CN" sz="1000" dirty="0" err="1">
                <a:ea typeface="宋体" panose="02010600030101010101" pitchFamily="2" charset="-122"/>
              </a:rPr>
              <a:t>Đồng</a:t>
            </a:r>
            <a:r>
              <a:rPr lang="en-US" altLang="zh-CN" sz="1000" dirty="0">
                <a:ea typeface="宋体" panose="02010600030101010101" pitchFamily="2" charset="-122"/>
              </a:rPr>
              <a:t> </a:t>
            </a:r>
            <a:r>
              <a:rPr lang="en-US" altLang="zh-CN" sz="1000" dirty="0" err="1">
                <a:ea typeface="宋体" panose="02010600030101010101" pitchFamily="2" charset="-122"/>
              </a:rPr>
              <a:t>hồ</a:t>
            </a:r>
            <a:r>
              <a:rPr lang="en-US" altLang="zh-CN" sz="1000" dirty="0">
                <a:ea typeface="宋体" panose="02010600030101010101" pitchFamily="2" charset="-122"/>
              </a:rPr>
              <a:t> </a:t>
            </a:r>
            <a:r>
              <a:rPr lang="en-US" altLang="zh-CN" sz="1000" dirty="0" err="1">
                <a:ea typeface="宋体" panose="02010600030101010101" pitchFamily="2" charset="-122"/>
              </a:rPr>
              <a:t>cát</a:t>
            </a:r>
            <a:r>
              <a:rPr lang="en-US" altLang="zh-CN" sz="1000" dirty="0">
                <a:ea typeface="宋体" panose="02010600030101010101" pitchFamily="2" charset="-122"/>
              </a:rPr>
              <a:t> ~ 2 </a:t>
            </a:r>
            <a:r>
              <a:rPr lang="en-US" altLang="zh-CN" sz="1000" dirty="0" err="1">
                <a:ea typeface="宋体" panose="02010600030101010101" pitchFamily="2" charset="-122"/>
              </a:rPr>
              <a:t>phút</a:t>
            </a:r>
            <a:r>
              <a:rPr lang="en-US" altLang="zh-CN" sz="1000" dirty="0">
                <a:ea typeface="宋体" panose="02010600030101010101" pitchFamily="2" charset="-122"/>
              </a:rPr>
              <a:t/>
            </a:r>
            <a:br>
              <a:rPr lang="en-US" altLang="zh-CN" sz="1000" dirty="0">
                <a:ea typeface="宋体" panose="02010600030101010101" pitchFamily="2" charset="-122"/>
              </a:rPr>
            </a:br>
            <a:r>
              <a:rPr lang="en-US" altLang="zh-CN" sz="1000" dirty="0" err="1">
                <a:ea typeface="宋体" panose="02010600030101010101" pitchFamily="2" charset="-122"/>
              </a:rPr>
              <a:t>Nguồn</a:t>
            </a:r>
            <a:r>
              <a:rPr lang="en-US" altLang="zh-CN" sz="1000" dirty="0">
                <a:ea typeface="宋体" panose="02010600030101010101" pitchFamily="2" charset="-122"/>
              </a:rPr>
              <a:t>: PPT</a:t>
            </a:r>
            <a:br>
              <a:rPr lang="en-US" altLang="zh-CN" sz="1000" dirty="0">
                <a:ea typeface="宋体" panose="02010600030101010101" pitchFamily="2" charset="-122"/>
              </a:rPr>
            </a:br>
            <a:r>
              <a:rPr lang="en-US" altLang="zh-CN" sz="1000" dirty="0">
                <a:ea typeface="宋体" panose="02010600030101010101" pitchFamily="2" charset="-122"/>
              </a:rPr>
              <a:t>Edit: </a:t>
            </a:r>
            <a:r>
              <a:rPr lang="en-US" altLang="zh-CN" sz="1000" dirty="0" err="1">
                <a:ea typeface="宋体" panose="02010600030101010101" pitchFamily="2" charset="-122"/>
              </a:rPr>
              <a:t>Trợ</a:t>
            </a:r>
            <a:r>
              <a:rPr lang="en-US" altLang="zh-CN" sz="1000" dirty="0">
                <a:ea typeface="宋体" panose="02010600030101010101" pitchFamily="2" charset="-122"/>
              </a:rPr>
              <a:t> </a:t>
            </a:r>
            <a:r>
              <a:rPr lang="en-US" altLang="zh-CN" sz="1000" dirty="0" err="1">
                <a:ea typeface="宋体" panose="02010600030101010101" pitchFamily="2" charset="-122"/>
              </a:rPr>
              <a:t>giảng</a:t>
            </a:r>
            <a:r>
              <a:rPr lang="en-US" altLang="zh-CN" sz="1000" dirty="0">
                <a:ea typeface="宋体" panose="02010600030101010101" pitchFamily="2" charset="-122"/>
              </a:rPr>
              <a:t> (https://www.youtube.com/watch?v=oAE2XT9UPEk)</a:t>
            </a:r>
            <a:endParaRPr lang="zh-CN" altLang="en-US" sz="1000" dirty="0">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11</a:t>
            </a:fld>
            <a:endParaRPr lang="zh-CN" altLang="en-US">
              <a:ea typeface="宋体" panose="02010600030101010101" pitchFamily="2" charset="-122"/>
            </a:endParaRPr>
          </a:p>
        </p:txBody>
      </p:sp>
    </p:spTree>
    <p:extLst>
      <p:ext uri="{BB962C8B-B14F-4D97-AF65-F5344CB8AC3E}">
        <p14:creationId xmlns:p14="http://schemas.microsoft.com/office/powerpoint/2010/main" val="16917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12</a:t>
            </a:fld>
            <a:endParaRPr lang="zh-CN" altLang="en-US">
              <a:ea typeface="宋体" panose="02010600030101010101" pitchFamily="2" charset="-122"/>
            </a:endParaRPr>
          </a:p>
        </p:txBody>
      </p:sp>
    </p:spTree>
    <p:extLst>
      <p:ext uri="{BB962C8B-B14F-4D97-AF65-F5344CB8AC3E}">
        <p14:creationId xmlns:p14="http://schemas.microsoft.com/office/powerpoint/2010/main" val="225649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13</a:t>
            </a:fld>
            <a:endParaRPr lang="zh-CN" altLang="en-US">
              <a:ea typeface="宋体" panose="02010600030101010101" pitchFamily="2" charset="-122"/>
            </a:endParaRPr>
          </a:p>
        </p:txBody>
      </p:sp>
    </p:spTree>
    <p:extLst>
      <p:ext uri="{BB962C8B-B14F-4D97-AF65-F5344CB8AC3E}">
        <p14:creationId xmlns:p14="http://schemas.microsoft.com/office/powerpoint/2010/main" val="42416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facebook.com/teamKTUTS"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2DE82B4-8263-4987-8F0A-A54D0A7C899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71449" y="-170798"/>
            <a:ext cx="12534898" cy="7199596"/>
          </a:xfrm>
          <a:prstGeom prst="rect">
            <a:avLst/>
          </a:prstGeom>
        </p:spPr>
      </p:pic>
      <p:pic>
        <p:nvPicPr>
          <p:cNvPr id="2" name="Picture 1" descr="A picture containing diagram&#10;&#10;Description automatically generated">
            <a:extLst>
              <a:ext uri="{FF2B5EF4-FFF2-40B4-BE49-F238E27FC236}">
                <a16:creationId xmlns:a16="http://schemas.microsoft.com/office/drawing/2014/main" xmlns="" id="{B693C07E-4F5D-4439-ADF0-315B6B50DC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934160" y="19141587"/>
            <a:ext cx="1881378" cy="1625303"/>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xmlns="" id="{FD94374D-D2A0-4938-84C9-26E40ACBC4E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44240" y="18511814"/>
            <a:ext cx="1881378" cy="1625303"/>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xmlns="" id="{B3CEB5DA-A5CA-45E0-9F05-7A84B91FF5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xmlns="" id="{781D14E7-DE62-496C-A292-8BB717297F6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6" name="TextBox 5">
            <a:extLst>
              <a:ext uri="{FF2B5EF4-FFF2-40B4-BE49-F238E27FC236}">
                <a16:creationId xmlns:a16="http://schemas.microsoft.com/office/drawing/2014/main" xmlns="" id="{0626A320-90FA-4393-99C7-45A755B338F7}"/>
              </a:ext>
            </a:extLst>
          </p:cNvPr>
          <p:cNvSpPr txBox="1"/>
          <p:nvPr userDrawn="1"/>
        </p:nvSpPr>
        <p:spPr>
          <a:xfrm>
            <a:off x="2394198" y="9308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6"/>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7" name="Picture 6" descr="A picture containing diagram&#10;&#10;Description automatically generated">
            <a:extLst>
              <a:ext uri="{FF2B5EF4-FFF2-40B4-BE49-F238E27FC236}">
                <a16:creationId xmlns:a16="http://schemas.microsoft.com/office/drawing/2014/main" xmlns="" id="{F8432FFF-0869-4A68-81B8-26741F7B48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90630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32A6D04-22F8-41A0-8E9C-6AED41636107}"/>
              </a:ext>
            </a:extLst>
          </p:cNvPr>
          <p:cNvSpPr/>
          <p:nvPr/>
        </p:nvSpPr>
        <p:spPr>
          <a:xfrm>
            <a:off x="385011" y="320842"/>
            <a:ext cx="11133221" cy="6272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ysClr val="windowText" lastClr="000000"/>
              </a:solidFill>
            </a:endParaRPr>
          </a:p>
        </p:txBody>
      </p:sp>
      <p:sp>
        <p:nvSpPr>
          <p:cNvPr id="3" name="TextBox 2">
            <a:extLst>
              <a:ext uri="{FF2B5EF4-FFF2-40B4-BE49-F238E27FC236}">
                <a16:creationId xmlns:a16="http://schemas.microsoft.com/office/drawing/2014/main" xmlns="" id="{99101D22-043E-4B60-A630-0BAF5C74A8F0}"/>
              </a:ext>
            </a:extLst>
          </p:cNvPr>
          <p:cNvSpPr txBox="1"/>
          <p:nvPr/>
        </p:nvSpPr>
        <p:spPr>
          <a:xfrm flipH="1">
            <a:off x="385011" y="1518081"/>
            <a:ext cx="11373853" cy="2456313"/>
          </a:xfrm>
          <a:prstGeom prst="rect">
            <a:avLst/>
          </a:prstGeom>
          <a:noFill/>
        </p:spPr>
        <p:txBody>
          <a:bodyPr wrap="square" rtlCol="0">
            <a:spAutoFit/>
          </a:bodyPr>
          <a:lstStyle/>
          <a:p>
            <a:pPr algn="ctr"/>
            <a:r>
              <a:rPr lang="en-US" sz="4000" b="1" dirty="0"/>
              <a:t>------------------</a:t>
            </a:r>
          </a:p>
          <a:p>
            <a:pPr algn="ctr">
              <a:lnSpc>
                <a:spcPct val="150000"/>
              </a:lnSpc>
            </a:pPr>
            <a:r>
              <a:rPr lang="en-US" sz="4000" b="1" dirty="0" err="1"/>
              <a:t>Kể</a:t>
            </a:r>
            <a:r>
              <a:rPr lang="en-US" sz="4000" b="1" dirty="0"/>
              <a:t> </a:t>
            </a:r>
            <a:r>
              <a:rPr lang="en-US" sz="4000" b="1" dirty="0" err="1"/>
              <a:t>chuyện</a:t>
            </a:r>
            <a:endParaRPr lang="en-US" sz="4000" b="1" dirty="0"/>
          </a:p>
          <a:p>
            <a:pPr algn="ctr">
              <a:lnSpc>
                <a:spcPct val="150000"/>
              </a:lnSpc>
            </a:pPr>
            <a:r>
              <a:rPr lang="en-US" sz="4000" b="1" dirty="0" err="1"/>
              <a:t>Kể</a:t>
            </a:r>
            <a:r>
              <a:rPr lang="en-US" sz="4000" b="1" dirty="0"/>
              <a:t> </a:t>
            </a:r>
            <a:r>
              <a:rPr lang="en-US" sz="4000" b="1" dirty="0" err="1"/>
              <a:t>chuyện</a:t>
            </a:r>
            <a:r>
              <a:rPr lang="en-US" sz="4000" b="1" dirty="0"/>
              <a:t> </a:t>
            </a:r>
            <a:r>
              <a:rPr lang="en-US" sz="4000" b="1" dirty="0" err="1"/>
              <a:t>được</a:t>
            </a:r>
            <a:r>
              <a:rPr lang="en-US" sz="4000" b="1" dirty="0"/>
              <a:t> </a:t>
            </a:r>
            <a:r>
              <a:rPr lang="en-US" sz="4000" b="1" dirty="0" err="1"/>
              <a:t>chứng</a:t>
            </a:r>
            <a:r>
              <a:rPr lang="en-US" sz="4000" b="1" dirty="0"/>
              <a:t> </a:t>
            </a:r>
            <a:r>
              <a:rPr lang="en-US" sz="4000" b="1" dirty="0" err="1"/>
              <a:t>kiến</a:t>
            </a:r>
            <a:r>
              <a:rPr lang="en-US" sz="4000" b="1" dirty="0"/>
              <a:t> </a:t>
            </a:r>
            <a:r>
              <a:rPr lang="en-US" sz="4000" b="1" dirty="0" err="1"/>
              <a:t>hoặc</a:t>
            </a:r>
            <a:r>
              <a:rPr lang="en-US" sz="4000" b="1" dirty="0"/>
              <a:t> </a:t>
            </a:r>
            <a:r>
              <a:rPr lang="en-US" sz="4000" b="1" dirty="0" err="1"/>
              <a:t>tham</a:t>
            </a:r>
            <a:r>
              <a:rPr lang="en-US" sz="4000" b="1" dirty="0"/>
              <a:t> </a:t>
            </a:r>
            <a:r>
              <a:rPr lang="en-US" sz="4000" b="1" dirty="0" err="1"/>
              <a:t>gia</a:t>
            </a:r>
            <a:endParaRPr lang="en-US" sz="4000" b="1" dirty="0"/>
          </a:p>
        </p:txBody>
      </p:sp>
    </p:spTree>
    <p:extLst>
      <p:ext uri="{BB962C8B-B14F-4D97-AF65-F5344CB8AC3E}">
        <p14:creationId xmlns:p14="http://schemas.microsoft.com/office/powerpoint/2010/main" val="3134319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5EDCC51-3118-4708-9A43-94561FEF5EC9}"/>
              </a:ext>
            </a:extLst>
          </p:cNvPr>
          <p:cNvSpPr/>
          <p:nvPr/>
        </p:nvSpPr>
        <p:spPr>
          <a:xfrm>
            <a:off x="1" y="0"/>
            <a:ext cx="12192000" cy="685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xmlns="" id="{4170E7DB-2B0C-4294-BC13-C47C85DF9C49}"/>
              </a:ext>
            </a:extLst>
          </p:cNvPr>
          <p:cNvSpPr>
            <a:spLocks noChangeArrowheads="1"/>
          </p:cNvSpPr>
          <p:nvPr/>
        </p:nvSpPr>
        <p:spPr bwMode="auto">
          <a:xfrm>
            <a:off x="240633" y="166568"/>
            <a:ext cx="11951366"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Nhật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người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cùng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lớp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yêu</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quý</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ngưỡng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Nhật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không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chỉ</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thành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thành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tích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tập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tốt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nhất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lớp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còn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người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xuyên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giúp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đỡ</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bè</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còn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ngưỡng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Nhật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bởi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sức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khỏe</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phi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Vì</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ki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mét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những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sinh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cùng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khu</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đến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bằng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xe</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lần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về</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do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không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để</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ý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đã</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đâm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phải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cục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gạch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lớn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ngã</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trái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do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cọ</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mạnh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xuống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bị</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trầy</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mảng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chỗ</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rớm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máu</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Vừa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đau</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vừa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sợ</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òa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khóc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giữa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Khi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ấy</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vắng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người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qua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lại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vì</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đã</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gần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12h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chỉ</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sinh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xe</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về</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giống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mọi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người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đều</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vội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về</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cũng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do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không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quen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biết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cũng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chỉ</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nhìn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rồi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qua.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Đúng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lúc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ấy</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Nhật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đã</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đến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dựng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xe</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hỏi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thăm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Vì</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đau</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lại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không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thể</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lại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được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Nhật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đã</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bảo</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đứng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chờ</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để</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xe</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gửi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chỗ</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bác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bảo</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vệ</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sau</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đó</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Nhật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quay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lại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dùng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xe</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mình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chở</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đến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trạm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xá</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xử</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lí</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vết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thương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Giữa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hè</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nắng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gắt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Nhật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chở</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xe</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trán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lấm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tấm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những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giọt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mồ</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hôi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cảm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trước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giúp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đỡ</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nhiệt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tình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cũng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cảm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phục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trước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sức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khỏe</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thể</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nói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với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gái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bé</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nhỏ</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chỉ</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dong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xe</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cũng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thấy</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nặng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như</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thì</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việc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chở</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xe</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cũ</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tựa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như</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siêu</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nhân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ngoài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đời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thực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Nhờ</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vết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thương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trên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được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xử</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lí</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kịp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thời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Sau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bố</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biết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tin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đã</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đến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trạm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xá</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đón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về</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Nhật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không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chỉ</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giỏi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còn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tốt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bụng</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nhiệt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tình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giúp</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đỡ</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bè</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thấy</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biết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ơn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may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mắn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khi</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quen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biết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trở</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thành</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bạn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Minh.</a:t>
            </a:r>
          </a:p>
        </p:txBody>
      </p:sp>
    </p:spTree>
    <p:extLst>
      <p:ext uri="{BB962C8B-B14F-4D97-AF65-F5344CB8AC3E}">
        <p14:creationId xmlns:p14="http://schemas.microsoft.com/office/powerpoint/2010/main" val="319277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Picture 11">
            <a:extLst>
              <a:ext uri="{FF2B5EF4-FFF2-40B4-BE49-F238E27FC236}">
                <a16:creationId xmlns:a16="http://schemas.microsoft.com/office/drawing/2014/main" xmlns="" id="{53F54BF0-6622-4832-8B29-E4BE823D6A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0834" y="875319"/>
            <a:ext cx="4930633" cy="5849331"/>
          </a:xfrm>
          <a:prstGeom prst="rect">
            <a:avLst/>
          </a:prstGeom>
        </p:spPr>
      </p:pic>
      <p:grpSp>
        <p:nvGrpSpPr>
          <p:cNvPr id="17" name="组合 20">
            <a:extLst>
              <a:ext uri="{FF2B5EF4-FFF2-40B4-BE49-F238E27FC236}">
                <a16:creationId xmlns:a16="http://schemas.microsoft.com/office/drawing/2014/main" xmlns="" id="{82F8D2D1-83CD-4B38-BFB0-1096B0B5EA6B}"/>
              </a:ext>
            </a:extLst>
          </p:cNvPr>
          <p:cNvGrpSpPr/>
          <p:nvPr/>
        </p:nvGrpSpPr>
        <p:grpSpPr>
          <a:xfrm>
            <a:off x="-436245" y="-175260"/>
            <a:ext cx="5674995" cy="2273935"/>
            <a:chOff x="-213" y="0"/>
            <a:chExt cx="8937" cy="3581"/>
          </a:xfrm>
        </p:grpSpPr>
        <p:sp>
          <p:nvSpPr>
            <p:cNvPr id="18" name="圆角矩形 21">
              <a:extLst>
                <a:ext uri="{FF2B5EF4-FFF2-40B4-BE49-F238E27FC236}">
                  <a16:creationId xmlns:a16="http://schemas.microsoft.com/office/drawing/2014/main" xmlns="" id="{95700631-21D4-4AFB-BFCB-D137CF87C7D1}"/>
                </a:ext>
              </a:extLst>
            </p:cNvPr>
            <p:cNvSpPr/>
            <p:nvPr/>
          </p:nvSpPr>
          <p:spPr>
            <a:xfrm>
              <a:off x="1473" y="1633"/>
              <a:ext cx="7251"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200" b="1" spc="-300" dirty="0">
                <a:solidFill>
                  <a:srgbClr val="A0CC3F"/>
                </a:solidFill>
                <a:effectLst/>
                <a:latin typeface="字魂189号-星岩乐黑体" panose="00000500000000000000" charset="-122"/>
                <a:ea typeface="字魂189号-星岩乐黑体" panose="00000500000000000000" charset="-122"/>
                <a:cs typeface="Open Sans Light" pitchFamily="34" charset="0"/>
                <a:sym typeface="+mn-lt"/>
              </a:endParaRPr>
            </a:p>
          </p:txBody>
        </p:sp>
        <p:sp>
          <p:nvSpPr>
            <p:cNvPr id="19" name="圆角矩形 22">
              <a:extLst>
                <a:ext uri="{FF2B5EF4-FFF2-40B4-BE49-F238E27FC236}">
                  <a16:creationId xmlns:a16="http://schemas.microsoft.com/office/drawing/2014/main" xmlns="" id="{CFFB28DB-B778-403A-B4B1-35F243ABEB5A}"/>
                </a:ext>
              </a:extLst>
            </p:cNvPr>
            <p:cNvSpPr/>
            <p:nvPr/>
          </p:nvSpPr>
          <p:spPr>
            <a:xfrm>
              <a:off x="1365" y="1525"/>
              <a:ext cx="7269" cy="1212"/>
            </a:xfrm>
            <a:prstGeom prst="roundRect">
              <a:avLst>
                <a:gd name="adj" fmla="val 50000"/>
              </a:avLst>
            </a:prstGeom>
            <a:solidFill>
              <a:srgbClr val="5F77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altLang="zh-CN" sz="4000" b="1" spc="-300" dirty="0">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4000" b="1" spc="-300" dirty="0" err="1">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kể</a:t>
              </a:r>
              <a:r>
                <a:rPr lang="en-US" altLang="zh-CN" sz="4000" b="1" spc="-300" dirty="0">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4000" b="1" spc="-300" dirty="0" err="1">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trong</a:t>
              </a:r>
              <a:r>
                <a:rPr lang="en-US" altLang="zh-CN" sz="4000" b="1" spc="-300" dirty="0">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4000" b="1" spc="-300" dirty="0" err="1">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nhóm</a:t>
              </a:r>
              <a:endParaRPr lang="zh-CN" altLang="en-US" sz="4000" b="1" spc="-300" dirty="0">
                <a:solidFill>
                  <a:srgbClr val="A0CC3F"/>
                </a:solidFill>
                <a:effectLst/>
                <a:latin typeface="#9Slide03 SVNNeutraface 2" panose="02000600040000020004" pitchFamily="2" charset="0"/>
                <a:ea typeface="字魂189号-星岩乐黑体" panose="00000500000000000000" charset="-122"/>
                <a:cs typeface="Open Sans Light" pitchFamily="34" charset="0"/>
                <a:sym typeface="+mn-lt"/>
              </a:endParaRPr>
            </a:p>
          </p:txBody>
        </p:sp>
        <p:pic>
          <p:nvPicPr>
            <p:cNvPr id="20" name="图片 23" descr="卡通人物&#10;&#10;中度可信度描述已自动生成">
              <a:extLst>
                <a:ext uri="{FF2B5EF4-FFF2-40B4-BE49-F238E27FC236}">
                  <a16:creationId xmlns:a16="http://schemas.microsoft.com/office/drawing/2014/main" xmlns="" id="{9FBBEC8A-FF9F-4229-A897-D3F4D9A85B2E}"/>
                </a:ext>
              </a:extLst>
            </p:cNvPr>
            <p:cNvPicPr>
              <a:picLocks noChangeAspect="1"/>
            </p:cNvPicPr>
            <p:nvPr>
              <p:custDataLst>
                <p:tags r:id="rId1"/>
              </p:custDataLst>
            </p:nvPr>
          </p:nvPicPr>
          <p:blipFill>
            <a:blip r:embed="rId7" cstate="email"/>
            <a:stretch>
              <a:fillRect/>
            </a:stretch>
          </p:blipFill>
          <p:spPr>
            <a:xfrm rot="840000">
              <a:off x="-213" y="0"/>
              <a:ext cx="3581" cy="3581"/>
            </a:xfrm>
            <a:prstGeom prst="rect">
              <a:avLst/>
            </a:prstGeom>
          </p:spPr>
        </p:pic>
      </p:grpSp>
      <p:sp>
        <p:nvSpPr>
          <p:cNvPr id="27" name="Hình tự động 3">
            <a:extLst>
              <a:ext uri="{FF2B5EF4-FFF2-40B4-BE49-F238E27FC236}">
                <a16:creationId xmlns:a16="http://schemas.microsoft.com/office/drawing/2014/main" xmlns="" id="{74D6963C-DC5D-4251-A48C-896369C12472}"/>
              </a:ext>
            </a:extLst>
          </p:cNvPr>
          <p:cNvSpPr>
            <a:spLocks noChangeAspect="1" noChangeArrowheads="1" noTextEdit="1"/>
          </p:cNvSpPr>
          <p:nvPr/>
        </p:nvSpPr>
        <p:spPr bwMode="auto">
          <a:xfrm>
            <a:off x="7931253"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8" name="Hình tự do 3">
            <a:extLst>
              <a:ext uri="{FF2B5EF4-FFF2-40B4-BE49-F238E27FC236}">
                <a16:creationId xmlns:a16="http://schemas.microsoft.com/office/drawing/2014/main" xmlns="" id="{F926709E-76BD-4C21-B5DF-C979E4CAD745}"/>
              </a:ext>
            </a:extLst>
          </p:cNvPr>
          <p:cNvSpPr>
            <a:spLocks/>
          </p:cNvSpPr>
          <p:nvPr/>
        </p:nvSpPr>
        <p:spPr bwMode="auto">
          <a:xfrm>
            <a:off x="8128103" y="1735138"/>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9" name="Hình tự do 4">
            <a:extLst>
              <a:ext uri="{FF2B5EF4-FFF2-40B4-BE49-F238E27FC236}">
                <a16:creationId xmlns:a16="http://schemas.microsoft.com/office/drawing/2014/main" xmlns="" id="{8E01A541-9E81-4A65-80E0-23DE56513F7F}"/>
              </a:ext>
            </a:extLst>
          </p:cNvPr>
          <p:cNvSpPr>
            <a:spLocks/>
          </p:cNvSpPr>
          <p:nvPr/>
        </p:nvSpPr>
        <p:spPr bwMode="auto">
          <a:xfrm>
            <a:off x="7932841" y="1449388"/>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sz="2800" dirty="0">
              <a:latin typeface="Arial" panose="020B0604020202020204" pitchFamily="34" charset="0"/>
              <a:cs typeface="Arial" panose="020B0604020202020204" pitchFamily="34" charset="0"/>
            </a:endParaRPr>
          </a:p>
        </p:txBody>
      </p:sp>
      <p:sp>
        <p:nvSpPr>
          <p:cNvPr id="30" name="Hình tự do 5">
            <a:extLst>
              <a:ext uri="{FF2B5EF4-FFF2-40B4-BE49-F238E27FC236}">
                <a16:creationId xmlns:a16="http://schemas.microsoft.com/office/drawing/2014/main" xmlns="" id="{1FDDD848-88D2-43AB-8990-3604A2529951}"/>
              </a:ext>
            </a:extLst>
          </p:cNvPr>
          <p:cNvSpPr>
            <a:spLocks/>
          </p:cNvSpPr>
          <p:nvPr/>
        </p:nvSpPr>
        <p:spPr bwMode="auto">
          <a:xfrm>
            <a:off x="7932841" y="6116638"/>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31" name="Hình tự do 6">
            <a:extLst>
              <a:ext uri="{FF2B5EF4-FFF2-40B4-BE49-F238E27FC236}">
                <a16:creationId xmlns:a16="http://schemas.microsoft.com/office/drawing/2014/main" xmlns="" id="{F374B4A7-80FD-40C7-B9F9-4378153D9EAD}"/>
              </a:ext>
            </a:extLst>
          </p:cNvPr>
          <p:cNvSpPr>
            <a:spLocks/>
          </p:cNvSpPr>
          <p:nvPr/>
        </p:nvSpPr>
        <p:spPr bwMode="auto">
          <a:xfrm>
            <a:off x="7932841" y="6232525"/>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32" name="cát ở trên">
            <a:extLst>
              <a:ext uri="{FF2B5EF4-FFF2-40B4-BE49-F238E27FC236}">
                <a16:creationId xmlns:a16="http://schemas.microsoft.com/office/drawing/2014/main" xmlns="" id="{E66115D4-17A7-4B02-83D3-5A0C5B325BE8}"/>
              </a:ext>
            </a:extLst>
          </p:cNvPr>
          <p:cNvSpPr>
            <a:spLocks/>
          </p:cNvSpPr>
          <p:nvPr/>
        </p:nvSpPr>
        <p:spPr bwMode="auto">
          <a:xfrm>
            <a:off x="8245578" y="2382838"/>
            <a:ext cx="2395538" cy="1495425"/>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33" name="cát ở dưới">
            <a:extLst>
              <a:ext uri="{FF2B5EF4-FFF2-40B4-BE49-F238E27FC236}">
                <a16:creationId xmlns:a16="http://schemas.microsoft.com/office/drawing/2014/main" xmlns="" id="{847ABAF4-2006-40E2-B599-F1F16198098F}"/>
              </a:ext>
            </a:extLst>
          </p:cNvPr>
          <p:cNvSpPr>
            <a:spLocks/>
          </p:cNvSpPr>
          <p:nvPr/>
        </p:nvSpPr>
        <p:spPr bwMode="auto">
          <a:xfrm>
            <a:off x="8232878" y="5057775"/>
            <a:ext cx="2417763" cy="1058863"/>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34" name="đường nối thẳng">
            <a:extLst>
              <a:ext uri="{FF2B5EF4-FFF2-40B4-BE49-F238E27FC236}">
                <a16:creationId xmlns:a16="http://schemas.microsoft.com/office/drawing/2014/main" xmlns="" id="{46057850-7D55-4CDD-BFB4-1CAE1460EFF4}"/>
              </a:ext>
            </a:extLst>
          </p:cNvPr>
          <p:cNvSpPr>
            <a:spLocks noChangeArrowheads="1"/>
          </p:cNvSpPr>
          <p:nvPr/>
        </p:nvSpPr>
        <p:spPr bwMode="auto">
          <a:xfrm>
            <a:off x="9399691" y="3855244"/>
            <a:ext cx="87313" cy="2259807"/>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grpSp>
        <p:nvGrpSpPr>
          <p:cNvPr id="35" name="nút: bắt đầu tính giờ">
            <a:extLst>
              <a:ext uri="{FF2B5EF4-FFF2-40B4-BE49-F238E27FC236}">
                <a16:creationId xmlns:a16="http://schemas.microsoft.com/office/drawing/2014/main" xmlns="" id="{416E697E-5964-4F71-879D-723C574A21D7}"/>
              </a:ext>
            </a:extLst>
          </p:cNvPr>
          <p:cNvGrpSpPr/>
          <p:nvPr/>
        </p:nvGrpSpPr>
        <p:grpSpPr>
          <a:xfrm>
            <a:off x="8119278" y="185859"/>
            <a:ext cx="2636838" cy="799962"/>
            <a:chOff x="1332706" y="185859"/>
            <a:chExt cx="2636838" cy="799962"/>
          </a:xfrm>
        </p:grpSpPr>
        <p:sp>
          <p:nvSpPr>
            <p:cNvPr id="36" name="Hình chữ nhật Góc tròn 12">
              <a:extLst>
                <a:ext uri="{FF2B5EF4-FFF2-40B4-BE49-F238E27FC236}">
                  <a16:creationId xmlns:a16="http://schemas.microsoft.com/office/drawing/2014/main" xmlns="" id="{4236464F-94DE-448B-8BAA-66966CBC4951}"/>
                </a:ext>
              </a:extLst>
            </p:cNvPr>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sz="2000" dirty="0">
                <a:latin typeface="Arial" panose="020B0604020202020204" pitchFamily="34" charset="0"/>
                <a:cs typeface="Arial" panose="020B0604020202020204" pitchFamily="34" charset="0"/>
              </a:endParaRPr>
            </a:p>
          </p:txBody>
        </p:sp>
        <p:sp>
          <p:nvSpPr>
            <p:cNvPr id="37" name="Hình chữ nhật Góc tròn 13">
              <a:extLst>
                <a:ext uri="{FF2B5EF4-FFF2-40B4-BE49-F238E27FC236}">
                  <a16:creationId xmlns:a16="http://schemas.microsoft.com/office/drawing/2014/main" xmlns="" id="{581AE6D9-8AEE-4BAF-84A6-8D2F5169C544}"/>
                </a:ext>
              </a:extLst>
            </p:cNvPr>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2000" dirty="0">
                  <a:latin typeface="Arial" panose="020B0604020202020204" pitchFamily="34" charset="0"/>
                  <a:cs typeface="Arial" panose="020B0604020202020204" pitchFamily="34" charset="0"/>
                </a:rPr>
                <a:t>BẮT ĐẦU TÍNH GIỜ</a:t>
              </a:r>
            </a:p>
          </p:txBody>
        </p:sp>
      </p:grpSp>
      <p:grpSp>
        <p:nvGrpSpPr>
          <p:cNvPr id="38" name="hết giờ">
            <a:extLst>
              <a:ext uri="{FF2B5EF4-FFF2-40B4-BE49-F238E27FC236}">
                <a16:creationId xmlns:a16="http://schemas.microsoft.com/office/drawing/2014/main" xmlns="" id="{34CF8A65-C4FC-4C56-A9BE-51250F898122}"/>
              </a:ext>
            </a:extLst>
          </p:cNvPr>
          <p:cNvGrpSpPr/>
          <p:nvPr/>
        </p:nvGrpSpPr>
        <p:grpSpPr>
          <a:xfrm>
            <a:off x="8119278" y="187200"/>
            <a:ext cx="2636838" cy="799962"/>
            <a:chOff x="4321176" y="185859"/>
            <a:chExt cx="2636838" cy="799962"/>
          </a:xfrm>
        </p:grpSpPr>
        <p:sp>
          <p:nvSpPr>
            <p:cNvPr id="39" name="Hình chữ nhật Góc tròn 15">
              <a:extLst>
                <a:ext uri="{FF2B5EF4-FFF2-40B4-BE49-F238E27FC236}">
                  <a16:creationId xmlns:a16="http://schemas.microsoft.com/office/drawing/2014/main" xmlns="" id="{3A8B35ED-8B7B-4EEA-8FF5-D94DEAF38BA7}"/>
                </a:ext>
              </a:extLst>
            </p:cNvPr>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sz="2000" dirty="0">
                <a:latin typeface="Arial" panose="020B0604020202020204" pitchFamily="34" charset="0"/>
                <a:cs typeface="Arial" panose="020B0604020202020204" pitchFamily="34" charset="0"/>
              </a:endParaRPr>
            </a:p>
          </p:txBody>
        </p:sp>
        <p:sp>
          <p:nvSpPr>
            <p:cNvPr id="40" name="Hình chữ nhật Góc tròn 16">
              <a:extLst>
                <a:ext uri="{FF2B5EF4-FFF2-40B4-BE49-F238E27FC236}">
                  <a16:creationId xmlns:a16="http://schemas.microsoft.com/office/drawing/2014/main" xmlns="" id="{02D8B6D4-A7B8-4E5B-A253-DB0845DED6E7}"/>
                </a:ext>
              </a:extLst>
            </p:cNvPr>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2000" dirty="0">
                  <a:latin typeface="Arial" panose="020B0604020202020204" pitchFamily="34" charset="0"/>
                  <a:cs typeface="Arial" panose="020B0604020202020204" pitchFamily="34" charset="0"/>
                </a:rPr>
                <a:t>HẾT GIỜ!</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22" presetClass="exit" presetSubtype="1" fill="hold" grpId="0" nodeType="withEffect">
                                  <p:stCondLst>
                                    <p:cond delay="0"/>
                                  </p:stCondLst>
                                  <p:childTnLst>
                                    <p:animEffect transition="out" filter="wipe(up)">
                                      <p:cBhvr>
                                        <p:cTn id="9" dur="120000"/>
                                        <p:tgtEl>
                                          <p:spTgt spid="32"/>
                                        </p:tgtEl>
                                      </p:cBhvr>
                                    </p:animEffect>
                                    <p:set>
                                      <p:cBhvr>
                                        <p:cTn id="10" dur="1" fill="hold">
                                          <p:stCondLst>
                                            <p:cond delay="119999"/>
                                          </p:stCondLst>
                                        </p:cTn>
                                        <p:tgtEl>
                                          <p:spTgt spid="32"/>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120000"/>
                                        <p:tgtEl>
                                          <p:spTgt spid="33"/>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childTnLst>
        </p:cTn>
      </p:par>
    </p:tnLst>
    <p:bldLst>
      <p:bldP spid="32" grpId="0" animBg="1"/>
      <p:bldP spid="33" grpId="0" animBg="1"/>
      <p:bldP spid="34" grpId="0" animBg="1"/>
      <p:bldP spid="3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264886"/>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Group 4">
            <a:extLst>
              <a:ext uri="{FF2B5EF4-FFF2-40B4-BE49-F238E27FC236}">
                <a16:creationId xmlns:a16="http://schemas.microsoft.com/office/drawing/2014/main" xmlns="" id="{C7138153-B6B5-429B-9346-B74EB940CC4E}"/>
              </a:ext>
            </a:extLst>
          </p:cNvPr>
          <p:cNvGrpSpPr/>
          <p:nvPr/>
        </p:nvGrpSpPr>
        <p:grpSpPr>
          <a:xfrm>
            <a:off x="-237899" y="-121164"/>
            <a:ext cx="5259842" cy="2004203"/>
            <a:chOff x="-78242" y="212665"/>
            <a:chExt cx="5259842" cy="2004203"/>
          </a:xfrm>
        </p:grpSpPr>
        <p:sp>
          <p:nvSpPr>
            <p:cNvPr id="8" name="圆角矩形 7"/>
            <p:cNvSpPr/>
            <p:nvPr/>
          </p:nvSpPr>
          <p:spPr>
            <a:xfrm>
              <a:off x="904875" y="946150"/>
              <a:ext cx="4276725" cy="769620"/>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836295" y="877570"/>
              <a:ext cx="4307205" cy="769620"/>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altLang="zh-CN" sz="32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3200" b="1" spc="-300" dirty="0" err="1">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Thi</a:t>
              </a:r>
              <a:r>
                <a:rPr lang="en-US" altLang="zh-CN" sz="32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3200" b="1" spc="-300" dirty="0" err="1">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đua</a:t>
              </a:r>
              <a:r>
                <a:rPr lang="en-US" altLang="zh-CN" sz="32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3200" b="1" spc="-300" dirty="0" err="1">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kể</a:t>
              </a:r>
              <a:r>
                <a:rPr lang="en-US" altLang="zh-CN" sz="32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3200" b="1" spc="-300" dirty="0" err="1">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chuyện</a:t>
              </a:r>
              <a:endParaRPr lang="zh-CN" altLang="en-US" sz="32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endParaRP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78242" y="212665"/>
              <a:ext cx="2004203" cy="2004203"/>
            </a:xfrm>
            <a:prstGeom prst="rect">
              <a:avLst/>
            </a:prstGeom>
          </p:spPr>
        </p:pic>
      </p:grpSp>
      <p:grpSp>
        <p:nvGrpSpPr>
          <p:cNvPr id="16" name="组合 15"/>
          <p:cNvGrpSpPr/>
          <p:nvPr/>
        </p:nvGrpSpPr>
        <p:grpSpPr>
          <a:xfrm>
            <a:off x="2936059" y="1314087"/>
            <a:ext cx="6992620" cy="4955540"/>
            <a:chOff x="1020" y="2328"/>
            <a:chExt cx="11012" cy="7804"/>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nvGrpSpPr>
            <p:cNvPr id="12" name="组合 11"/>
            <p:cNvGrpSpPr/>
            <p:nvPr/>
          </p:nvGrpSpPr>
          <p:grpSpPr>
            <a:xfrm>
              <a:off x="1020" y="2328"/>
              <a:ext cx="10812" cy="7604"/>
              <a:chOff x="1020" y="2328"/>
              <a:chExt cx="10812" cy="7604"/>
            </a:xfrm>
          </p:grpSpPr>
          <p:sp>
            <p:nvSpPr>
              <p:cNvPr id="11" name="云形 10"/>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10" name="文本框 9"/>
              <p:cNvSpPr txBox="1"/>
              <p:nvPr/>
            </p:nvSpPr>
            <p:spPr>
              <a:xfrm>
                <a:off x="3376" y="2665"/>
                <a:ext cx="8079" cy="1301"/>
              </a:xfrm>
              <a:prstGeom prst="rect">
                <a:avLst/>
              </a:prstGeom>
              <a:noFill/>
            </p:spPr>
            <p:txBody>
              <a:bodyPr wrap="square" rtlCol="0">
                <a:spAutoFit/>
              </a:bodyPr>
              <a:lstStyle/>
              <a:p>
                <a:pPr indent="0" algn="ctr" fontAlgn="auto">
                  <a:lnSpc>
                    <a:spcPct val="150000"/>
                  </a:lnSpc>
                  <a:buFont typeface="Wingdings" panose="05000000000000000000" pitchFamily="2" charset="2"/>
                  <a:buNone/>
                  <a:defRPr/>
                </a:pPr>
                <a:r>
                  <a:rPr lang="en-US" altLang="zh-CN" sz="3500" dirty="0" err="1">
                    <a:solidFill>
                      <a:srgbClr val="FF3300"/>
                    </a:solidFill>
                    <a:latin typeface="#9Slide05 Brannboll Ny" panose="02000000000000000000" pitchFamily="2" charset="0"/>
                    <a:ea typeface="思源黑体 CN Light" panose="020B0300000000000000" charset="-122"/>
                    <a:sym typeface="+mn-ea"/>
                  </a:rPr>
                  <a:t>Tiêu</a:t>
                </a:r>
                <a:r>
                  <a:rPr lang="en-US" altLang="zh-CN" sz="3500" dirty="0">
                    <a:solidFill>
                      <a:srgbClr val="FF3300"/>
                    </a:solidFill>
                    <a:latin typeface="#9Slide05 Brannboll Ny" panose="02000000000000000000" pitchFamily="2" charset="0"/>
                    <a:ea typeface="思源黑体 CN Light" panose="020B0300000000000000" charset="-122"/>
                    <a:sym typeface="+mn-ea"/>
                  </a:rPr>
                  <a:t> </a:t>
                </a:r>
                <a:r>
                  <a:rPr lang="en-US" altLang="zh-CN" sz="3500" dirty="0" err="1">
                    <a:solidFill>
                      <a:srgbClr val="FF3300"/>
                    </a:solidFill>
                    <a:latin typeface="#9Slide05 Brannboll Ny" panose="02000000000000000000" pitchFamily="2" charset="0"/>
                    <a:ea typeface="思源黑体 CN Light" panose="020B0300000000000000" charset="-122"/>
                    <a:sym typeface="+mn-ea"/>
                  </a:rPr>
                  <a:t>chí</a:t>
                </a:r>
                <a:r>
                  <a:rPr lang="en-US" altLang="zh-CN" sz="3500" dirty="0">
                    <a:solidFill>
                      <a:srgbClr val="FF3300"/>
                    </a:solidFill>
                    <a:latin typeface="#9Slide05 Brannboll Ny" panose="02000000000000000000" pitchFamily="2" charset="0"/>
                    <a:ea typeface="思源黑体 CN Light" panose="020B0300000000000000" charset="-122"/>
                    <a:sym typeface="+mn-ea"/>
                  </a:rPr>
                  <a:t> </a:t>
                </a:r>
                <a:r>
                  <a:rPr lang="en-US" altLang="zh-CN" sz="3500" dirty="0" err="1">
                    <a:solidFill>
                      <a:srgbClr val="FF3300"/>
                    </a:solidFill>
                    <a:latin typeface="#9Slide05 Brannboll Ny" panose="02000000000000000000" pitchFamily="2" charset="0"/>
                    <a:ea typeface="思源黑体 CN Light" panose="020B0300000000000000" charset="-122"/>
                    <a:sym typeface="+mn-ea"/>
                  </a:rPr>
                  <a:t>đánh</a:t>
                </a:r>
                <a:r>
                  <a:rPr lang="en-US" altLang="zh-CN" sz="3500" dirty="0">
                    <a:solidFill>
                      <a:srgbClr val="FF3300"/>
                    </a:solidFill>
                    <a:latin typeface="#9Slide05 Brannboll Ny" panose="02000000000000000000" pitchFamily="2" charset="0"/>
                    <a:ea typeface="思源黑体 CN Light" panose="020B0300000000000000" charset="-122"/>
                    <a:sym typeface="+mn-ea"/>
                  </a:rPr>
                  <a:t> </a:t>
                </a:r>
                <a:r>
                  <a:rPr lang="en-US" altLang="zh-CN" sz="3500" dirty="0" err="1">
                    <a:solidFill>
                      <a:srgbClr val="FF3300"/>
                    </a:solidFill>
                    <a:latin typeface="#9Slide05 Brannboll Ny" panose="02000000000000000000" pitchFamily="2" charset="0"/>
                    <a:ea typeface="思源黑体 CN Light" panose="020B0300000000000000" charset="-122"/>
                    <a:sym typeface="+mn-ea"/>
                  </a:rPr>
                  <a:t>giá</a:t>
                </a:r>
                <a:r>
                  <a:rPr lang="en-US" altLang="zh-CN" sz="3500" dirty="0">
                    <a:solidFill>
                      <a:srgbClr val="FF3300"/>
                    </a:solidFill>
                    <a:latin typeface="#9Slide05 Brannboll Ny" panose="02000000000000000000" pitchFamily="2" charset="0"/>
                    <a:ea typeface="思源黑体 CN Light" panose="020B0300000000000000" charset="-122"/>
                    <a:sym typeface="+mn-ea"/>
                  </a:rPr>
                  <a:t>:</a:t>
                </a:r>
                <a:endParaRPr lang="zh-CN" altLang="en-US" sz="3500" noProof="1">
                  <a:solidFill>
                    <a:srgbClr val="FF3300"/>
                  </a:solidFill>
                  <a:latin typeface="#9Slide05 Brannboll Ny" panose="02000000000000000000" pitchFamily="2" charset="0"/>
                  <a:ea typeface="思源黑体 CN Light" panose="020B0300000000000000" charset="-122"/>
                  <a:sym typeface="+mn-ea"/>
                </a:endParaRPr>
              </a:p>
            </p:txBody>
          </p:sp>
          <p:sp>
            <p:nvSpPr>
              <p:cNvPr id="17" name="文本框 9">
                <a:extLst>
                  <a:ext uri="{FF2B5EF4-FFF2-40B4-BE49-F238E27FC236}">
                    <a16:creationId xmlns:a16="http://schemas.microsoft.com/office/drawing/2014/main" xmlns="" id="{2112964B-E52B-4A16-8D74-35735F25F7E3}"/>
                  </a:ext>
                </a:extLst>
              </p:cNvPr>
              <p:cNvSpPr txBox="1"/>
              <p:nvPr/>
            </p:nvSpPr>
            <p:spPr>
              <a:xfrm>
                <a:off x="2256" y="4150"/>
                <a:ext cx="8655" cy="4600"/>
              </a:xfrm>
              <a:prstGeom prst="rect">
                <a:avLst/>
              </a:prstGeom>
              <a:noFill/>
            </p:spPr>
            <p:txBody>
              <a:bodyPr wrap="square" rtlCol="0">
                <a:spAutoFit/>
              </a:bodyPr>
              <a:lstStyle/>
              <a:p>
                <a:pPr marL="457200" indent="-457200" fontAlgn="auto">
                  <a:lnSpc>
                    <a:spcPct val="125000"/>
                  </a:lnSpc>
                  <a:buFontTx/>
                  <a:buChar char="-"/>
                  <a:defRPr/>
                </a:pPr>
                <a:r>
                  <a:rPr lang="en-US" altLang="zh-CN" sz="3000" dirty="0" err="1">
                    <a:solidFill>
                      <a:schemeClr val="tx1">
                        <a:lumMod val="95000"/>
                        <a:lumOff val="5000"/>
                      </a:schemeClr>
                    </a:solidFill>
                    <a:latin typeface="Arial" panose="020B0604020202020204" pitchFamily="34" charset="0"/>
                    <a:ea typeface="思源黑体 CN Light" panose="020B0300000000000000" charset="-122"/>
                    <a:cs typeface="Arial" panose="020B0604020202020204" pitchFamily="34" charset="0"/>
                    <a:sym typeface="+mn-ea"/>
                  </a:rPr>
                  <a:t>Nội</a:t>
                </a:r>
                <a:r>
                  <a:rPr lang="en-US" altLang="zh-CN" sz="3000" dirty="0">
                    <a:solidFill>
                      <a:schemeClr val="tx1">
                        <a:lumMod val="95000"/>
                        <a:lumOff val="5000"/>
                      </a:schemeClr>
                    </a:solidFill>
                    <a:latin typeface="Arial" panose="020B0604020202020204" pitchFamily="34" charset="0"/>
                    <a:ea typeface="思源黑体 CN Light" panose="020B0300000000000000" charset="-122"/>
                    <a:cs typeface="Arial" panose="020B0604020202020204" pitchFamily="34" charset="0"/>
                    <a:sym typeface="+mn-ea"/>
                  </a:rPr>
                  <a:t> dung </a:t>
                </a:r>
                <a:r>
                  <a:rPr lang="en-US" altLang="zh-CN" sz="3000" dirty="0" err="1">
                    <a:solidFill>
                      <a:schemeClr val="tx1">
                        <a:lumMod val="95000"/>
                        <a:lumOff val="5000"/>
                      </a:schemeClr>
                    </a:solidFill>
                    <a:latin typeface="Arial" panose="020B0604020202020204" pitchFamily="34" charset="0"/>
                    <a:ea typeface="思源黑体 CN Light" panose="020B0300000000000000" charset="-122"/>
                    <a:cs typeface="Arial" panose="020B0604020202020204" pitchFamily="34" charset="0"/>
                    <a:sym typeface="+mn-ea"/>
                  </a:rPr>
                  <a:t>phù</a:t>
                </a:r>
                <a:r>
                  <a:rPr lang="en-US" altLang="zh-CN" sz="3000" dirty="0">
                    <a:solidFill>
                      <a:schemeClr val="tx1">
                        <a:lumMod val="95000"/>
                        <a:lumOff val="5000"/>
                      </a:schemeClr>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3000" dirty="0" err="1">
                    <a:solidFill>
                      <a:schemeClr val="tx1">
                        <a:lumMod val="95000"/>
                        <a:lumOff val="5000"/>
                      </a:schemeClr>
                    </a:solidFill>
                    <a:latin typeface="Arial" panose="020B0604020202020204" pitchFamily="34" charset="0"/>
                    <a:ea typeface="思源黑体 CN Light" panose="020B0300000000000000" charset="-122"/>
                    <a:cs typeface="Arial" panose="020B0604020202020204" pitchFamily="34" charset="0"/>
                    <a:sym typeface="+mn-ea"/>
                  </a:rPr>
                  <a:t>hợp</a:t>
                </a:r>
                <a:r>
                  <a:rPr lang="en-US" altLang="zh-CN" sz="3000" dirty="0">
                    <a:solidFill>
                      <a:schemeClr val="tx1">
                        <a:lumMod val="95000"/>
                        <a:lumOff val="5000"/>
                      </a:schemeClr>
                    </a:solidFill>
                    <a:latin typeface="Arial" panose="020B0604020202020204" pitchFamily="34" charset="0"/>
                    <a:ea typeface="思源黑体 CN Light" panose="020B0300000000000000" charset="-122"/>
                    <a:cs typeface="Arial" panose="020B0604020202020204" pitchFamily="34" charset="0"/>
                    <a:sym typeface="+mn-ea"/>
                  </a:rPr>
                  <a:t>.</a:t>
                </a:r>
              </a:p>
              <a:p>
                <a:pPr marL="457200" indent="-457200" fontAlgn="auto">
                  <a:lnSpc>
                    <a:spcPct val="125000"/>
                  </a:lnSpc>
                  <a:buFontTx/>
                  <a:buChar char="-"/>
                  <a:defRPr/>
                </a:pPr>
                <a:r>
                  <a:rPr lang="en-US" altLang="zh-CN" sz="3000" noProof="1">
                    <a:solidFill>
                      <a:schemeClr val="tx1">
                        <a:lumMod val="95000"/>
                        <a:lumOff val="5000"/>
                      </a:schemeClr>
                    </a:solidFill>
                    <a:latin typeface="Arial" panose="020B0604020202020204" pitchFamily="34" charset="0"/>
                    <a:ea typeface="思源黑体 CN Light" panose="020B0300000000000000" charset="-122"/>
                    <a:cs typeface="Arial" panose="020B0604020202020204" pitchFamily="34" charset="0"/>
                    <a:sym typeface="+mn-ea"/>
                  </a:rPr>
                  <a:t>Giọng kể lôi cuốn.</a:t>
                </a:r>
              </a:p>
              <a:p>
                <a:pPr marL="457200" indent="-457200" fontAlgn="auto">
                  <a:lnSpc>
                    <a:spcPct val="125000"/>
                  </a:lnSpc>
                  <a:buFontTx/>
                  <a:buChar char="-"/>
                  <a:defRPr/>
                </a:pPr>
                <a:r>
                  <a:rPr lang="en-US" altLang="zh-CN" sz="3000" noProof="1">
                    <a:solidFill>
                      <a:schemeClr val="tx1">
                        <a:lumMod val="95000"/>
                        <a:lumOff val="5000"/>
                      </a:schemeClr>
                    </a:solidFill>
                    <a:latin typeface="Arial" panose="020B0604020202020204" pitchFamily="34" charset="0"/>
                    <a:ea typeface="思源黑体 CN Light" panose="020B0300000000000000" charset="-122"/>
                    <a:cs typeface="Arial" panose="020B0604020202020204" pitchFamily="34" charset="0"/>
                    <a:sym typeface="+mn-ea"/>
                  </a:rPr>
                  <a:t>Kết hợp cử chỉ, điệu bộ.</a:t>
                </a:r>
              </a:p>
              <a:p>
                <a:pPr marL="457200" indent="-457200" fontAlgn="auto">
                  <a:lnSpc>
                    <a:spcPct val="125000"/>
                  </a:lnSpc>
                  <a:buFontTx/>
                  <a:buChar char="-"/>
                  <a:defRPr/>
                </a:pPr>
                <a:r>
                  <a:rPr lang="en-US" altLang="zh-CN" sz="3000" noProof="1">
                    <a:solidFill>
                      <a:schemeClr val="tx1">
                        <a:lumMod val="95000"/>
                        <a:lumOff val="5000"/>
                      </a:schemeClr>
                    </a:solidFill>
                    <a:latin typeface="Arial" panose="020B0604020202020204" pitchFamily="34" charset="0"/>
                    <a:ea typeface="思源黑体 CN Light" panose="020B0300000000000000" charset="-122"/>
                    <a:cs typeface="Arial" panose="020B0604020202020204" pitchFamily="34" charset="0"/>
                    <a:sym typeface="+mn-ea"/>
                  </a:rPr>
                  <a:t>Nêu được ý nghĩa câu chuyện.</a:t>
                </a:r>
                <a:endParaRPr lang="zh-CN" altLang="en-US" sz="3000" noProof="1">
                  <a:solidFill>
                    <a:schemeClr val="tx1">
                      <a:lumMod val="95000"/>
                      <a:lumOff val="5000"/>
                    </a:schemeClr>
                  </a:solidFill>
                  <a:latin typeface="Arial" panose="020B0604020202020204" pitchFamily="34" charset="0"/>
                  <a:ea typeface="思源黑体 CN Light" panose="020B0300000000000000" charset="-122"/>
                  <a:cs typeface="Arial" panose="020B0604020202020204" pitchFamily="34" charset="0"/>
                  <a:sym typeface="+mn-ea"/>
                </a:endParaRPr>
              </a:p>
            </p:txBody>
          </p:sp>
        </p:grpSp>
      </p:grpSp>
      <p:pic>
        <p:nvPicPr>
          <p:cNvPr id="2" name="图片 1" descr="微信截图_20211009112938"/>
          <p:cNvPicPr>
            <a:picLocks noChangeAspect="1"/>
          </p:cNvPicPr>
          <p:nvPr/>
        </p:nvPicPr>
        <p:blipFill>
          <a:blip r:embed="rId6"/>
          <a:stretch>
            <a:fillRect/>
          </a:stretch>
        </p:blipFill>
        <p:spPr>
          <a:xfrm>
            <a:off x="256630" y="2388381"/>
            <a:ext cx="3589656" cy="3800057"/>
          </a:xfrm>
          <a:prstGeom prst="rect">
            <a:avLst/>
          </a:prstGeom>
        </p:spPr>
      </p:pic>
      <p:pic>
        <p:nvPicPr>
          <p:cNvPr id="3" name="图片 2" descr="微信截图_20211009113133"/>
          <p:cNvPicPr>
            <a:picLocks noChangeAspect="1"/>
          </p:cNvPicPr>
          <p:nvPr/>
        </p:nvPicPr>
        <p:blipFill rotWithShape="1">
          <a:blip r:embed="rId7"/>
          <a:srcRect b="23435"/>
          <a:stretch/>
        </p:blipFill>
        <p:spPr>
          <a:xfrm>
            <a:off x="8706031" y="2341185"/>
            <a:ext cx="2890883" cy="32758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7" name="组合 20">
            <a:extLst>
              <a:ext uri="{FF2B5EF4-FFF2-40B4-BE49-F238E27FC236}">
                <a16:creationId xmlns:a16="http://schemas.microsoft.com/office/drawing/2014/main" xmlns="" id="{82F8D2D1-83CD-4B38-BFB0-1096B0B5EA6B}"/>
              </a:ext>
            </a:extLst>
          </p:cNvPr>
          <p:cNvGrpSpPr/>
          <p:nvPr/>
        </p:nvGrpSpPr>
        <p:grpSpPr>
          <a:xfrm>
            <a:off x="-436245" y="-175260"/>
            <a:ext cx="5674995" cy="2273935"/>
            <a:chOff x="-213" y="0"/>
            <a:chExt cx="8937" cy="3581"/>
          </a:xfrm>
        </p:grpSpPr>
        <p:sp>
          <p:nvSpPr>
            <p:cNvPr id="18" name="圆角矩形 21">
              <a:extLst>
                <a:ext uri="{FF2B5EF4-FFF2-40B4-BE49-F238E27FC236}">
                  <a16:creationId xmlns:a16="http://schemas.microsoft.com/office/drawing/2014/main" xmlns="" id="{95700631-21D4-4AFB-BFCB-D137CF87C7D1}"/>
                </a:ext>
              </a:extLst>
            </p:cNvPr>
            <p:cNvSpPr/>
            <p:nvPr/>
          </p:nvSpPr>
          <p:spPr>
            <a:xfrm>
              <a:off x="1473" y="1633"/>
              <a:ext cx="7251"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200" b="1" spc="-300" dirty="0">
                <a:solidFill>
                  <a:srgbClr val="A0CC3F"/>
                </a:solidFill>
                <a:effectLst/>
                <a:latin typeface="字魂189号-星岩乐黑体" panose="00000500000000000000" charset="-122"/>
                <a:ea typeface="字魂189号-星岩乐黑体" panose="00000500000000000000" charset="-122"/>
                <a:cs typeface="Open Sans Light" pitchFamily="34" charset="0"/>
                <a:sym typeface="+mn-lt"/>
              </a:endParaRPr>
            </a:p>
          </p:txBody>
        </p:sp>
        <p:sp>
          <p:nvSpPr>
            <p:cNvPr id="19" name="圆角矩形 22">
              <a:extLst>
                <a:ext uri="{FF2B5EF4-FFF2-40B4-BE49-F238E27FC236}">
                  <a16:creationId xmlns:a16="http://schemas.microsoft.com/office/drawing/2014/main" xmlns="" id="{CFFB28DB-B778-403A-B4B1-35F243ABEB5A}"/>
                </a:ext>
              </a:extLst>
            </p:cNvPr>
            <p:cNvSpPr/>
            <p:nvPr/>
          </p:nvSpPr>
          <p:spPr>
            <a:xfrm>
              <a:off x="1365" y="1525"/>
              <a:ext cx="7269" cy="1212"/>
            </a:xfrm>
            <a:prstGeom prst="roundRect">
              <a:avLst>
                <a:gd name="adj" fmla="val 50000"/>
              </a:avLst>
            </a:prstGeom>
            <a:solidFill>
              <a:srgbClr val="5F77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altLang="zh-CN" sz="4000" b="1" spc="-300" dirty="0">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4000" b="1" spc="-300" dirty="0" err="1">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Tuyên</a:t>
              </a:r>
              <a:r>
                <a:rPr lang="en-US" altLang="zh-CN" sz="4000" b="1" spc="-300" dirty="0">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4000" b="1" spc="-300" dirty="0" err="1">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dương</a:t>
              </a:r>
              <a:endParaRPr lang="zh-CN" altLang="en-US" sz="4000" b="1" spc="-300" dirty="0">
                <a:solidFill>
                  <a:srgbClr val="A0CC3F"/>
                </a:solidFill>
                <a:effectLst/>
                <a:latin typeface="#9Slide03 SVNNeutraface 2" panose="02000600040000020004" pitchFamily="2" charset="0"/>
                <a:ea typeface="字魂189号-星岩乐黑体" panose="00000500000000000000" charset="-122"/>
                <a:cs typeface="Open Sans Light" pitchFamily="34" charset="0"/>
                <a:sym typeface="+mn-lt"/>
              </a:endParaRPr>
            </a:p>
          </p:txBody>
        </p:sp>
        <p:pic>
          <p:nvPicPr>
            <p:cNvPr id="20" name="图片 23" descr="卡通人物&#10;&#10;中度可信度描述已自动生成">
              <a:extLst>
                <a:ext uri="{FF2B5EF4-FFF2-40B4-BE49-F238E27FC236}">
                  <a16:creationId xmlns:a16="http://schemas.microsoft.com/office/drawing/2014/main" xmlns="" id="{9FBBEC8A-FF9F-4229-A897-D3F4D9A85B2E}"/>
                </a:ext>
              </a:extLst>
            </p:cNvPr>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sp>
        <p:nvSpPr>
          <p:cNvPr id="7" name="Rectangle: Rounded Corners 6">
            <a:extLst>
              <a:ext uri="{FF2B5EF4-FFF2-40B4-BE49-F238E27FC236}">
                <a16:creationId xmlns:a16="http://schemas.microsoft.com/office/drawing/2014/main" xmlns="" id="{EA6F3472-4CDB-4C10-96F9-B15CC4C944EA}"/>
              </a:ext>
            </a:extLst>
          </p:cNvPr>
          <p:cNvSpPr/>
          <p:nvPr/>
        </p:nvSpPr>
        <p:spPr>
          <a:xfrm>
            <a:off x="2419350" y="2095500"/>
            <a:ext cx="4286250" cy="6477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9Slide05 Brannboll Ny" panose="02000000000000000000" pitchFamily="2" charset="0"/>
              </a:rPr>
              <a:t>Bạn</a:t>
            </a:r>
            <a:r>
              <a:rPr lang="en-US" sz="4000" b="1" dirty="0">
                <a:solidFill>
                  <a:schemeClr val="tx1"/>
                </a:solidFill>
                <a:latin typeface="#9Slide05 Brannboll Ny" panose="02000000000000000000" pitchFamily="2" charset="0"/>
              </a:rPr>
              <a:t> …</a:t>
            </a:r>
          </a:p>
        </p:txBody>
      </p:sp>
      <p:pic>
        <p:nvPicPr>
          <p:cNvPr id="9" name="Picture 8">
            <a:extLst>
              <a:ext uri="{FF2B5EF4-FFF2-40B4-BE49-F238E27FC236}">
                <a16:creationId xmlns:a16="http://schemas.microsoft.com/office/drawing/2014/main" xmlns="" id="{A672C31B-E477-4097-A0B5-2D2001719E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593" r="66673" b="51751"/>
          <a:stretch/>
        </p:blipFill>
        <p:spPr>
          <a:xfrm>
            <a:off x="962400" y="1714500"/>
            <a:ext cx="1304550" cy="1317391"/>
          </a:xfrm>
          <a:prstGeom prst="rect">
            <a:avLst/>
          </a:prstGeom>
        </p:spPr>
      </p:pic>
      <p:sp>
        <p:nvSpPr>
          <p:cNvPr id="21" name="Rectangle: Rounded Corners 20">
            <a:extLst>
              <a:ext uri="{FF2B5EF4-FFF2-40B4-BE49-F238E27FC236}">
                <a16:creationId xmlns:a16="http://schemas.microsoft.com/office/drawing/2014/main" xmlns="" id="{452AD050-31F0-4A0D-B400-50B3E64F953F}"/>
              </a:ext>
            </a:extLst>
          </p:cNvPr>
          <p:cNvSpPr/>
          <p:nvPr/>
        </p:nvSpPr>
        <p:spPr>
          <a:xfrm>
            <a:off x="3562350" y="3219450"/>
            <a:ext cx="4286250" cy="6477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9Slide05 Brannboll Ny" panose="02000000000000000000" pitchFamily="2" charset="0"/>
              </a:rPr>
              <a:t>Bạn</a:t>
            </a:r>
            <a:r>
              <a:rPr lang="en-US" sz="4000" b="1" dirty="0">
                <a:solidFill>
                  <a:schemeClr val="tx1"/>
                </a:solidFill>
                <a:latin typeface="#9Slide05 Brannboll Ny" panose="02000000000000000000" pitchFamily="2" charset="0"/>
              </a:rPr>
              <a:t> …</a:t>
            </a:r>
          </a:p>
        </p:txBody>
      </p:sp>
      <p:pic>
        <p:nvPicPr>
          <p:cNvPr id="22" name="Picture 21">
            <a:extLst>
              <a:ext uri="{FF2B5EF4-FFF2-40B4-BE49-F238E27FC236}">
                <a16:creationId xmlns:a16="http://schemas.microsoft.com/office/drawing/2014/main" xmlns="" id="{04658EA5-49C3-42C2-A39A-039A5F7DFA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093" t="14593" r="33580" b="51751"/>
          <a:stretch/>
        </p:blipFill>
        <p:spPr>
          <a:xfrm>
            <a:off x="2105400" y="2838450"/>
            <a:ext cx="1304550" cy="1317391"/>
          </a:xfrm>
          <a:prstGeom prst="rect">
            <a:avLst/>
          </a:prstGeom>
        </p:spPr>
      </p:pic>
      <p:sp>
        <p:nvSpPr>
          <p:cNvPr id="26" name="Rectangle: Rounded Corners 25">
            <a:extLst>
              <a:ext uri="{FF2B5EF4-FFF2-40B4-BE49-F238E27FC236}">
                <a16:creationId xmlns:a16="http://schemas.microsoft.com/office/drawing/2014/main" xmlns="" id="{B1173122-289C-496C-AA6A-2EEE9E41271B}"/>
              </a:ext>
            </a:extLst>
          </p:cNvPr>
          <p:cNvSpPr/>
          <p:nvPr/>
        </p:nvSpPr>
        <p:spPr>
          <a:xfrm>
            <a:off x="4857750" y="4362450"/>
            <a:ext cx="4286250" cy="6477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9Slide05 Brannboll Ny" panose="02000000000000000000" pitchFamily="2" charset="0"/>
              </a:rPr>
              <a:t>Bạn</a:t>
            </a:r>
            <a:r>
              <a:rPr lang="en-US" sz="4000" b="1" dirty="0">
                <a:solidFill>
                  <a:schemeClr val="tx1"/>
                </a:solidFill>
                <a:latin typeface="#9Slide05 Brannboll Ny" panose="02000000000000000000" pitchFamily="2" charset="0"/>
              </a:rPr>
              <a:t> …</a:t>
            </a:r>
          </a:p>
        </p:txBody>
      </p:sp>
      <p:pic>
        <p:nvPicPr>
          <p:cNvPr id="27" name="Picture 26">
            <a:extLst>
              <a:ext uri="{FF2B5EF4-FFF2-40B4-BE49-F238E27FC236}">
                <a16:creationId xmlns:a16="http://schemas.microsoft.com/office/drawing/2014/main" xmlns="" id="{058B4F2E-C8B1-41FF-BE05-514ACB8458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699" t="15566" r="974" b="50778"/>
          <a:stretch/>
        </p:blipFill>
        <p:spPr>
          <a:xfrm>
            <a:off x="3400800" y="3981450"/>
            <a:ext cx="1304550" cy="1317391"/>
          </a:xfrm>
          <a:prstGeom prst="rect">
            <a:avLst/>
          </a:prstGeom>
        </p:spPr>
      </p:pic>
      <p:sp>
        <p:nvSpPr>
          <p:cNvPr id="28" name="Rectangle: Rounded Corners 27">
            <a:extLst>
              <a:ext uri="{FF2B5EF4-FFF2-40B4-BE49-F238E27FC236}">
                <a16:creationId xmlns:a16="http://schemas.microsoft.com/office/drawing/2014/main" xmlns="" id="{09C13AC5-F5AF-4331-8E5F-BD84441EC8A6}"/>
              </a:ext>
            </a:extLst>
          </p:cNvPr>
          <p:cNvSpPr/>
          <p:nvPr/>
        </p:nvSpPr>
        <p:spPr>
          <a:xfrm>
            <a:off x="6248400" y="5448300"/>
            <a:ext cx="4286250" cy="6477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9Slide05 Brannboll Ny" panose="02000000000000000000" pitchFamily="2" charset="0"/>
              </a:rPr>
              <a:t>Bạn</a:t>
            </a:r>
            <a:r>
              <a:rPr lang="en-US" sz="4000" b="1" dirty="0">
                <a:solidFill>
                  <a:schemeClr val="tx1"/>
                </a:solidFill>
                <a:latin typeface="#9Slide05 Brannboll Ny" panose="02000000000000000000" pitchFamily="2" charset="0"/>
              </a:rPr>
              <a:t> …</a:t>
            </a:r>
          </a:p>
        </p:txBody>
      </p:sp>
      <p:pic>
        <p:nvPicPr>
          <p:cNvPr id="29" name="Picture 28">
            <a:extLst>
              <a:ext uri="{FF2B5EF4-FFF2-40B4-BE49-F238E27FC236}">
                <a16:creationId xmlns:a16="http://schemas.microsoft.com/office/drawing/2014/main" xmlns="" id="{8471947A-1AF6-426F-B8C7-61A26D2A84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73" t="48660" r="65700" b="17684"/>
          <a:stretch/>
        </p:blipFill>
        <p:spPr>
          <a:xfrm>
            <a:off x="4791450" y="5067300"/>
            <a:ext cx="1304550" cy="1317391"/>
          </a:xfrm>
          <a:prstGeom prst="rect">
            <a:avLst/>
          </a:prstGeom>
        </p:spPr>
      </p:pic>
    </p:spTree>
    <p:extLst>
      <p:ext uri="{BB962C8B-B14F-4D97-AF65-F5344CB8AC3E}">
        <p14:creationId xmlns:p14="http://schemas.microsoft.com/office/powerpoint/2010/main" val="3921702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par>
                                <p:cTn id="9" presetID="1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ppt_y</p:attrName>
                                        </p:attrNameLst>
                                      </p:cBhvr>
                                      <p:tavLst>
                                        <p:tav tm="0">
                                          <p:val>
                                            <p:strVal val="#ppt_y-#ppt_h*1.125000"/>
                                          </p:val>
                                        </p:tav>
                                        <p:tav tm="100000">
                                          <p:val>
                                            <p:strVal val="#ppt_y"/>
                                          </p:val>
                                        </p:tav>
                                      </p:tavLst>
                                    </p:anim>
                                    <p:animEffect transition="in" filter="wipe(down)">
                                      <p:cBhvr>
                                        <p:cTn id="18" dur="500"/>
                                        <p:tgtEl>
                                          <p:spTgt spid="21"/>
                                        </p:tgtEl>
                                      </p:cBhvr>
                                    </p:animEffect>
                                  </p:childTnLst>
                                </p:cTn>
                              </p:par>
                              <p:par>
                                <p:cTn id="19" presetID="12" presetClass="entr" presetSubtype="1"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ppt_y</p:attrName>
                                        </p:attrNameLst>
                                      </p:cBhvr>
                                      <p:tavLst>
                                        <p:tav tm="0">
                                          <p:val>
                                            <p:strVal val="#ppt_y-#ppt_h*1.125000"/>
                                          </p:val>
                                        </p:tav>
                                        <p:tav tm="100000">
                                          <p:val>
                                            <p:strVal val="#ppt_y"/>
                                          </p:val>
                                        </p:tav>
                                      </p:tavLst>
                                    </p:anim>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ppt_y</p:attrName>
                                        </p:attrNameLst>
                                      </p:cBhvr>
                                      <p:tavLst>
                                        <p:tav tm="0">
                                          <p:val>
                                            <p:strVal val="#ppt_y-#ppt_h*1.125000"/>
                                          </p:val>
                                        </p:tav>
                                        <p:tav tm="100000">
                                          <p:val>
                                            <p:strVal val="#ppt_y"/>
                                          </p:val>
                                        </p:tav>
                                      </p:tavLst>
                                    </p:anim>
                                    <p:animEffect transition="in" filter="wipe(down)">
                                      <p:cBhvr>
                                        <p:cTn id="28" dur="500"/>
                                        <p:tgtEl>
                                          <p:spTgt spid="26"/>
                                        </p:tgtEl>
                                      </p:cBhvr>
                                    </p:animEffect>
                                  </p:childTnLst>
                                </p:cTn>
                              </p:par>
                              <p:par>
                                <p:cTn id="29" presetID="12"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ppt_y</p:attrName>
                                        </p:attrNameLst>
                                      </p:cBhvr>
                                      <p:tavLst>
                                        <p:tav tm="0">
                                          <p:val>
                                            <p:strVal val="#ppt_y-#ppt_h*1.125000"/>
                                          </p:val>
                                        </p:tav>
                                        <p:tav tm="100000">
                                          <p:val>
                                            <p:strVal val="#ppt_y"/>
                                          </p:val>
                                        </p:tav>
                                      </p:tavLst>
                                    </p:anim>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p:tgtEl>
                                          <p:spTgt spid="28"/>
                                        </p:tgtEl>
                                        <p:attrNameLst>
                                          <p:attrName>ppt_y</p:attrName>
                                        </p:attrNameLst>
                                      </p:cBhvr>
                                      <p:tavLst>
                                        <p:tav tm="0">
                                          <p:val>
                                            <p:strVal val="#ppt_y-#ppt_h*1.125000"/>
                                          </p:val>
                                        </p:tav>
                                        <p:tav tm="100000">
                                          <p:val>
                                            <p:strVal val="#ppt_y"/>
                                          </p:val>
                                        </p:tav>
                                      </p:tavLst>
                                    </p:anim>
                                    <p:animEffect transition="in" filter="wipe(down)">
                                      <p:cBhvr>
                                        <p:cTn id="38" dur="500"/>
                                        <p:tgtEl>
                                          <p:spTgt spid="28"/>
                                        </p:tgtEl>
                                      </p:cBhvr>
                                    </p:animEffect>
                                  </p:childTnLst>
                                </p:cTn>
                              </p:par>
                              <p:par>
                                <p:cTn id="39" presetID="12" presetClass="entr" presetSubtype="1"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p:tgtEl>
                                          <p:spTgt spid="29"/>
                                        </p:tgtEl>
                                        <p:attrNameLst>
                                          <p:attrName>ppt_y</p:attrName>
                                        </p:attrNameLst>
                                      </p:cBhvr>
                                      <p:tavLst>
                                        <p:tav tm="0">
                                          <p:val>
                                            <p:strVal val="#ppt_y-#ppt_h*1.125000"/>
                                          </p:val>
                                        </p:tav>
                                        <p:tav tm="100000">
                                          <p:val>
                                            <p:strVal val="#ppt_y"/>
                                          </p:val>
                                        </p:tav>
                                      </p:tavLst>
                                    </p:anim>
                                    <p:animEffect transition="in" filter="wipe(down)">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6"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735" y="-90805"/>
            <a:ext cx="4208780" cy="2273300"/>
            <a:chOff x="-213" y="0"/>
            <a:chExt cx="6628" cy="3580"/>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altLang="zh-CN"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4000" b="1" spc="-300" dirty="0" err="1">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Dặn</a:t>
              </a:r>
              <a:r>
                <a:rPr lang="en-US" altLang="zh-CN"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4000" b="1" spc="-300" dirty="0" err="1">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dò</a:t>
              </a:r>
              <a:endParaRPr lang="zh-CN" altLang="en-US"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endParaRP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31" name="组合 30"/>
          <p:cNvGrpSpPr/>
          <p:nvPr/>
        </p:nvGrpSpPr>
        <p:grpSpPr>
          <a:xfrm>
            <a:off x="1390650" y="1793875"/>
            <a:ext cx="8572500" cy="3788410"/>
            <a:chOff x="766" y="3030"/>
            <a:chExt cx="13500" cy="5966"/>
          </a:xfrm>
        </p:grpSpPr>
        <p:grpSp>
          <p:nvGrpSpPr>
            <p:cNvPr id="21" name="组合 20"/>
            <p:cNvGrpSpPr/>
            <p:nvPr/>
          </p:nvGrpSpPr>
          <p:grpSpPr>
            <a:xfrm>
              <a:off x="766" y="3075"/>
              <a:ext cx="8790" cy="5921"/>
              <a:chOff x="766" y="3075"/>
              <a:chExt cx="8790" cy="5921"/>
            </a:xfrm>
          </p:grpSpPr>
          <p:sp>
            <p:nvSpPr>
              <p:cNvPr id="22" name="椭圆 21"/>
              <p:cNvSpPr/>
              <p:nvPr/>
            </p:nvSpPr>
            <p:spPr>
              <a:xfrm>
                <a:off x="2373" y="3268"/>
                <a:ext cx="5819" cy="5728"/>
              </a:xfrm>
              <a:prstGeom prst="ellipse">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766" y="3075"/>
                <a:ext cx="8790" cy="5472"/>
              </a:xfrm>
              <a:prstGeom prst="ellipse">
                <a:avLst/>
              </a:prstGeom>
              <a:noFill/>
            </p:spPr>
            <p:txBody>
              <a:bodyPr wrap="square" rtlCol="0">
                <a:spAutoFit/>
              </a:bodyPr>
              <a:lstStyle/>
              <a:p>
                <a:pPr indent="0" algn="ctr" fontAlgn="auto">
                  <a:lnSpc>
                    <a:spcPct val="150000"/>
                  </a:lnSpc>
                  <a:buFont typeface="Wingdings" panose="05000000000000000000" pitchFamily="2" charset="2"/>
                  <a:buNone/>
                  <a:defRPr/>
                </a:pPr>
                <a:r>
                  <a:rPr lang="zh-CN" altLang="en-US" sz="5400" dirty="0">
                    <a:solidFill>
                      <a:schemeClr val="bg1"/>
                    </a:solidFill>
                    <a:latin typeface="#9Slide05 Brannboll Ny" panose="02000000000000000000" pitchFamily="2" charset="0"/>
                    <a:ea typeface="思源黑体 CN Light" panose="020B0300000000000000" charset="-122"/>
                    <a:sym typeface="+mn-ea"/>
                  </a:rPr>
                  <a:t>  </a:t>
                </a:r>
                <a:r>
                  <a:rPr lang="en-US" altLang="zh-CN" sz="5400" dirty="0" err="1">
                    <a:solidFill>
                      <a:schemeClr val="bg1"/>
                    </a:solidFill>
                    <a:latin typeface="#9Slide05 Brannboll Ny" panose="02000000000000000000" pitchFamily="2" charset="0"/>
                    <a:ea typeface="思源黑体 CN Light" panose="020B0300000000000000" charset="-122"/>
                    <a:sym typeface="+mn-ea"/>
                  </a:rPr>
                  <a:t>Tập</a:t>
                </a:r>
                <a:r>
                  <a:rPr lang="en-US" altLang="zh-CN" sz="5400" dirty="0">
                    <a:solidFill>
                      <a:schemeClr val="bg1"/>
                    </a:solidFill>
                    <a:latin typeface="#9Slide05 Brannboll Ny" panose="02000000000000000000" pitchFamily="2" charset="0"/>
                    <a:ea typeface="思源黑体 CN Light" panose="020B0300000000000000" charset="-122"/>
                    <a:sym typeface="+mn-ea"/>
                  </a:rPr>
                  <a:t> </a:t>
                </a:r>
                <a:r>
                  <a:rPr lang="en-US" altLang="zh-CN" sz="5400" dirty="0" err="1">
                    <a:solidFill>
                      <a:schemeClr val="bg1"/>
                    </a:solidFill>
                    <a:latin typeface="#9Slide05 Brannboll Ny" panose="02000000000000000000" pitchFamily="2" charset="0"/>
                    <a:ea typeface="思源黑体 CN Light" panose="020B0300000000000000" charset="-122"/>
                    <a:sym typeface="+mn-ea"/>
                  </a:rPr>
                  <a:t>kể</a:t>
                </a:r>
                <a:r>
                  <a:rPr lang="en-US" altLang="zh-CN" sz="5400" dirty="0">
                    <a:solidFill>
                      <a:schemeClr val="bg1"/>
                    </a:solidFill>
                    <a:latin typeface="#9Slide05 Brannboll Ny" panose="02000000000000000000" pitchFamily="2" charset="0"/>
                    <a:ea typeface="思源黑体 CN Light" panose="020B0300000000000000" charset="-122"/>
                    <a:sym typeface="+mn-ea"/>
                  </a:rPr>
                  <a:t> </a:t>
                </a:r>
                <a:r>
                  <a:rPr lang="en-US" altLang="zh-CN" sz="5400" dirty="0" err="1">
                    <a:solidFill>
                      <a:schemeClr val="bg1"/>
                    </a:solidFill>
                    <a:latin typeface="#9Slide05 Brannboll Ny" panose="02000000000000000000" pitchFamily="2" charset="0"/>
                    <a:ea typeface="思源黑体 CN Light" panose="020B0300000000000000" charset="-122"/>
                    <a:sym typeface="+mn-ea"/>
                  </a:rPr>
                  <a:t>lại</a:t>
                </a:r>
                <a:r>
                  <a:rPr lang="en-US" altLang="zh-CN" sz="5400" dirty="0">
                    <a:solidFill>
                      <a:schemeClr val="bg1"/>
                    </a:solidFill>
                    <a:latin typeface="#9Slide05 Brannboll Ny" panose="02000000000000000000" pitchFamily="2" charset="0"/>
                    <a:ea typeface="思源黑体 CN Light" panose="020B0300000000000000" charset="-122"/>
                    <a:sym typeface="+mn-ea"/>
                  </a:rPr>
                  <a:t> </a:t>
                </a:r>
                <a:r>
                  <a:rPr lang="en-US" altLang="zh-CN" sz="5400" dirty="0" err="1">
                    <a:solidFill>
                      <a:schemeClr val="bg1"/>
                    </a:solidFill>
                    <a:latin typeface="#9Slide05 Brannboll Ny" panose="02000000000000000000" pitchFamily="2" charset="0"/>
                    <a:ea typeface="思源黑体 CN Light" panose="020B0300000000000000" charset="-122"/>
                    <a:sym typeface="+mn-ea"/>
                  </a:rPr>
                  <a:t>câu</a:t>
                </a:r>
                <a:r>
                  <a:rPr lang="en-US" altLang="zh-CN" sz="5400" dirty="0">
                    <a:solidFill>
                      <a:schemeClr val="bg1"/>
                    </a:solidFill>
                    <a:latin typeface="#9Slide05 Brannboll Ny" panose="02000000000000000000" pitchFamily="2" charset="0"/>
                    <a:ea typeface="思源黑体 CN Light" panose="020B0300000000000000" charset="-122"/>
                    <a:sym typeface="+mn-ea"/>
                  </a:rPr>
                  <a:t> </a:t>
                </a:r>
                <a:r>
                  <a:rPr lang="en-US" altLang="zh-CN" sz="5400" dirty="0" err="1">
                    <a:solidFill>
                      <a:schemeClr val="bg1"/>
                    </a:solidFill>
                    <a:latin typeface="#9Slide05 Brannboll Ny" panose="02000000000000000000" pitchFamily="2" charset="0"/>
                    <a:ea typeface="思源黑体 CN Light" panose="020B0300000000000000" charset="-122"/>
                    <a:sym typeface="+mn-ea"/>
                  </a:rPr>
                  <a:t>chuyện</a:t>
                </a:r>
                <a:endParaRPr lang="zh-CN" altLang="en-US" sz="5400" dirty="0">
                  <a:solidFill>
                    <a:schemeClr val="bg1"/>
                  </a:solidFill>
                  <a:latin typeface="#9Slide05 Brannboll Ny" panose="02000000000000000000" pitchFamily="2" charset="0"/>
                  <a:ea typeface="思源黑体 CN Light" panose="020B0300000000000000" charset="-122"/>
                  <a:sym typeface="+mn-ea"/>
                </a:endParaRPr>
              </a:p>
            </p:txBody>
          </p:sp>
        </p:grpSp>
        <p:grpSp>
          <p:nvGrpSpPr>
            <p:cNvPr id="24" name="组合 23"/>
            <p:cNvGrpSpPr/>
            <p:nvPr/>
          </p:nvGrpSpPr>
          <p:grpSpPr>
            <a:xfrm>
              <a:off x="7096" y="3030"/>
              <a:ext cx="7170" cy="5966"/>
              <a:chOff x="1631" y="3030"/>
              <a:chExt cx="7170" cy="5966"/>
            </a:xfrm>
          </p:grpSpPr>
          <p:sp>
            <p:nvSpPr>
              <p:cNvPr id="25" name="椭圆 24"/>
              <p:cNvSpPr/>
              <p:nvPr/>
            </p:nvSpPr>
            <p:spPr>
              <a:xfrm>
                <a:off x="2373" y="3268"/>
                <a:ext cx="5819" cy="5728"/>
              </a:xfrm>
              <a:prstGeom prst="ellipse">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文本框 26"/>
              <p:cNvSpPr txBox="1"/>
              <p:nvPr/>
            </p:nvSpPr>
            <p:spPr>
              <a:xfrm>
                <a:off x="1631" y="3030"/>
                <a:ext cx="7170" cy="5472"/>
              </a:xfrm>
              <a:prstGeom prst="ellipse">
                <a:avLst/>
              </a:prstGeom>
              <a:noFill/>
            </p:spPr>
            <p:txBody>
              <a:bodyPr wrap="square" rtlCol="0">
                <a:spAutoFit/>
              </a:bodyPr>
              <a:lstStyle/>
              <a:p>
                <a:pPr indent="0" algn="ctr" fontAlgn="auto">
                  <a:lnSpc>
                    <a:spcPct val="150000"/>
                  </a:lnSpc>
                  <a:buFont typeface="Wingdings" panose="05000000000000000000" pitchFamily="2" charset="2"/>
                  <a:buNone/>
                  <a:defRPr/>
                </a:pPr>
                <a:r>
                  <a:rPr lang="zh-CN" altLang="en-US" sz="5400" b="1" dirty="0">
                    <a:solidFill>
                      <a:srgbClr val="5F7700"/>
                    </a:solidFill>
                    <a:latin typeface="#9Slide05 Brannboll Ny" panose="02000000000000000000" pitchFamily="2" charset="0"/>
                    <a:ea typeface="思源黑体 CN Light" panose="020B0300000000000000" charset="-122"/>
                    <a:sym typeface="+mn-ea"/>
                  </a:rPr>
                  <a:t> </a:t>
                </a:r>
                <a:r>
                  <a:rPr lang="en-US" altLang="zh-CN" sz="5400" b="1" dirty="0" err="1">
                    <a:solidFill>
                      <a:srgbClr val="5F7700"/>
                    </a:solidFill>
                    <a:latin typeface="#9Slide05 Brannboll Ny" panose="02000000000000000000" pitchFamily="2" charset="0"/>
                    <a:ea typeface="思源黑体 CN Light" panose="020B0300000000000000" charset="-122"/>
                    <a:sym typeface="+mn-ea"/>
                  </a:rPr>
                  <a:t>Xem</a:t>
                </a:r>
                <a:r>
                  <a:rPr lang="en-US" altLang="zh-CN" sz="5400" b="1" dirty="0">
                    <a:solidFill>
                      <a:srgbClr val="5F7700"/>
                    </a:solidFill>
                    <a:latin typeface="#9Slide05 Brannboll Ny" panose="02000000000000000000" pitchFamily="2" charset="0"/>
                    <a:ea typeface="思源黑体 CN Light" panose="020B0300000000000000" charset="-122"/>
                    <a:sym typeface="+mn-ea"/>
                  </a:rPr>
                  <a:t> </a:t>
                </a:r>
                <a:r>
                  <a:rPr lang="en-US" altLang="zh-CN" sz="5400" b="1" dirty="0" err="1">
                    <a:solidFill>
                      <a:srgbClr val="5F7700"/>
                    </a:solidFill>
                    <a:latin typeface="#9Slide05 Brannboll Ny" panose="02000000000000000000" pitchFamily="2" charset="0"/>
                    <a:ea typeface="思源黑体 CN Light" panose="020B0300000000000000" charset="-122"/>
                    <a:sym typeface="+mn-ea"/>
                  </a:rPr>
                  <a:t>bài</a:t>
                </a:r>
                <a:r>
                  <a:rPr lang="en-US" altLang="zh-CN" sz="5400" b="1" dirty="0">
                    <a:solidFill>
                      <a:srgbClr val="5F7700"/>
                    </a:solidFill>
                    <a:latin typeface="#9Slide05 Brannboll Ny" panose="02000000000000000000" pitchFamily="2" charset="0"/>
                    <a:ea typeface="思源黑体 CN Light" panose="020B0300000000000000" charset="-122"/>
                    <a:sym typeface="+mn-ea"/>
                  </a:rPr>
                  <a:t> </a:t>
                </a:r>
                <a:r>
                  <a:rPr lang="en-US" altLang="zh-CN" sz="5400" b="1" dirty="0" err="1">
                    <a:solidFill>
                      <a:srgbClr val="5F7700"/>
                    </a:solidFill>
                    <a:latin typeface="#9Slide05 Brannboll Ny" panose="02000000000000000000" pitchFamily="2" charset="0"/>
                    <a:ea typeface="思源黑体 CN Light" panose="020B0300000000000000" charset="-122"/>
                    <a:sym typeface="+mn-ea"/>
                  </a:rPr>
                  <a:t>tiếp</a:t>
                </a:r>
                <a:r>
                  <a:rPr lang="en-US" altLang="zh-CN" sz="5400" b="1" dirty="0">
                    <a:solidFill>
                      <a:srgbClr val="5F7700"/>
                    </a:solidFill>
                    <a:latin typeface="#9Slide05 Brannboll Ny" panose="02000000000000000000" pitchFamily="2" charset="0"/>
                    <a:ea typeface="思源黑体 CN Light" panose="020B0300000000000000" charset="-122"/>
                    <a:sym typeface="+mn-ea"/>
                  </a:rPr>
                  <a:t> </a:t>
                </a:r>
                <a:r>
                  <a:rPr lang="en-US" altLang="zh-CN" sz="5400" b="1" dirty="0" err="1">
                    <a:solidFill>
                      <a:srgbClr val="5F7700"/>
                    </a:solidFill>
                    <a:latin typeface="#9Slide05 Brannboll Ny" panose="02000000000000000000" pitchFamily="2" charset="0"/>
                    <a:ea typeface="思源黑体 CN Light" panose="020B0300000000000000" charset="-122"/>
                    <a:sym typeface="+mn-ea"/>
                  </a:rPr>
                  <a:t>theo</a:t>
                </a:r>
                <a:endParaRPr lang="zh-CN" altLang="en-US" sz="5400" b="1" dirty="0">
                  <a:solidFill>
                    <a:srgbClr val="5F7700"/>
                  </a:solidFill>
                  <a:latin typeface="#9Slide05 Brannboll Ny" panose="02000000000000000000" pitchFamily="2" charset="0"/>
                  <a:ea typeface="思源黑体 CN Light" panose="020B0300000000000000" charset="-122"/>
                  <a:sym typeface="+mn-ea"/>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2216346" y="619516"/>
            <a:ext cx="4338320" cy="630942"/>
            <a:chOff x="4394518" y="1488099"/>
            <a:chExt cx="4338320" cy="630942"/>
          </a:xfrm>
        </p:grpSpPr>
        <p:cxnSp>
          <p:nvCxnSpPr>
            <p:cNvPr id="12" name="直接连接符 11"/>
            <p:cNvCxnSpPr/>
            <p:nvPr/>
          </p:nvCxnSpPr>
          <p:spPr>
            <a:xfrm>
              <a:off x="4394518" y="1831975"/>
              <a:ext cx="433832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228346" y="1488099"/>
              <a:ext cx="2717580" cy="630942"/>
            </a:xfrm>
            <a:prstGeom prst="rect">
              <a:avLst/>
            </a:prstGeom>
            <a:solidFill>
              <a:srgbClr val="FDFADE"/>
            </a:solidFill>
          </p:spPr>
          <p:txBody>
            <a:bodyPr wrap="square" lIns="91440" tIns="45720" rIns="91440" bIns="45720">
              <a:spAutoFit/>
            </a:bodyPr>
            <a:lstStyle/>
            <a:p>
              <a:pPr algn="ctr" fontAlgn="auto">
                <a:defRPr/>
              </a:pPr>
              <a:r>
                <a:rPr lang="en-US" altLang="zh-CN" sz="3500" b="1" noProof="1">
                  <a:solidFill>
                    <a:srgbClr val="FF3300"/>
                  </a:solidFill>
                  <a:latin typeface="#9Slide03 SVNNeutraface 2" panose="02000600040000020004" pitchFamily="2" charset="0"/>
                  <a:ea typeface="字魂189号-星岩乐黑体" panose="00000500000000000000" charset="-122"/>
                  <a:cs typeface="Open Sans Light" pitchFamily="34" charset="0"/>
                  <a:sym typeface="+mn-lt"/>
                </a:rPr>
                <a:t>KỂ CHUYỆN</a:t>
              </a:r>
              <a:endParaRPr lang="zh-CN" altLang="en-US" sz="3500" b="1" noProof="1">
                <a:solidFill>
                  <a:srgbClr val="FF3300"/>
                </a:solidFill>
                <a:latin typeface="#9Slide03 SVNNeutraface 2" panose="02000600040000020004" pitchFamily="2" charset="0"/>
                <a:ea typeface="字魂189号-星岩乐黑体" panose="00000500000000000000" charset="-122"/>
                <a:cs typeface="Open Sans Light" pitchFamily="34" charset="0"/>
                <a:sym typeface="+mn-lt"/>
              </a:endParaRPr>
            </a:p>
          </p:txBody>
        </p:sp>
      </p:grpSp>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rot="20172435">
            <a:off x="303888" y="303888"/>
            <a:ext cx="1908602" cy="1908602"/>
          </a:xfrm>
          <a:prstGeom prst="rect">
            <a:avLst/>
          </a:prstGeom>
        </p:spPr>
      </p:pic>
      <p:sp>
        <p:nvSpPr>
          <p:cNvPr id="10" name="文本框 14">
            <a:extLst>
              <a:ext uri="{FF2B5EF4-FFF2-40B4-BE49-F238E27FC236}">
                <a16:creationId xmlns:a16="http://schemas.microsoft.com/office/drawing/2014/main" xmlns="" id="{53EE0B5A-5A6F-4016-BAC2-08C0EC41EA39}"/>
              </a:ext>
            </a:extLst>
          </p:cNvPr>
          <p:cNvSpPr txBox="1"/>
          <p:nvPr/>
        </p:nvSpPr>
        <p:spPr>
          <a:xfrm>
            <a:off x="3005628" y="603103"/>
            <a:ext cx="2717580" cy="630942"/>
          </a:xfrm>
          <a:prstGeom prst="rect">
            <a:avLst/>
          </a:prstGeom>
          <a:noFill/>
          <a:ln>
            <a:noFill/>
          </a:ln>
        </p:spPr>
        <p:txBody>
          <a:bodyPr wrap="square" lIns="91440" tIns="45720" rIns="91440" bIns="45720">
            <a:spAutoFit/>
          </a:bodyPr>
          <a:lstStyle/>
          <a:p>
            <a:pPr algn="ctr" fontAlgn="auto">
              <a:defRPr/>
            </a:pPr>
            <a:r>
              <a:rPr lang="en-US" altLang="zh-CN" sz="3500" b="1" noProof="1">
                <a:solidFill>
                  <a:srgbClr val="FFC000"/>
                </a:solidFill>
                <a:latin typeface="#9Slide03 SVNNeutraface 2" panose="02000600040000020004" pitchFamily="2" charset="0"/>
                <a:ea typeface="字魂189号-星岩乐黑体" panose="00000500000000000000" charset="-122"/>
                <a:cs typeface="Open Sans Light" pitchFamily="34" charset="0"/>
                <a:sym typeface="+mn-lt"/>
              </a:rPr>
              <a:t>KỂ CHUYỆN</a:t>
            </a:r>
            <a:endParaRPr lang="zh-CN" altLang="en-US" sz="3500" b="1" noProof="1">
              <a:solidFill>
                <a:srgbClr val="FFC000"/>
              </a:solidFill>
              <a:latin typeface="#9Slide03 SVNNeutraface 2" panose="02000600040000020004" pitchFamily="2" charset="0"/>
              <a:ea typeface="字魂189号-星岩乐黑体" panose="00000500000000000000" charset="-122"/>
              <a:cs typeface="Open Sans Light" pitchFamily="34" charset="0"/>
              <a:sym typeface="+mn-lt"/>
            </a:endParaRPr>
          </a:p>
        </p:txBody>
      </p:sp>
      <p:pic>
        <p:nvPicPr>
          <p:cNvPr id="7" name="Picture 6">
            <a:extLst>
              <a:ext uri="{FF2B5EF4-FFF2-40B4-BE49-F238E27FC236}">
                <a16:creationId xmlns:a16="http://schemas.microsoft.com/office/drawing/2014/main" xmlns="" id="{049985C3-1888-4FE3-ABA8-F638DD3BD3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9896"/>
          <a:stretch/>
        </p:blipFill>
        <p:spPr>
          <a:xfrm>
            <a:off x="4210046" y="2305049"/>
            <a:ext cx="3763315" cy="3390901"/>
          </a:xfrm>
          <a:prstGeom prst="rect">
            <a:avLst/>
          </a:prstGeom>
        </p:spPr>
      </p:pic>
      <p:sp>
        <p:nvSpPr>
          <p:cNvPr id="2" name="文本框 1"/>
          <p:cNvSpPr txBox="1"/>
          <p:nvPr/>
        </p:nvSpPr>
        <p:spPr>
          <a:xfrm>
            <a:off x="1375192" y="1401563"/>
            <a:ext cx="5785264" cy="3046988"/>
          </a:xfrm>
          <a:prstGeom prst="rect">
            <a:avLst/>
          </a:prstGeom>
          <a:noFill/>
        </p:spPr>
        <p:txBody>
          <a:bodyPr wrap="square" lIns="91440" tIns="45720" rIns="91440" bIns="45720">
            <a:spAutoFit/>
          </a:bodyPr>
          <a:lstStyle/>
          <a:p>
            <a:pPr algn="ctr" fontAlgn="auto">
              <a:defRPr/>
            </a:pPr>
            <a:r>
              <a:rPr lang="en-US" altLang="zh-CN" sz="9600" b="1" spc="-300" noProof="1">
                <a:solidFill>
                  <a:srgbClr val="A0CC3F"/>
                </a:solidFill>
                <a:effectLst>
                  <a:outerShdw dist="88900" algn="l" rotWithShape="0">
                    <a:srgbClr val="5F7700">
                      <a:alpha val="100000"/>
                    </a:srgbClr>
                  </a:outerShdw>
                </a:effectLst>
                <a:latin typeface="#9Slide05 Brannboll Ny" panose="02000000000000000000" pitchFamily="2" charset="0"/>
                <a:ea typeface="字魂189号-星岩乐黑体" panose="00000500000000000000" charset="-122"/>
                <a:cs typeface="Open Sans Light" pitchFamily="34" charset="0"/>
                <a:sym typeface="+mn-lt"/>
              </a:rPr>
              <a:t>Chúc các em</a:t>
            </a:r>
          </a:p>
          <a:p>
            <a:pPr algn="ctr" fontAlgn="auto">
              <a:defRPr/>
            </a:pPr>
            <a:r>
              <a:rPr lang="en-US" altLang="zh-CN" sz="9600" b="1" spc="-300" noProof="1">
                <a:solidFill>
                  <a:srgbClr val="A0CC3F"/>
                </a:solidFill>
                <a:effectLst>
                  <a:outerShdw dist="88900" algn="l" rotWithShape="0">
                    <a:srgbClr val="5F7700">
                      <a:alpha val="100000"/>
                    </a:srgbClr>
                  </a:outerShdw>
                </a:effectLst>
                <a:latin typeface="#9Slide05 Brannboll Ny" panose="02000000000000000000" pitchFamily="2" charset="0"/>
                <a:ea typeface="字魂189号-星岩乐黑体" panose="00000500000000000000" charset="-122"/>
                <a:cs typeface="Open Sans Light" pitchFamily="34" charset="0"/>
                <a:sym typeface="+mn-lt"/>
              </a:rPr>
              <a:t>học tốt</a:t>
            </a:r>
            <a:endParaRPr lang="zh-CN" altLang="en-US" sz="9600" b="1" spc="-300" noProof="1">
              <a:solidFill>
                <a:srgbClr val="A0CC3F"/>
              </a:solidFill>
              <a:effectLst>
                <a:outerShdw dist="88900" algn="l" rotWithShape="0">
                  <a:srgbClr val="5F7700">
                    <a:alpha val="100000"/>
                  </a:srgbClr>
                </a:outerShdw>
              </a:effectLst>
              <a:latin typeface="#9Slide05 Brannboll Ny" panose="02000000000000000000" pitchFamily="2" charset="0"/>
              <a:ea typeface="字魂189号-星岩乐黑体" panose="00000500000000000000" charset="-122"/>
              <a:cs typeface="Open Sans Light" pitchFamily="34" charset="0"/>
              <a:sym typeface="+mn-lt"/>
            </a:endParaRPr>
          </a:p>
        </p:txBody>
      </p:sp>
      <p:pic>
        <p:nvPicPr>
          <p:cNvPr id="14" name="Picture 13">
            <a:extLst>
              <a:ext uri="{FF2B5EF4-FFF2-40B4-BE49-F238E27FC236}">
                <a16:creationId xmlns:a16="http://schemas.microsoft.com/office/drawing/2014/main" xmlns="" id="{0F58ECF5-C942-4E89-B727-24995575D5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7250" y="3638550"/>
            <a:ext cx="2171700" cy="2171700"/>
          </a:xfrm>
          <a:prstGeom prst="rect">
            <a:avLst/>
          </a:prstGeom>
        </p:spPr>
      </p:pic>
    </p:spTree>
    <p:custDataLst>
      <p:tags r:id="rId1"/>
    </p:custDataLst>
    <p:extLst>
      <p:ext uri="{BB962C8B-B14F-4D97-AF65-F5344CB8AC3E}">
        <p14:creationId xmlns:p14="http://schemas.microsoft.com/office/powerpoint/2010/main" val="138878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par>
                                <p:cTn id="24" presetID="32" presetClass="emph" presetSubtype="0" repeatCount="indefinite" fill="hold" nodeType="withEffect">
                                  <p:stCondLst>
                                    <p:cond delay="0"/>
                                  </p:stCondLst>
                                  <p:childTnLst>
                                    <p:animRot by="120000">
                                      <p:cBhvr>
                                        <p:cTn id="25" dur="100" fill="hold">
                                          <p:stCondLst>
                                            <p:cond delay="0"/>
                                          </p:stCondLst>
                                        </p:cTn>
                                        <p:tgtEl>
                                          <p:spTgt spid="26"/>
                                        </p:tgtEl>
                                        <p:attrNameLst>
                                          <p:attrName>r</p:attrName>
                                        </p:attrNameLst>
                                      </p:cBhvr>
                                    </p:animRot>
                                    <p:animRot by="-240000">
                                      <p:cBhvr>
                                        <p:cTn id="26" dur="200" fill="hold">
                                          <p:stCondLst>
                                            <p:cond delay="200"/>
                                          </p:stCondLst>
                                        </p:cTn>
                                        <p:tgtEl>
                                          <p:spTgt spid="26"/>
                                        </p:tgtEl>
                                        <p:attrNameLst>
                                          <p:attrName>r</p:attrName>
                                        </p:attrNameLst>
                                      </p:cBhvr>
                                    </p:animRot>
                                    <p:animRot by="240000">
                                      <p:cBhvr>
                                        <p:cTn id="27" dur="200" fill="hold">
                                          <p:stCondLst>
                                            <p:cond delay="400"/>
                                          </p:stCondLst>
                                        </p:cTn>
                                        <p:tgtEl>
                                          <p:spTgt spid="26"/>
                                        </p:tgtEl>
                                        <p:attrNameLst>
                                          <p:attrName>r</p:attrName>
                                        </p:attrNameLst>
                                      </p:cBhvr>
                                    </p:animRot>
                                    <p:animRot by="-240000">
                                      <p:cBhvr>
                                        <p:cTn id="28" dur="200" fill="hold">
                                          <p:stCondLst>
                                            <p:cond delay="600"/>
                                          </p:stCondLst>
                                        </p:cTn>
                                        <p:tgtEl>
                                          <p:spTgt spid="26"/>
                                        </p:tgtEl>
                                        <p:attrNameLst>
                                          <p:attrName>r</p:attrName>
                                        </p:attrNameLst>
                                      </p:cBhvr>
                                    </p:animRot>
                                    <p:animRot by="120000">
                                      <p:cBhvr>
                                        <p:cTn id="29"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2216346" y="619516"/>
            <a:ext cx="4338320" cy="630942"/>
            <a:chOff x="4394518" y="1488099"/>
            <a:chExt cx="4338320" cy="630942"/>
          </a:xfrm>
        </p:grpSpPr>
        <p:cxnSp>
          <p:nvCxnSpPr>
            <p:cNvPr id="12" name="直接连接符 11"/>
            <p:cNvCxnSpPr/>
            <p:nvPr/>
          </p:nvCxnSpPr>
          <p:spPr>
            <a:xfrm>
              <a:off x="4394518" y="1831975"/>
              <a:ext cx="433832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228346" y="1488099"/>
              <a:ext cx="2717580" cy="630942"/>
            </a:xfrm>
            <a:prstGeom prst="rect">
              <a:avLst/>
            </a:prstGeom>
            <a:solidFill>
              <a:srgbClr val="FDFADE"/>
            </a:solidFill>
          </p:spPr>
          <p:txBody>
            <a:bodyPr wrap="square" lIns="91440" tIns="45720" rIns="91440" bIns="45720">
              <a:spAutoFit/>
            </a:bodyPr>
            <a:lstStyle/>
            <a:p>
              <a:pPr algn="ctr" fontAlgn="auto">
                <a:defRPr/>
              </a:pPr>
              <a:r>
                <a:rPr lang="en-US" altLang="zh-CN" sz="3500" b="1" noProof="1">
                  <a:solidFill>
                    <a:srgbClr val="FF3300"/>
                  </a:solidFill>
                  <a:latin typeface="#9Slide03 SVNNeutraface 2" panose="02000600040000020004" pitchFamily="2" charset="0"/>
                  <a:ea typeface="字魂189号-星岩乐黑体" panose="00000500000000000000" charset="-122"/>
                  <a:cs typeface="Open Sans Light" pitchFamily="34" charset="0"/>
                  <a:sym typeface="+mn-lt"/>
                </a:rPr>
                <a:t>KỂ CHUYỆN</a:t>
              </a:r>
              <a:endParaRPr lang="zh-CN" altLang="en-US" sz="3500" b="1" noProof="1">
                <a:solidFill>
                  <a:srgbClr val="FF3300"/>
                </a:solidFill>
                <a:latin typeface="#9Slide03 SVNNeutraface 2" panose="02000600040000020004" pitchFamily="2" charset="0"/>
                <a:ea typeface="字魂189号-星岩乐黑体" panose="00000500000000000000" charset="-122"/>
                <a:cs typeface="Open Sans Light" pitchFamily="34" charset="0"/>
                <a:sym typeface="+mn-lt"/>
              </a:endParaRPr>
            </a:p>
          </p:txBody>
        </p:sp>
      </p:grpSp>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rot="20172435">
            <a:off x="303888" y="303888"/>
            <a:ext cx="1908602" cy="1908602"/>
          </a:xfrm>
          <a:prstGeom prst="rect">
            <a:avLst/>
          </a:prstGeom>
        </p:spPr>
      </p:pic>
      <p:sp>
        <p:nvSpPr>
          <p:cNvPr id="10" name="文本框 14">
            <a:extLst>
              <a:ext uri="{FF2B5EF4-FFF2-40B4-BE49-F238E27FC236}">
                <a16:creationId xmlns:a16="http://schemas.microsoft.com/office/drawing/2014/main" xmlns="" id="{53EE0B5A-5A6F-4016-BAC2-08C0EC41EA39}"/>
              </a:ext>
            </a:extLst>
          </p:cNvPr>
          <p:cNvSpPr txBox="1"/>
          <p:nvPr/>
        </p:nvSpPr>
        <p:spPr>
          <a:xfrm>
            <a:off x="3005628" y="603103"/>
            <a:ext cx="2717580" cy="630942"/>
          </a:xfrm>
          <a:prstGeom prst="rect">
            <a:avLst/>
          </a:prstGeom>
          <a:noFill/>
          <a:ln>
            <a:noFill/>
          </a:ln>
        </p:spPr>
        <p:txBody>
          <a:bodyPr wrap="square" lIns="91440" tIns="45720" rIns="91440" bIns="45720">
            <a:spAutoFit/>
          </a:bodyPr>
          <a:lstStyle/>
          <a:p>
            <a:pPr algn="ctr" fontAlgn="auto">
              <a:defRPr/>
            </a:pPr>
            <a:r>
              <a:rPr lang="en-US" altLang="zh-CN" sz="3500" b="1" noProof="1">
                <a:solidFill>
                  <a:srgbClr val="FFC000"/>
                </a:solidFill>
                <a:latin typeface="#9Slide03 SVNNeutraface 2" panose="02000600040000020004" pitchFamily="2" charset="0"/>
                <a:ea typeface="字魂189号-星岩乐黑体" panose="00000500000000000000" charset="-122"/>
                <a:cs typeface="Open Sans Light" pitchFamily="34" charset="0"/>
                <a:sym typeface="+mn-lt"/>
              </a:rPr>
              <a:t>KỂ CHUYỆN</a:t>
            </a:r>
            <a:endParaRPr lang="zh-CN" altLang="en-US" sz="3500" b="1" noProof="1">
              <a:solidFill>
                <a:srgbClr val="FFC000"/>
              </a:solidFill>
              <a:latin typeface="#9Slide03 SVNNeutraface 2" panose="02000600040000020004" pitchFamily="2" charset="0"/>
              <a:ea typeface="字魂189号-星岩乐黑体" panose="00000500000000000000" charset="-122"/>
              <a:cs typeface="Open Sans Light" pitchFamily="34" charset="0"/>
              <a:sym typeface="+mn-lt"/>
            </a:endParaRPr>
          </a:p>
        </p:txBody>
      </p:sp>
      <p:pic>
        <p:nvPicPr>
          <p:cNvPr id="7" name="Picture 6">
            <a:extLst>
              <a:ext uri="{FF2B5EF4-FFF2-40B4-BE49-F238E27FC236}">
                <a16:creationId xmlns:a16="http://schemas.microsoft.com/office/drawing/2014/main" xmlns="" id="{049985C3-1888-4FE3-ABA8-F638DD3BD3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9896"/>
          <a:stretch/>
        </p:blipFill>
        <p:spPr>
          <a:xfrm>
            <a:off x="4210046" y="2305049"/>
            <a:ext cx="3763315" cy="3390901"/>
          </a:xfrm>
          <a:prstGeom prst="rect">
            <a:avLst/>
          </a:prstGeom>
        </p:spPr>
      </p:pic>
      <p:sp>
        <p:nvSpPr>
          <p:cNvPr id="2" name="文本框 1"/>
          <p:cNvSpPr txBox="1"/>
          <p:nvPr/>
        </p:nvSpPr>
        <p:spPr>
          <a:xfrm>
            <a:off x="1375192" y="1401563"/>
            <a:ext cx="5785264" cy="3416320"/>
          </a:xfrm>
          <a:prstGeom prst="rect">
            <a:avLst/>
          </a:prstGeom>
          <a:noFill/>
        </p:spPr>
        <p:txBody>
          <a:bodyPr wrap="square" lIns="91440" tIns="45720" rIns="91440" bIns="45720">
            <a:spAutoFit/>
          </a:bodyPr>
          <a:lstStyle/>
          <a:p>
            <a:pPr algn="ctr" fontAlgn="auto">
              <a:defRPr/>
            </a:pPr>
            <a:r>
              <a:rPr lang="en-US" altLang="zh-CN" sz="7200" b="1" spc="-300" noProof="1">
                <a:solidFill>
                  <a:srgbClr val="A0CC3F"/>
                </a:solidFill>
                <a:effectLst>
                  <a:outerShdw dist="88900" algn="l" rotWithShape="0">
                    <a:srgbClr val="5F7700">
                      <a:alpha val="100000"/>
                    </a:srgbClr>
                  </a:outerShdw>
                </a:effectLst>
                <a:latin typeface="#9Slide05 Brannboll Ny" panose="02000000000000000000" pitchFamily="2" charset="0"/>
                <a:ea typeface="字魂189号-星岩乐黑体" panose="00000500000000000000" charset="-122"/>
                <a:cs typeface="Open Sans Light" pitchFamily="34" charset="0"/>
                <a:sym typeface="+mn-lt"/>
              </a:rPr>
              <a:t>Kể chuyện được chứng kiến hoặc tham gia</a:t>
            </a:r>
            <a:endParaRPr lang="zh-CN" altLang="en-US" sz="7200" b="1" spc="-300" noProof="1">
              <a:solidFill>
                <a:srgbClr val="A0CC3F"/>
              </a:solidFill>
              <a:effectLst>
                <a:outerShdw dist="88900" algn="l" rotWithShape="0">
                  <a:srgbClr val="5F7700">
                    <a:alpha val="100000"/>
                  </a:srgbClr>
                </a:outerShdw>
              </a:effectLst>
              <a:latin typeface="#9Slide05 Brannboll Ny" panose="02000000000000000000" pitchFamily="2" charset="0"/>
              <a:ea typeface="字魂189号-星岩乐黑体" panose="00000500000000000000" charset="-122"/>
              <a:cs typeface="Open Sans Light" pitchFamily="34" charset="0"/>
              <a:sym typeface="+mn-lt"/>
            </a:endParaRPr>
          </a:p>
        </p:txBody>
      </p:sp>
      <p:pic>
        <p:nvPicPr>
          <p:cNvPr id="14" name="Picture 13">
            <a:extLst>
              <a:ext uri="{FF2B5EF4-FFF2-40B4-BE49-F238E27FC236}">
                <a16:creationId xmlns:a16="http://schemas.microsoft.com/office/drawing/2014/main" xmlns="" id="{0F58ECF5-C942-4E89-B727-24995575D5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7250" y="3638550"/>
            <a:ext cx="2171700" cy="21717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par>
                                <p:cTn id="24" presetID="32" presetClass="emph" presetSubtype="0" repeatCount="indefinite" fill="hold" nodeType="withEffect">
                                  <p:stCondLst>
                                    <p:cond delay="0"/>
                                  </p:stCondLst>
                                  <p:childTnLst>
                                    <p:animRot by="120000">
                                      <p:cBhvr>
                                        <p:cTn id="25" dur="100" fill="hold">
                                          <p:stCondLst>
                                            <p:cond delay="0"/>
                                          </p:stCondLst>
                                        </p:cTn>
                                        <p:tgtEl>
                                          <p:spTgt spid="26"/>
                                        </p:tgtEl>
                                        <p:attrNameLst>
                                          <p:attrName>r</p:attrName>
                                        </p:attrNameLst>
                                      </p:cBhvr>
                                    </p:animRot>
                                    <p:animRot by="-240000">
                                      <p:cBhvr>
                                        <p:cTn id="26" dur="200" fill="hold">
                                          <p:stCondLst>
                                            <p:cond delay="200"/>
                                          </p:stCondLst>
                                        </p:cTn>
                                        <p:tgtEl>
                                          <p:spTgt spid="26"/>
                                        </p:tgtEl>
                                        <p:attrNameLst>
                                          <p:attrName>r</p:attrName>
                                        </p:attrNameLst>
                                      </p:cBhvr>
                                    </p:animRot>
                                    <p:animRot by="240000">
                                      <p:cBhvr>
                                        <p:cTn id="27" dur="200" fill="hold">
                                          <p:stCondLst>
                                            <p:cond delay="400"/>
                                          </p:stCondLst>
                                        </p:cTn>
                                        <p:tgtEl>
                                          <p:spTgt spid="26"/>
                                        </p:tgtEl>
                                        <p:attrNameLst>
                                          <p:attrName>r</p:attrName>
                                        </p:attrNameLst>
                                      </p:cBhvr>
                                    </p:animRot>
                                    <p:animRot by="-240000">
                                      <p:cBhvr>
                                        <p:cTn id="28" dur="200" fill="hold">
                                          <p:stCondLst>
                                            <p:cond delay="600"/>
                                          </p:stCondLst>
                                        </p:cTn>
                                        <p:tgtEl>
                                          <p:spTgt spid="26"/>
                                        </p:tgtEl>
                                        <p:attrNameLst>
                                          <p:attrName>r</p:attrName>
                                        </p:attrNameLst>
                                      </p:cBhvr>
                                    </p:animRot>
                                    <p:animRot by="120000">
                                      <p:cBhvr>
                                        <p:cTn id="29"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836295" y="2002155"/>
            <a:ext cx="10592435" cy="2390258"/>
            <a:chOff x="1020" y="2329"/>
            <a:chExt cx="11012" cy="7756"/>
          </a:xfrm>
        </p:grpSpPr>
        <p:sp>
          <p:nvSpPr>
            <p:cNvPr id="15" name="圆角矩形 14"/>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14" name="圆角矩形 13"/>
            <p:cNvSpPr/>
            <p:nvPr/>
          </p:nvSpPr>
          <p:spPr>
            <a:xfrm>
              <a:off x="1020" y="2329"/>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2" name="Rectangle: Rounded Corners 1">
            <a:extLst>
              <a:ext uri="{FF2B5EF4-FFF2-40B4-BE49-F238E27FC236}">
                <a16:creationId xmlns:a16="http://schemas.microsoft.com/office/drawing/2014/main" xmlns="" id="{493DA8F1-149D-46B3-BF76-D7F5B46C9B42}"/>
              </a:ext>
            </a:extLst>
          </p:cNvPr>
          <p:cNvSpPr/>
          <p:nvPr/>
        </p:nvSpPr>
        <p:spPr>
          <a:xfrm>
            <a:off x="1060450" y="3454400"/>
            <a:ext cx="1911350" cy="6731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xmlns="" id="{9B169207-ADBA-46A0-A1E6-713445322139}"/>
              </a:ext>
            </a:extLst>
          </p:cNvPr>
          <p:cNvSpPr/>
          <p:nvPr/>
        </p:nvSpPr>
        <p:spPr>
          <a:xfrm>
            <a:off x="4965700" y="2755900"/>
            <a:ext cx="4940300" cy="6731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xmlns="" id="{A0CDEA62-5DB0-41FF-9968-EE2AF530EFC4}"/>
              </a:ext>
            </a:extLst>
          </p:cNvPr>
          <p:cNvSpPr/>
          <p:nvPr/>
        </p:nvSpPr>
        <p:spPr>
          <a:xfrm>
            <a:off x="9880600" y="2082800"/>
            <a:ext cx="1150257" cy="6731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xmlns="" id="{0DE67B5D-2F0F-43AC-BA66-CACEFC7EA35E}"/>
              </a:ext>
            </a:extLst>
          </p:cNvPr>
          <p:cNvSpPr/>
          <p:nvPr/>
        </p:nvSpPr>
        <p:spPr>
          <a:xfrm>
            <a:off x="1060450" y="2755900"/>
            <a:ext cx="1397000" cy="6731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p:cNvSpPr txBox="1"/>
          <p:nvPr/>
        </p:nvSpPr>
        <p:spPr>
          <a:xfrm>
            <a:off x="1003300" y="2010410"/>
            <a:ext cx="10007600" cy="2169902"/>
          </a:xfrm>
          <a:prstGeom prst="rect">
            <a:avLst/>
          </a:prstGeom>
          <a:noFill/>
        </p:spPr>
        <p:txBody>
          <a:bodyPr wrap="square" rtlCol="0">
            <a:spAutoFit/>
          </a:bodyPr>
          <a:lstStyle/>
          <a:p>
            <a:pPr algn="just">
              <a:spcBef>
                <a:spcPct val="50000"/>
              </a:spcBef>
              <a:buFontTx/>
              <a:buNone/>
            </a:pPr>
            <a:r>
              <a:rPr lang="en-US" altLang="en-US" sz="4500" dirty="0">
                <a:solidFill>
                  <a:srgbClr val="7030A0"/>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Kể</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chuyện</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về</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một</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người</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có</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khả</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năng</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hoặc</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có</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sức</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khỏe</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đặc</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biệt</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mà</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em</a:t>
            </a:r>
            <a:r>
              <a:rPr lang="en-US" altLang="en-US" sz="4500" dirty="0">
                <a:solidFill>
                  <a:schemeClr val="tx1">
                    <a:lumMod val="95000"/>
                    <a:lumOff val="5000"/>
                  </a:schemeClr>
                </a:solidFill>
                <a:latin typeface="Arial" panose="020B0604020202020204" pitchFamily="34" charset="0"/>
                <a:cs typeface="Arial" panose="020B0604020202020204" pitchFamily="34" charset="0"/>
              </a:rPr>
              <a:t> </a:t>
            </a:r>
            <a:r>
              <a:rPr lang="en-US" altLang="en-US" sz="4500" dirty="0" err="1">
                <a:solidFill>
                  <a:schemeClr val="tx1">
                    <a:lumMod val="95000"/>
                    <a:lumOff val="5000"/>
                  </a:schemeClr>
                </a:solidFill>
                <a:latin typeface="Arial" panose="020B0604020202020204" pitchFamily="34" charset="0"/>
                <a:cs typeface="Arial" panose="020B0604020202020204" pitchFamily="34" charset="0"/>
              </a:rPr>
              <a:t>biết</a:t>
            </a:r>
            <a:r>
              <a:rPr lang="en-US" altLang="en-US" sz="4500" dirty="0">
                <a:solidFill>
                  <a:schemeClr val="tx1">
                    <a:lumMod val="95000"/>
                    <a:lumOff val="5000"/>
                  </a:schemeClr>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xmlns="" id="{5C895A72-1EDD-4BEB-A58B-8950897235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2250" y="3790950"/>
            <a:ext cx="3067050" cy="3067050"/>
          </a:xfrm>
          <a:prstGeom prst="rect">
            <a:avLst/>
          </a:prstGeom>
        </p:spPr>
      </p:pic>
      <p:pic>
        <p:nvPicPr>
          <p:cNvPr id="11" name="Picture 10">
            <a:extLst>
              <a:ext uri="{FF2B5EF4-FFF2-40B4-BE49-F238E27FC236}">
                <a16:creationId xmlns:a16="http://schemas.microsoft.com/office/drawing/2014/main" xmlns="" id="{41651671-1DAB-43B2-B74E-85249197C3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87095" y="4103064"/>
            <a:ext cx="3429000" cy="3429000"/>
          </a:xfrm>
          <a:prstGeom prst="rect">
            <a:avLst/>
          </a:prstGeom>
        </p:spPr>
      </p:pic>
      <p:pic>
        <p:nvPicPr>
          <p:cNvPr id="13" name="Picture 12">
            <a:extLst>
              <a:ext uri="{FF2B5EF4-FFF2-40B4-BE49-F238E27FC236}">
                <a16:creationId xmlns:a16="http://schemas.microsoft.com/office/drawing/2014/main" xmlns="" id="{0230C7D9-0E49-4EAB-A5D5-0F5B8A16ED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6250"/>
          <a:stretch/>
        </p:blipFill>
        <p:spPr>
          <a:xfrm>
            <a:off x="8686796" y="3571875"/>
            <a:ext cx="3505203" cy="3286125"/>
          </a:xfrm>
          <a:prstGeom prst="rect">
            <a:avLst/>
          </a:prstGeom>
        </p:spPr>
      </p:pic>
      <p:pic>
        <p:nvPicPr>
          <p:cNvPr id="31" name="Picture 30">
            <a:extLst>
              <a:ext uri="{FF2B5EF4-FFF2-40B4-BE49-F238E27FC236}">
                <a16:creationId xmlns:a16="http://schemas.microsoft.com/office/drawing/2014/main" xmlns="" id="{FCBF0756-F09D-4BEA-BFFA-B865A04278D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208"/>
          <a:stretch/>
        </p:blipFill>
        <p:spPr>
          <a:xfrm>
            <a:off x="5581650" y="4089526"/>
            <a:ext cx="3200400" cy="2768473"/>
          </a:xfrm>
          <a:prstGeom prst="rect">
            <a:avLst/>
          </a:prstGeom>
        </p:spPr>
      </p:pic>
      <p:grpSp>
        <p:nvGrpSpPr>
          <p:cNvPr id="32" name="组合 20">
            <a:extLst>
              <a:ext uri="{FF2B5EF4-FFF2-40B4-BE49-F238E27FC236}">
                <a16:creationId xmlns:a16="http://schemas.microsoft.com/office/drawing/2014/main" xmlns="" id="{05BD0EA5-E967-4140-A723-A49178B32809}"/>
              </a:ext>
            </a:extLst>
          </p:cNvPr>
          <p:cNvGrpSpPr/>
          <p:nvPr/>
        </p:nvGrpSpPr>
        <p:grpSpPr>
          <a:xfrm>
            <a:off x="-407670" y="-327660"/>
            <a:ext cx="4208780" cy="2273300"/>
            <a:chOff x="-213" y="0"/>
            <a:chExt cx="6628" cy="3580"/>
          </a:xfrm>
        </p:grpSpPr>
        <p:sp>
          <p:nvSpPr>
            <p:cNvPr id="33" name="圆角矩形 21">
              <a:extLst>
                <a:ext uri="{FF2B5EF4-FFF2-40B4-BE49-F238E27FC236}">
                  <a16:creationId xmlns:a16="http://schemas.microsoft.com/office/drawing/2014/main" xmlns="" id="{46E75BE7-0F7E-4AF3-BDCA-EAEC1C98EDC6}"/>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A0CC3F"/>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4" name="圆角矩形 22">
              <a:extLst>
                <a:ext uri="{FF2B5EF4-FFF2-40B4-BE49-F238E27FC236}">
                  <a16:creationId xmlns:a16="http://schemas.microsoft.com/office/drawing/2014/main" xmlns="" id="{3D5CD9E3-FEAF-47BD-A3E7-7C843BCBEB5E}"/>
                </a:ext>
              </a:extLst>
            </p:cNvPr>
            <p:cNvSpPr/>
            <p:nvPr/>
          </p:nvSpPr>
          <p:spPr>
            <a:xfrm>
              <a:off x="1365" y="1525"/>
              <a:ext cx="4943" cy="1212"/>
            </a:xfrm>
            <a:prstGeom prst="roundRect">
              <a:avLst>
                <a:gd name="adj" fmla="val 50000"/>
              </a:avLst>
            </a:prstGeom>
            <a:solidFill>
              <a:srgbClr val="5F77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altLang="zh-CN" sz="4000" b="1" spc="-300" dirty="0">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        ĐỀ BÀI</a:t>
              </a:r>
              <a:endParaRPr lang="zh-CN" altLang="en-US" sz="4000" b="1" spc="-300" dirty="0">
                <a:solidFill>
                  <a:srgbClr val="A0CC3F"/>
                </a:solidFill>
                <a:effectLst/>
                <a:latin typeface="#9Slide03 SVNNeutraface 2" panose="02000600040000020004" pitchFamily="2" charset="0"/>
                <a:ea typeface="字魂189号-星岩乐黑体" panose="00000500000000000000" charset="-122"/>
                <a:cs typeface="Open Sans Light" pitchFamily="34" charset="0"/>
                <a:sym typeface="+mn-lt"/>
              </a:endParaRPr>
            </a:p>
          </p:txBody>
        </p:sp>
        <p:pic>
          <p:nvPicPr>
            <p:cNvPr id="35" name="图片 23" descr="卡通人物&#10;&#10;中度可信度描述已自动生成">
              <a:extLst>
                <a:ext uri="{FF2B5EF4-FFF2-40B4-BE49-F238E27FC236}">
                  <a16:creationId xmlns:a16="http://schemas.microsoft.com/office/drawing/2014/main" xmlns="" id="{9017D1BA-4DE5-4ED0-AAE1-4E14D8D36ABA}"/>
                </a:ext>
              </a:extLst>
            </p:cNvPr>
            <p:cNvPicPr>
              <a:picLocks noChangeAspect="1"/>
            </p:cNvPicPr>
            <p:nvPr>
              <p:custDataLst>
                <p:tags r:id="rId1"/>
              </p:custDataLst>
            </p:nvPr>
          </p:nvPicPr>
          <p:blipFill>
            <a:blip r:embed="rId9" cstate="email"/>
            <a:stretch>
              <a:fillRect/>
            </a:stretch>
          </p:blipFill>
          <p:spPr>
            <a:xfrm rot="840000">
              <a:off x="-213" y="0"/>
              <a:ext cx="3581" cy="358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5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50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29"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735" y="-90805"/>
            <a:ext cx="4208780" cy="2273300"/>
            <a:chOff x="-213" y="0"/>
            <a:chExt cx="6628" cy="3580"/>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altLang="zh-CN"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4000" b="1" spc="-300" dirty="0" err="1">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Gợi</a:t>
              </a:r>
              <a:r>
                <a:rPr lang="en-US" altLang="zh-CN"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ý</a:t>
              </a:r>
              <a:endParaRPr lang="zh-CN" altLang="en-US"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endParaRP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7" name="组合 6"/>
          <p:cNvGrpSpPr/>
          <p:nvPr/>
        </p:nvGrpSpPr>
        <p:grpSpPr>
          <a:xfrm>
            <a:off x="3987853" y="469264"/>
            <a:ext cx="7755838" cy="4386150"/>
            <a:chOff x="678" y="2328"/>
            <a:chExt cx="14704" cy="8316"/>
          </a:xfrm>
        </p:grpSpPr>
        <p:grpSp>
          <p:nvGrpSpPr>
            <p:cNvPr id="16" name="组合 15"/>
            <p:cNvGrpSpPr/>
            <p:nvPr/>
          </p:nvGrpSpPr>
          <p:grpSpPr>
            <a:xfrm>
              <a:off x="678" y="2328"/>
              <a:ext cx="14704" cy="8316"/>
              <a:chOff x="1020" y="2328"/>
              <a:chExt cx="11012" cy="7804"/>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12" name="云形 11"/>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13" name="文本框 12"/>
            <p:cNvSpPr txBox="1"/>
            <p:nvPr/>
          </p:nvSpPr>
          <p:spPr>
            <a:xfrm>
              <a:off x="2220" y="3362"/>
              <a:ext cx="12568" cy="5511"/>
            </a:xfrm>
            <a:prstGeom prst="rect">
              <a:avLst/>
            </a:prstGeom>
            <a:noFill/>
          </p:spPr>
          <p:txBody>
            <a:bodyPr wrap="square" rtlCol="0">
              <a:spAutoFit/>
            </a:bodyPr>
            <a:lstStyle/>
            <a:p>
              <a:pPr marL="342900" indent="-342900" fontAlgn="auto">
                <a:lnSpc>
                  <a:spcPct val="150000"/>
                </a:lnSpc>
                <a:buFontTx/>
                <a:buChar char="-"/>
                <a:defRPr/>
              </a:pPr>
              <a:r>
                <a:rPr lang="vi-VN" sz="2500" dirty="0">
                  <a:latin typeface="Arial" panose="020B0604020202020204" pitchFamily="34" charset="0"/>
                  <a:cs typeface="Arial" panose="020B0604020202020204" pitchFamily="34" charset="0"/>
                </a:rPr>
                <a:t>Làm được những việc mà người có sức khỏe bình thường không làm được</a:t>
              </a:r>
              <a:r>
                <a:rPr lang="en-US" sz="2500" dirty="0">
                  <a:latin typeface="Arial" panose="020B0604020202020204" pitchFamily="34" charset="0"/>
                  <a:cs typeface="Arial" panose="020B0604020202020204" pitchFamily="34" charset="0"/>
                </a:rPr>
                <a:t>…</a:t>
              </a:r>
            </a:p>
            <a:p>
              <a:pPr marL="342900" indent="-342900" fontAlgn="auto">
                <a:lnSpc>
                  <a:spcPct val="150000"/>
                </a:lnSpc>
                <a:buFontTx/>
                <a:buChar char="-"/>
                <a:defRPr/>
              </a:pPr>
              <a:r>
                <a:rPr lang="vi-VN" sz="2500" dirty="0">
                  <a:latin typeface="Arial" panose="020B0604020202020204" pitchFamily="34" charset="0"/>
                  <a:cs typeface="Arial" panose="020B0604020202020204" pitchFamily="34" charset="0"/>
                </a:rPr>
                <a:t>Chơi thể thao (bóng đá, cờ vua,…) giỏi.</a:t>
              </a:r>
              <a:endParaRPr lang="en-US" sz="2500" dirty="0">
                <a:latin typeface="Arial" panose="020B0604020202020204" pitchFamily="34" charset="0"/>
                <a:cs typeface="Arial" panose="020B0604020202020204" pitchFamily="34" charset="0"/>
              </a:endParaRPr>
            </a:p>
            <a:p>
              <a:pPr marL="342900" indent="-342900" fontAlgn="auto">
                <a:lnSpc>
                  <a:spcPct val="150000"/>
                </a:lnSpc>
                <a:buFontTx/>
                <a:buChar char="-"/>
                <a:defRPr/>
              </a:pPr>
              <a:r>
                <a:rPr lang="vi-VN" sz="2500" dirty="0">
                  <a:latin typeface="Arial" panose="020B0604020202020204" pitchFamily="34" charset="0"/>
                  <a:cs typeface="Arial" panose="020B0604020202020204" pitchFamily="34" charset="0"/>
                </a:rPr>
                <a:t>Hát, múa, chơi đàn, vẽ tranh giỏi</a:t>
              </a:r>
              <a:r>
                <a:rPr lang="en-US" sz="2500" dirty="0">
                  <a:latin typeface="Arial" panose="020B0604020202020204" pitchFamily="34" charset="0"/>
                  <a:cs typeface="Arial" panose="020B0604020202020204" pitchFamily="34" charset="0"/>
                </a:rPr>
                <a:t>.</a:t>
              </a:r>
            </a:p>
            <a:p>
              <a:pPr marL="342900" indent="-342900" fontAlgn="auto">
                <a:lnSpc>
                  <a:spcPct val="150000"/>
                </a:lnSpc>
                <a:buFontTx/>
                <a:buChar char="-"/>
                <a:defRPr/>
              </a:pPr>
              <a:r>
                <a:rPr lang="vi-VN" sz="2500" dirty="0">
                  <a:latin typeface="Arial" panose="020B0604020202020204" pitchFamily="34" charset="0"/>
                  <a:cs typeface="Arial" panose="020B0604020202020204" pitchFamily="34" charset="0"/>
                </a:rPr>
                <a:t>Học toán, làm thơ, kể chuyện giỏi.</a:t>
              </a:r>
              <a:endParaRPr lang="zh-CN" altLang="en-US"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endParaRPr>
            </a:p>
          </p:txBody>
        </p:sp>
      </p:grpSp>
      <p:grpSp>
        <p:nvGrpSpPr>
          <p:cNvPr id="17" name="组合 16"/>
          <p:cNvGrpSpPr/>
          <p:nvPr/>
        </p:nvGrpSpPr>
        <p:grpSpPr>
          <a:xfrm>
            <a:off x="358775" y="4032251"/>
            <a:ext cx="4901565" cy="2254250"/>
            <a:chOff x="678" y="2328"/>
            <a:chExt cx="14704" cy="8316"/>
          </a:xfrm>
        </p:grpSpPr>
        <p:grpSp>
          <p:nvGrpSpPr>
            <p:cNvPr id="18" name="组合 17"/>
            <p:cNvGrpSpPr/>
            <p:nvPr/>
          </p:nvGrpSpPr>
          <p:grpSpPr>
            <a:xfrm>
              <a:off x="678" y="2328"/>
              <a:ext cx="14704" cy="8316"/>
              <a:chOff x="1020" y="2328"/>
              <a:chExt cx="11012" cy="7804"/>
            </a:xfrm>
          </p:grpSpPr>
          <p:sp>
            <p:nvSpPr>
              <p:cNvPr id="19" name="云形 18"/>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21" name="云形 20"/>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22" name="文本框 21"/>
            <p:cNvSpPr txBox="1"/>
            <p:nvPr/>
          </p:nvSpPr>
          <p:spPr>
            <a:xfrm>
              <a:off x="2230" y="3704"/>
              <a:ext cx="12859" cy="4939"/>
            </a:xfrm>
            <a:prstGeom prst="rect">
              <a:avLst/>
            </a:prstGeom>
            <a:noFill/>
          </p:spPr>
          <p:txBody>
            <a:bodyPr wrap="square" rtlCol="0">
              <a:spAutoFit/>
            </a:bodyPr>
            <a:lstStyle/>
            <a:p>
              <a:pPr>
                <a:spcBef>
                  <a:spcPct val="50000"/>
                </a:spcBef>
                <a:defRPr/>
              </a:pPr>
              <a:r>
                <a:rPr lang="en-US" sz="2700" b="1" dirty="0">
                  <a:solidFill>
                    <a:schemeClr val="accent1">
                      <a:lumMod val="25000"/>
                    </a:schemeClr>
                  </a:solidFill>
                  <a:latin typeface="Arial" panose="020B0604020202020204" pitchFamily="34" charset="0"/>
                  <a:cs typeface="Arial" panose="020B0604020202020204" pitchFamily="34" charset="0"/>
                </a:rPr>
                <a:t>   </a:t>
              </a:r>
              <a:r>
                <a:rPr lang="vi-VN" sz="2700" b="1" dirty="0">
                  <a:solidFill>
                    <a:schemeClr val="accent1">
                      <a:lumMod val="25000"/>
                    </a:schemeClr>
                  </a:solidFill>
                  <a:latin typeface="Arial" panose="020B0604020202020204" pitchFamily="34" charset="0"/>
                  <a:cs typeface="Arial" panose="020B0604020202020204" pitchFamily="34" charset="0"/>
                </a:rPr>
                <a:t>Tìm những người có khả năng hoặc có sức khỏe đặc biệt ở đâu?</a:t>
              </a:r>
              <a:endParaRPr lang="en-US" sz="2700" b="1" dirty="0">
                <a:solidFill>
                  <a:schemeClr val="accent1">
                    <a:lumMod val="25000"/>
                  </a:schemeClr>
                </a:solidFill>
                <a:latin typeface="Arial" panose="020B0604020202020204" pitchFamily="34" charset="0"/>
                <a:cs typeface="Arial" panose="020B0604020202020204" pitchFamily="34" charset="0"/>
              </a:endParaRPr>
            </a:p>
          </p:txBody>
        </p:sp>
      </p:grpSp>
      <p:pic>
        <p:nvPicPr>
          <p:cNvPr id="23" name="图片 22" descr="图标&#10;&#10;描述已自动生成"/>
          <p:cNvPicPr>
            <a:picLocks noChangeAspect="1"/>
          </p:cNvPicPr>
          <p:nvPr/>
        </p:nvPicPr>
        <p:blipFill>
          <a:blip r:embed="rId6" cstate="email">
            <a:duotone>
              <a:schemeClr val="accent1">
                <a:shade val="45000"/>
                <a:satMod val="135000"/>
              </a:schemeClr>
              <a:prstClr val="white"/>
            </a:duotone>
          </a:blip>
          <a:stretch>
            <a:fillRect/>
          </a:stretch>
        </p:blipFill>
        <p:spPr>
          <a:xfrm>
            <a:off x="1671921" y="2228850"/>
            <a:ext cx="2229888" cy="2229888"/>
          </a:xfrm>
          <a:prstGeom prst="rect">
            <a:avLst/>
          </a:prstGeom>
        </p:spPr>
      </p:pic>
      <p:pic>
        <p:nvPicPr>
          <p:cNvPr id="24" name="图片 23" descr="微信截图_20211009134020"/>
          <p:cNvPicPr>
            <a:picLocks noChangeAspect="1"/>
          </p:cNvPicPr>
          <p:nvPr/>
        </p:nvPicPr>
        <p:blipFill>
          <a:blip r:embed="rId7"/>
          <a:stretch>
            <a:fillRect/>
          </a:stretch>
        </p:blipFill>
        <p:spPr>
          <a:xfrm>
            <a:off x="9772650" y="2905125"/>
            <a:ext cx="2419350" cy="3952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750"/>
                                        <p:tgtEl>
                                          <p:spTgt spid="23"/>
                                        </p:tgtEl>
                                      </p:cBhvr>
                                    </p:animEffect>
                                    <p:anim calcmode="lin" valueType="num">
                                      <p:cBhvr>
                                        <p:cTn id="12" dur="750" fill="hold"/>
                                        <p:tgtEl>
                                          <p:spTgt spid="23"/>
                                        </p:tgtEl>
                                        <p:attrNameLst>
                                          <p:attrName>ppt_x</p:attrName>
                                        </p:attrNameLst>
                                      </p:cBhvr>
                                      <p:tavLst>
                                        <p:tav tm="0">
                                          <p:val>
                                            <p:strVal val="#ppt_x"/>
                                          </p:val>
                                        </p:tav>
                                        <p:tav tm="100000">
                                          <p:val>
                                            <p:strVal val="#ppt_x"/>
                                          </p:val>
                                        </p:tav>
                                      </p:tavLst>
                                    </p:anim>
                                    <p:anim calcmode="lin" valueType="num">
                                      <p:cBhvr>
                                        <p:cTn id="13"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735" y="-90805"/>
            <a:ext cx="4208780" cy="2273300"/>
            <a:chOff x="-213" y="0"/>
            <a:chExt cx="6628" cy="3580"/>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altLang="zh-CN"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4000" b="1" spc="-300" dirty="0" err="1">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Gợi</a:t>
              </a:r>
              <a:r>
                <a:rPr lang="en-US" altLang="zh-CN"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ý</a:t>
              </a:r>
              <a:endParaRPr lang="zh-CN" altLang="en-US"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endParaRP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7" name="组合 6"/>
          <p:cNvGrpSpPr/>
          <p:nvPr/>
        </p:nvGrpSpPr>
        <p:grpSpPr>
          <a:xfrm>
            <a:off x="3854502" y="316864"/>
            <a:ext cx="8204147" cy="4807586"/>
            <a:chOff x="678" y="2328"/>
            <a:chExt cx="14704" cy="8316"/>
          </a:xfrm>
        </p:grpSpPr>
        <p:grpSp>
          <p:nvGrpSpPr>
            <p:cNvPr id="16" name="组合 15"/>
            <p:cNvGrpSpPr/>
            <p:nvPr/>
          </p:nvGrpSpPr>
          <p:grpSpPr>
            <a:xfrm>
              <a:off x="678" y="2328"/>
              <a:ext cx="14704" cy="8316"/>
              <a:chOff x="1020" y="2328"/>
              <a:chExt cx="11012" cy="7804"/>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12" name="云形 11"/>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13" name="文本框 12"/>
            <p:cNvSpPr txBox="1"/>
            <p:nvPr/>
          </p:nvSpPr>
          <p:spPr>
            <a:xfrm>
              <a:off x="1390" y="3378"/>
              <a:ext cx="13433" cy="5901"/>
            </a:xfrm>
            <a:prstGeom prst="rect">
              <a:avLst/>
            </a:prstGeom>
            <a:noFill/>
          </p:spPr>
          <p:txBody>
            <a:bodyPr wrap="square" rtlCol="0">
              <a:spAutoFit/>
            </a:bodyPr>
            <a:lstStyle/>
            <a:p>
              <a:pPr fontAlgn="auto">
                <a:lnSpc>
                  <a:spcPct val="125000"/>
                </a:lnSpc>
                <a:defRPr/>
              </a:pP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vi-VN"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Nhớ lại những người có khả năng hoặc có</a:t>
              </a:r>
              <a:endPar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endParaRPr>
            </a:p>
            <a:p>
              <a:pPr fontAlgn="auto">
                <a:lnSpc>
                  <a:spcPct val="125000"/>
                </a:lnSpc>
                <a:defRPr/>
              </a:pP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vi-VN"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sức khỏe đặc biệt mà em đã xem thi đấu thể thao, biểu diễn xiếc hay văn nghệ,…</a:t>
              </a:r>
              <a:endPar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endParaRPr>
            </a:p>
            <a:p>
              <a:pPr fontAlgn="auto">
                <a:lnSpc>
                  <a:spcPct val="125000"/>
                </a:lnSpc>
                <a:defRPr/>
              </a:pP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vi-VN"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Tìm trong</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gia</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đình</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hàng</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xóm</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bạn</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bè</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vi-VN"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của em…</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có</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thể</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có</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những</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cô</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bác</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khéo</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tay</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giàu</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tài</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năng</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có</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sức</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khoẻ</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đặc</a:t>
              </a:r>
              <a:r>
                <a:rPr lang="en-US"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solidFill>
                    <a:schemeClr val="tx1"/>
                  </a:solidFill>
                  <a:latin typeface="Arial" panose="020B0604020202020204" pitchFamily="34" charset="0"/>
                  <a:ea typeface="思源黑体 CN Light" panose="020B0300000000000000" charset="-122"/>
                  <a:cs typeface="Arial" panose="020B0604020202020204" pitchFamily="34" charset="0"/>
                  <a:sym typeface="+mn-ea"/>
                </a:rPr>
                <a:t>biệt</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hay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những</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bạn</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học</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giỏi</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a:t>
              </a:r>
            </a:p>
            <a:p>
              <a:pPr fontAlgn="auto">
                <a:lnSpc>
                  <a:spcPct val="125000"/>
                </a:lnSpc>
                <a:defRPr/>
              </a:pP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có</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năng</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khiếu</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nghệ</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thuật</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thể</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thao</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a:t>
              </a:r>
              <a:endParaRPr lang="vi-VN" altLang="zh-CN"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endParaRPr>
            </a:p>
          </p:txBody>
        </p:sp>
      </p:grpSp>
      <p:grpSp>
        <p:nvGrpSpPr>
          <p:cNvPr id="17" name="组合 16"/>
          <p:cNvGrpSpPr/>
          <p:nvPr/>
        </p:nvGrpSpPr>
        <p:grpSpPr>
          <a:xfrm>
            <a:off x="358775" y="4305299"/>
            <a:ext cx="4901565" cy="1981201"/>
            <a:chOff x="678" y="2328"/>
            <a:chExt cx="14704" cy="8316"/>
          </a:xfrm>
        </p:grpSpPr>
        <p:grpSp>
          <p:nvGrpSpPr>
            <p:cNvPr id="18" name="组合 17"/>
            <p:cNvGrpSpPr/>
            <p:nvPr/>
          </p:nvGrpSpPr>
          <p:grpSpPr>
            <a:xfrm>
              <a:off x="678" y="2328"/>
              <a:ext cx="14704" cy="8316"/>
              <a:chOff x="1020" y="2328"/>
              <a:chExt cx="11012" cy="7804"/>
            </a:xfrm>
          </p:grpSpPr>
          <p:sp>
            <p:nvSpPr>
              <p:cNvPr id="19" name="云形 18"/>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21" name="云形 20"/>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22" name="文本框 21"/>
            <p:cNvSpPr txBox="1"/>
            <p:nvPr/>
          </p:nvSpPr>
          <p:spPr>
            <a:xfrm>
              <a:off x="1304" y="3595"/>
              <a:ext cx="13614" cy="4939"/>
            </a:xfrm>
            <a:prstGeom prst="rect">
              <a:avLst/>
            </a:prstGeom>
            <a:noFill/>
          </p:spPr>
          <p:txBody>
            <a:bodyPr wrap="square" rtlCol="0">
              <a:spAutoFit/>
            </a:bodyPr>
            <a:lstStyle/>
            <a:p>
              <a:pPr>
                <a:spcBef>
                  <a:spcPct val="50000"/>
                </a:spcBef>
                <a:defRPr/>
              </a:pPr>
              <a:r>
                <a:rPr lang="en-US" sz="2700" b="1" dirty="0">
                  <a:solidFill>
                    <a:schemeClr val="accent1">
                      <a:lumMod val="25000"/>
                    </a:schemeClr>
                  </a:solidFill>
                  <a:latin typeface="Arial" panose="020B0604020202020204" pitchFamily="34" charset="0"/>
                  <a:cs typeface="Arial" panose="020B0604020202020204" pitchFamily="34" charset="0"/>
                </a:rPr>
                <a:t>   </a:t>
              </a:r>
              <a:r>
                <a:rPr lang="en-US" sz="2700" b="1" dirty="0" err="1">
                  <a:solidFill>
                    <a:schemeClr val="accent1">
                      <a:lumMod val="25000"/>
                    </a:schemeClr>
                  </a:solidFill>
                  <a:latin typeface="Arial" panose="020B0604020202020204" pitchFamily="34" charset="0"/>
                  <a:cs typeface="Arial" panose="020B0604020202020204" pitchFamily="34" charset="0"/>
                </a:rPr>
                <a:t>M</a:t>
              </a:r>
              <a:r>
                <a:rPr lang="en-US" altLang="en-US" sz="2700" b="1" dirty="0" err="1">
                  <a:solidFill>
                    <a:schemeClr val="accent1">
                      <a:lumMod val="25000"/>
                    </a:schemeClr>
                  </a:solidFill>
                  <a:latin typeface="Arial" panose="020B0604020202020204" pitchFamily="34" charset="0"/>
                  <a:cs typeface="Arial" panose="020B0604020202020204" pitchFamily="34" charset="0"/>
                </a:rPr>
                <a:t>ột</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người</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có</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khả</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năng</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hoặc</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có</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sức</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khỏe</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đặc</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biệt</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là</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người</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như</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thế</a:t>
              </a:r>
              <a:r>
                <a:rPr lang="en-US" altLang="en-US" sz="2700" b="1" dirty="0">
                  <a:solidFill>
                    <a:schemeClr val="accent1">
                      <a:lumMod val="25000"/>
                    </a:schemeClr>
                  </a:solidFill>
                  <a:latin typeface="Arial" panose="020B0604020202020204" pitchFamily="34" charset="0"/>
                  <a:cs typeface="Arial" panose="020B0604020202020204" pitchFamily="34" charset="0"/>
                </a:rPr>
                <a:t> </a:t>
              </a:r>
              <a:r>
                <a:rPr lang="en-US" altLang="en-US" sz="2700" b="1" dirty="0" err="1">
                  <a:solidFill>
                    <a:schemeClr val="accent1">
                      <a:lumMod val="25000"/>
                    </a:schemeClr>
                  </a:solidFill>
                  <a:latin typeface="Arial" panose="020B0604020202020204" pitchFamily="34" charset="0"/>
                  <a:cs typeface="Arial" panose="020B0604020202020204" pitchFamily="34" charset="0"/>
                </a:rPr>
                <a:t>nào</a:t>
              </a:r>
              <a:r>
                <a:rPr lang="en-US" altLang="en-US" sz="2700" b="1" dirty="0">
                  <a:solidFill>
                    <a:schemeClr val="accent1">
                      <a:lumMod val="25000"/>
                    </a:schemeClr>
                  </a:solidFill>
                  <a:latin typeface="Arial" panose="020B0604020202020204" pitchFamily="34" charset="0"/>
                  <a:cs typeface="Arial" panose="020B0604020202020204" pitchFamily="34" charset="0"/>
                </a:rPr>
                <a:t>?</a:t>
              </a:r>
              <a:endParaRPr lang="en-US" sz="2700" b="1" dirty="0">
                <a:solidFill>
                  <a:schemeClr val="accent1">
                    <a:lumMod val="25000"/>
                  </a:schemeClr>
                </a:solidFill>
                <a:latin typeface="Arial" panose="020B0604020202020204" pitchFamily="34" charset="0"/>
                <a:cs typeface="Arial" panose="020B0604020202020204" pitchFamily="34" charset="0"/>
              </a:endParaRPr>
            </a:p>
          </p:txBody>
        </p:sp>
      </p:grpSp>
      <p:pic>
        <p:nvPicPr>
          <p:cNvPr id="23" name="图片 22" descr="图标&#10;&#10;描述已自动生成"/>
          <p:cNvPicPr>
            <a:picLocks noChangeAspect="1"/>
          </p:cNvPicPr>
          <p:nvPr/>
        </p:nvPicPr>
        <p:blipFill>
          <a:blip r:embed="rId6" cstate="email">
            <a:duotone>
              <a:schemeClr val="accent1">
                <a:shade val="45000"/>
                <a:satMod val="135000"/>
              </a:schemeClr>
              <a:prstClr val="white"/>
            </a:duotone>
          </a:blip>
          <a:stretch>
            <a:fillRect/>
          </a:stretch>
        </p:blipFill>
        <p:spPr>
          <a:xfrm>
            <a:off x="1843371" y="2743200"/>
            <a:ext cx="1886988" cy="1886988"/>
          </a:xfrm>
          <a:prstGeom prst="rect">
            <a:avLst/>
          </a:prstGeom>
        </p:spPr>
      </p:pic>
      <p:pic>
        <p:nvPicPr>
          <p:cNvPr id="20" name="图片 16" descr="微信截图_20211009133125">
            <a:extLst>
              <a:ext uri="{FF2B5EF4-FFF2-40B4-BE49-F238E27FC236}">
                <a16:creationId xmlns:a16="http://schemas.microsoft.com/office/drawing/2014/main" xmlns="" id="{E1588D81-1F81-4072-AA2A-0557C8F60D4A}"/>
              </a:ext>
            </a:extLst>
          </p:cNvPr>
          <p:cNvPicPr>
            <a:picLocks noChangeAspect="1"/>
          </p:cNvPicPr>
          <p:nvPr/>
        </p:nvPicPr>
        <p:blipFill>
          <a:blip r:embed="rId7"/>
          <a:stretch>
            <a:fillRect/>
          </a:stretch>
        </p:blipFill>
        <p:spPr>
          <a:xfrm>
            <a:off x="9903460" y="4046220"/>
            <a:ext cx="2799916" cy="2811780"/>
          </a:xfrm>
          <a:prstGeom prst="rect">
            <a:avLst/>
          </a:prstGeom>
        </p:spPr>
      </p:pic>
      <p:pic>
        <p:nvPicPr>
          <p:cNvPr id="25" name="图片 20" descr="微信截图_20211009112821">
            <a:extLst>
              <a:ext uri="{FF2B5EF4-FFF2-40B4-BE49-F238E27FC236}">
                <a16:creationId xmlns:a16="http://schemas.microsoft.com/office/drawing/2014/main" xmlns="" id="{07920B17-8C78-4AD6-B206-84BEAA4BBBF1}"/>
              </a:ext>
            </a:extLst>
          </p:cNvPr>
          <p:cNvPicPr>
            <a:picLocks noChangeAspect="1"/>
          </p:cNvPicPr>
          <p:nvPr/>
        </p:nvPicPr>
        <p:blipFill>
          <a:blip r:embed="rId8"/>
          <a:stretch>
            <a:fillRect/>
          </a:stretch>
        </p:blipFill>
        <p:spPr>
          <a:xfrm>
            <a:off x="4867275" y="4301579"/>
            <a:ext cx="2162175" cy="2665006"/>
          </a:xfrm>
          <a:prstGeom prst="rect">
            <a:avLst/>
          </a:prstGeom>
        </p:spPr>
      </p:pic>
      <p:pic>
        <p:nvPicPr>
          <p:cNvPr id="27" name="Picture 26">
            <a:extLst>
              <a:ext uri="{FF2B5EF4-FFF2-40B4-BE49-F238E27FC236}">
                <a16:creationId xmlns:a16="http://schemas.microsoft.com/office/drawing/2014/main" xmlns="" id="{D485DD62-2953-4114-ADD8-C2DBF8476B9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500" t="12500" r="52223" b="18889"/>
          <a:stretch/>
        </p:blipFill>
        <p:spPr>
          <a:xfrm>
            <a:off x="7391401" y="4118084"/>
            <a:ext cx="1809750" cy="3082815"/>
          </a:xfrm>
          <a:prstGeom prst="rect">
            <a:avLst/>
          </a:prstGeom>
        </p:spPr>
      </p:pic>
    </p:spTree>
    <p:extLst>
      <p:ext uri="{BB962C8B-B14F-4D97-AF65-F5344CB8AC3E}">
        <p14:creationId xmlns:p14="http://schemas.microsoft.com/office/powerpoint/2010/main" val="19444513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750"/>
                                        <p:tgtEl>
                                          <p:spTgt spid="23"/>
                                        </p:tgtEl>
                                      </p:cBhvr>
                                    </p:animEffect>
                                    <p:anim calcmode="lin" valueType="num">
                                      <p:cBhvr>
                                        <p:cTn id="12" dur="750" fill="hold"/>
                                        <p:tgtEl>
                                          <p:spTgt spid="23"/>
                                        </p:tgtEl>
                                        <p:attrNameLst>
                                          <p:attrName>ppt_x</p:attrName>
                                        </p:attrNameLst>
                                      </p:cBhvr>
                                      <p:tavLst>
                                        <p:tav tm="0">
                                          <p:val>
                                            <p:strVal val="#ppt_x"/>
                                          </p:val>
                                        </p:tav>
                                        <p:tav tm="100000">
                                          <p:val>
                                            <p:strVal val="#ppt_x"/>
                                          </p:val>
                                        </p:tav>
                                      </p:tavLst>
                                    </p:anim>
                                    <p:anim calcmode="lin" valueType="num">
                                      <p:cBhvr>
                                        <p:cTn id="13"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包含 徽标&#10;&#10;描述已自动生成"/>
          <p:cNvPicPr>
            <a:picLocks noChangeAspect="1"/>
          </p:cNvPicPr>
          <p:nvPr/>
        </p:nvPicPr>
        <p:blipFill>
          <a:blip r:embed="rId5" cstate="email"/>
          <a:stretch>
            <a:fillRect/>
          </a:stretch>
        </p:blipFill>
        <p:spPr>
          <a:xfrm>
            <a:off x="1066800" y="1560612"/>
            <a:ext cx="3483475" cy="2460026"/>
          </a:xfrm>
          <a:prstGeom prst="rect">
            <a:avLst/>
          </a:prstGeom>
        </p:spPr>
      </p:pic>
      <p:grpSp>
        <p:nvGrpSpPr>
          <p:cNvPr id="2" name="Group 1">
            <a:extLst>
              <a:ext uri="{FF2B5EF4-FFF2-40B4-BE49-F238E27FC236}">
                <a16:creationId xmlns:a16="http://schemas.microsoft.com/office/drawing/2014/main" xmlns="" id="{7FFDC648-3E29-4EBA-B3EC-4C00C42C47F6}"/>
              </a:ext>
            </a:extLst>
          </p:cNvPr>
          <p:cNvGrpSpPr/>
          <p:nvPr/>
        </p:nvGrpSpPr>
        <p:grpSpPr>
          <a:xfrm>
            <a:off x="4457700" y="814705"/>
            <a:ext cx="7010400" cy="2270919"/>
            <a:chOff x="4457700" y="814705"/>
            <a:chExt cx="7010400" cy="2270919"/>
          </a:xfrm>
        </p:grpSpPr>
        <p:grpSp>
          <p:nvGrpSpPr>
            <p:cNvPr id="18" name="组合 10">
              <a:extLst>
                <a:ext uri="{FF2B5EF4-FFF2-40B4-BE49-F238E27FC236}">
                  <a16:creationId xmlns:a16="http://schemas.microsoft.com/office/drawing/2014/main" xmlns="" id="{C41889E3-EAF4-4963-858C-BAF168FF246D}"/>
                </a:ext>
              </a:extLst>
            </p:cNvPr>
            <p:cNvGrpSpPr/>
            <p:nvPr/>
          </p:nvGrpSpPr>
          <p:grpSpPr>
            <a:xfrm>
              <a:off x="4457700" y="814705"/>
              <a:ext cx="7010400" cy="2270919"/>
              <a:chOff x="1317" y="3053"/>
              <a:chExt cx="16681" cy="3084"/>
            </a:xfrm>
          </p:grpSpPr>
          <p:grpSp>
            <p:nvGrpSpPr>
              <p:cNvPr id="19" name="组合 11">
                <a:extLst>
                  <a:ext uri="{FF2B5EF4-FFF2-40B4-BE49-F238E27FC236}">
                    <a16:creationId xmlns:a16="http://schemas.microsoft.com/office/drawing/2014/main" xmlns="" id="{2BB6FD45-4F2D-4C00-945D-C01BBFA0F295}"/>
                  </a:ext>
                </a:extLst>
              </p:cNvPr>
              <p:cNvGrpSpPr/>
              <p:nvPr/>
            </p:nvGrpSpPr>
            <p:grpSpPr>
              <a:xfrm>
                <a:off x="1317" y="3053"/>
                <a:ext cx="16681" cy="3084"/>
                <a:chOff x="1020" y="2328"/>
                <a:chExt cx="11012" cy="6353"/>
              </a:xfrm>
            </p:grpSpPr>
            <p:sp>
              <p:nvSpPr>
                <p:cNvPr id="21" name="圆角矩形 12">
                  <a:extLst>
                    <a:ext uri="{FF2B5EF4-FFF2-40B4-BE49-F238E27FC236}">
                      <a16:creationId xmlns:a16="http://schemas.microsoft.com/office/drawing/2014/main" xmlns="" id="{AF6DFE57-426B-42A3-8A42-20E2326DFC10}"/>
                    </a:ext>
                  </a:extLst>
                </p:cNvPr>
                <p:cNvSpPr/>
                <p:nvPr/>
              </p:nvSpPr>
              <p:spPr>
                <a:xfrm>
                  <a:off x="1220" y="2480"/>
                  <a:ext cx="10812" cy="6201"/>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22" name="圆角矩形 16">
                  <a:extLst>
                    <a:ext uri="{FF2B5EF4-FFF2-40B4-BE49-F238E27FC236}">
                      <a16:creationId xmlns:a16="http://schemas.microsoft.com/office/drawing/2014/main" xmlns="" id="{E494F982-BC92-484D-AB22-10CFDF51793B}"/>
                    </a:ext>
                  </a:extLst>
                </p:cNvPr>
                <p:cNvSpPr/>
                <p:nvPr/>
              </p:nvSpPr>
              <p:spPr>
                <a:xfrm>
                  <a:off x="1020" y="2328"/>
                  <a:ext cx="10812" cy="5801"/>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20" name="文本框 19">
                <a:extLst>
                  <a:ext uri="{FF2B5EF4-FFF2-40B4-BE49-F238E27FC236}">
                    <a16:creationId xmlns:a16="http://schemas.microsoft.com/office/drawing/2014/main" xmlns="" id="{7343F719-081C-4235-AB07-2BBB725B7C1A}"/>
                  </a:ext>
                </a:extLst>
              </p:cNvPr>
              <p:cNvSpPr txBox="1"/>
              <p:nvPr/>
            </p:nvSpPr>
            <p:spPr>
              <a:xfrm>
                <a:off x="2941" y="3166"/>
                <a:ext cx="14612" cy="2674"/>
              </a:xfrm>
              <a:prstGeom prst="rect">
                <a:avLst/>
              </a:prstGeom>
              <a:noFill/>
            </p:spPr>
            <p:txBody>
              <a:bodyPr wrap="square" rtlCol="0">
                <a:spAutoFit/>
              </a:bodyPr>
              <a:lstStyle/>
              <a:p>
                <a:pPr indent="0" fontAlgn="auto">
                  <a:lnSpc>
                    <a:spcPct val="125000"/>
                  </a:lnSpc>
                  <a:buFont typeface="Wingdings" panose="05000000000000000000" pitchFamily="2" charset="2"/>
                  <a:buNone/>
                  <a:defRPr/>
                </a:pP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Kể</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thành</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một</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câu</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chuyện</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có</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đầu</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có</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cuối</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a:t>
                </a:r>
              </a:p>
              <a:p>
                <a:pPr indent="0" fontAlgn="auto">
                  <a:lnSpc>
                    <a:spcPct val="125000"/>
                  </a:lnSpc>
                  <a:buFont typeface="Wingdings" panose="05000000000000000000" pitchFamily="2" charset="2"/>
                  <a:buNone/>
                  <a:defRPr/>
                </a:pP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 </a:t>
                </a:r>
                <a:r>
                  <a:rPr lang="vi-VN" altLang="en-US" sz="2500" dirty="0">
                    <a:latin typeface="Arial" panose="020B0604020202020204" pitchFamily="34" charset="0"/>
                    <a:cs typeface="Arial" panose="020B0604020202020204" pitchFamily="34" charset="0"/>
                  </a:rPr>
                  <a:t>Câu chuyện bắt đầu như thế nào ?</a:t>
                </a:r>
                <a:br>
                  <a:rPr lang="vi-VN" altLang="en-US" sz="2500" dirty="0">
                    <a:latin typeface="Arial" panose="020B0604020202020204" pitchFamily="34" charset="0"/>
                    <a:cs typeface="Arial" panose="020B0604020202020204" pitchFamily="34" charset="0"/>
                  </a:rPr>
                </a:b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 </a:t>
                </a:r>
                <a:r>
                  <a:rPr lang="vi-VN" altLang="en-US" sz="2500" dirty="0">
                    <a:latin typeface="Arial" panose="020B0604020202020204" pitchFamily="34" charset="0"/>
                    <a:cs typeface="Arial" panose="020B0604020202020204" pitchFamily="34" charset="0"/>
                  </a:rPr>
                  <a:t>Diễn biến chính của câu chuyện. </a:t>
                </a:r>
                <a:endParaRPr lang="en-US" altLang="en-US" sz="2500" dirty="0">
                  <a:latin typeface="Arial" panose="020B0604020202020204" pitchFamily="34" charset="0"/>
                  <a:cs typeface="Arial" panose="020B0604020202020204" pitchFamily="34" charset="0"/>
                </a:endParaRPr>
              </a:p>
              <a:p>
                <a:pPr indent="0" fontAlgn="auto">
                  <a:lnSpc>
                    <a:spcPct val="125000"/>
                  </a:lnSpc>
                  <a:buFont typeface="Wingdings" panose="05000000000000000000" pitchFamily="2" charset="2"/>
                  <a:buNone/>
                  <a:defRPr/>
                </a:pP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 </a:t>
                </a:r>
                <a:r>
                  <a:rPr lang="vi-VN" altLang="en-US" sz="2500" dirty="0">
                    <a:latin typeface="Arial" panose="020B0604020202020204" pitchFamily="34" charset="0"/>
                    <a:cs typeface="Arial" panose="020B0604020202020204" pitchFamily="34" charset="0"/>
                  </a:rPr>
                  <a:t>Kết thúc câu chuyện.</a:t>
                </a:r>
                <a:endParaRPr lang="zh-CN" altLang="en-US" sz="2500" dirty="0">
                  <a:solidFill>
                    <a:schemeClr val="tx1"/>
                  </a:solidFill>
                  <a:latin typeface="Arial" panose="020B0604020202020204" pitchFamily="34" charset="0"/>
                  <a:ea typeface="思源黑体 CN Light" panose="020B0300000000000000" charset="-122"/>
                  <a:cs typeface="Arial" panose="020B0604020202020204" pitchFamily="34" charset="0"/>
                  <a:sym typeface="+mn-ea"/>
                </a:endParaRPr>
              </a:p>
            </p:txBody>
          </p:sp>
        </p:grpSp>
        <p:pic>
          <p:nvPicPr>
            <p:cNvPr id="13" name="Picture 12">
              <a:extLst>
                <a:ext uri="{FF2B5EF4-FFF2-40B4-BE49-F238E27FC236}">
                  <a16:creationId xmlns:a16="http://schemas.microsoft.com/office/drawing/2014/main" xmlns="" id="{92DA9D86-9683-4FBD-A3E3-70E1CFDC762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125" t="5000" r="61042" b="51667"/>
            <a:stretch/>
          </p:blipFill>
          <p:spPr>
            <a:xfrm>
              <a:off x="4610100" y="1524000"/>
              <a:ext cx="835269" cy="1143000"/>
            </a:xfrm>
            <a:prstGeom prst="rect">
              <a:avLst/>
            </a:prstGeom>
          </p:spPr>
        </p:pic>
      </p:grpSp>
      <p:grpSp>
        <p:nvGrpSpPr>
          <p:cNvPr id="23" name="Group 22">
            <a:extLst>
              <a:ext uri="{FF2B5EF4-FFF2-40B4-BE49-F238E27FC236}">
                <a16:creationId xmlns:a16="http://schemas.microsoft.com/office/drawing/2014/main" xmlns="" id="{D9C3CEC5-4E3F-4075-BD7F-D95E357DE566}"/>
              </a:ext>
            </a:extLst>
          </p:cNvPr>
          <p:cNvGrpSpPr/>
          <p:nvPr/>
        </p:nvGrpSpPr>
        <p:grpSpPr>
          <a:xfrm>
            <a:off x="812110" y="3386455"/>
            <a:ext cx="8122341" cy="3223895"/>
            <a:chOff x="4451618" y="814705"/>
            <a:chExt cx="7016482" cy="2533061"/>
          </a:xfrm>
        </p:grpSpPr>
        <p:grpSp>
          <p:nvGrpSpPr>
            <p:cNvPr id="24" name="组合 10">
              <a:extLst>
                <a:ext uri="{FF2B5EF4-FFF2-40B4-BE49-F238E27FC236}">
                  <a16:creationId xmlns:a16="http://schemas.microsoft.com/office/drawing/2014/main" xmlns="" id="{9A792785-4252-4603-B19C-BB79856496B3}"/>
                </a:ext>
              </a:extLst>
            </p:cNvPr>
            <p:cNvGrpSpPr/>
            <p:nvPr/>
          </p:nvGrpSpPr>
          <p:grpSpPr>
            <a:xfrm>
              <a:off x="4457700" y="814705"/>
              <a:ext cx="7010400" cy="2533061"/>
              <a:chOff x="1317" y="3053"/>
              <a:chExt cx="16681" cy="3440"/>
            </a:xfrm>
          </p:grpSpPr>
          <p:grpSp>
            <p:nvGrpSpPr>
              <p:cNvPr id="27" name="组合 11">
                <a:extLst>
                  <a:ext uri="{FF2B5EF4-FFF2-40B4-BE49-F238E27FC236}">
                    <a16:creationId xmlns:a16="http://schemas.microsoft.com/office/drawing/2014/main" xmlns="" id="{B17B7E7F-14C4-4F4C-A13F-EB5638B6E0BD}"/>
                  </a:ext>
                </a:extLst>
              </p:cNvPr>
              <p:cNvGrpSpPr/>
              <p:nvPr/>
            </p:nvGrpSpPr>
            <p:grpSpPr>
              <a:xfrm>
                <a:off x="1317" y="3053"/>
                <a:ext cx="16681" cy="2972"/>
                <a:chOff x="1020" y="2328"/>
                <a:chExt cx="11012" cy="6123"/>
              </a:xfrm>
            </p:grpSpPr>
            <p:sp>
              <p:nvSpPr>
                <p:cNvPr id="29" name="圆角矩形 12">
                  <a:extLst>
                    <a:ext uri="{FF2B5EF4-FFF2-40B4-BE49-F238E27FC236}">
                      <a16:creationId xmlns:a16="http://schemas.microsoft.com/office/drawing/2014/main" xmlns="" id="{A1E15505-CE34-40E9-8F3F-F5DE1A9FEEC5}"/>
                    </a:ext>
                  </a:extLst>
                </p:cNvPr>
                <p:cNvSpPr/>
                <p:nvPr/>
              </p:nvSpPr>
              <p:spPr>
                <a:xfrm>
                  <a:off x="1220" y="2480"/>
                  <a:ext cx="10812" cy="5971"/>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F7700"/>
                    </a:solidFill>
                  </a:endParaRPr>
                </a:p>
              </p:txBody>
            </p:sp>
            <p:sp>
              <p:nvSpPr>
                <p:cNvPr id="30" name="圆角矩形 16">
                  <a:extLst>
                    <a:ext uri="{FF2B5EF4-FFF2-40B4-BE49-F238E27FC236}">
                      <a16:creationId xmlns:a16="http://schemas.microsoft.com/office/drawing/2014/main" xmlns="" id="{F52FBD36-2AAA-403E-B972-27F09CE7FA88}"/>
                    </a:ext>
                  </a:extLst>
                </p:cNvPr>
                <p:cNvSpPr/>
                <p:nvPr/>
              </p:nvSpPr>
              <p:spPr>
                <a:xfrm>
                  <a:off x="1020" y="2328"/>
                  <a:ext cx="10812" cy="580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28" name="文本框 19">
                <a:extLst>
                  <a:ext uri="{FF2B5EF4-FFF2-40B4-BE49-F238E27FC236}">
                    <a16:creationId xmlns:a16="http://schemas.microsoft.com/office/drawing/2014/main" xmlns="" id="{2C64FFC8-DB74-46BB-A00A-255434E58029}"/>
                  </a:ext>
                </a:extLst>
              </p:cNvPr>
              <p:cNvSpPr txBox="1"/>
              <p:nvPr/>
            </p:nvSpPr>
            <p:spPr>
              <a:xfrm>
                <a:off x="2941" y="3166"/>
                <a:ext cx="14612" cy="3327"/>
              </a:xfrm>
              <a:prstGeom prst="rect">
                <a:avLst/>
              </a:prstGeom>
              <a:noFill/>
            </p:spPr>
            <p:txBody>
              <a:bodyPr wrap="square" rtlCol="0">
                <a:spAutoFit/>
              </a:bodyPr>
              <a:lstStyle/>
              <a:p>
                <a:pPr indent="0" fontAlgn="auto">
                  <a:lnSpc>
                    <a:spcPct val="125000"/>
                  </a:lnSpc>
                  <a:buFont typeface="Wingdings" panose="05000000000000000000" pitchFamily="2" charset="2"/>
                  <a:buNone/>
                  <a:defRPr/>
                </a:pP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Kể</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sự</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việc</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chứng</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minh</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khả</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năng</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đặc</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biệt</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của</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nhân</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vật</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không</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thành</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câu</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2500" dirty="0" err="1">
                    <a:latin typeface="Arial" panose="020B0604020202020204" pitchFamily="34" charset="0"/>
                    <a:ea typeface="思源黑体 CN Light" panose="020B0300000000000000" charset="-122"/>
                    <a:cs typeface="Arial" panose="020B0604020202020204" pitchFamily="34" charset="0"/>
                    <a:sym typeface="+mn-ea"/>
                  </a:rPr>
                  <a:t>chuyện</a:t>
                </a: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a:t>
                </a:r>
              </a:p>
              <a:p>
                <a:pPr indent="0" fontAlgn="auto">
                  <a:lnSpc>
                    <a:spcPct val="125000"/>
                  </a:lnSpc>
                  <a:buFont typeface="Wingdings" panose="05000000000000000000" pitchFamily="2" charset="2"/>
                  <a:buNone/>
                  <a:defRPr/>
                </a:pP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vi-VN" altLang="zh-CN" sz="2500" dirty="0">
                    <a:latin typeface="Arial" panose="020B0604020202020204" pitchFamily="34" charset="0"/>
                    <a:ea typeface="思源黑体 CN Light" panose="020B0300000000000000" charset="-122"/>
                    <a:cs typeface="Arial" panose="020B0604020202020204" pitchFamily="34" charset="0"/>
                    <a:sym typeface="+mn-ea"/>
                  </a:rPr>
                  <a:t>+ Cho biết người đó có khả năng gì đặc biệt.</a:t>
                </a:r>
                <a:br>
                  <a:rPr lang="vi-VN" altLang="zh-CN" sz="2500" dirty="0">
                    <a:latin typeface="Arial" panose="020B0604020202020204" pitchFamily="34" charset="0"/>
                    <a:ea typeface="思源黑体 CN Light" panose="020B0300000000000000" charset="-122"/>
                    <a:cs typeface="Arial" panose="020B0604020202020204" pitchFamily="34" charset="0"/>
                    <a:sym typeface="+mn-ea"/>
                  </a:rPr>
                </a:br>
                <a:r>
                  <a:rPr lang="en-US" altLang="zh-CN" sz="2500" dirty="0">
                    <a:latin typeface="Arial" panose="020B0604020202020204" pitchFamily="34" charset="0"/>
                    <a:ea typeface="思源黑体 CN Light" panose="020B0300000000000000" charset="-122"/>
                    <a:cs typeface="Arial" panose="020B0604020202020204" pitchFamily="34" charset="0"/>
                    <a:sym typeface="+mn-ea"/>
                  </a:rPr>
                  <a:t>   </a:t>
                </a:r>
                <a:r>
                  <a:rPr lang="vi-VN" altLang="zh-CN" sz="2500" dirty="0">
                    <a:latin typeface="Arial" panose="020B0604020202020204" pitchFamily="34" charset="0"/>
                    <a:ea typeface="思源黑体 CN Light" panose="020B0300000000000000" charset="-122"/>
                    <a:cs typeface="Arial" panose="020B0604020202020204" pitchFamily="34" charset="0"/>
                    <a:sym typeface="+mn-ea"/>
                  </a:rPr>
                  <a:t>+ Chọn nêu một số ví dụ về khả năng đặc biệt nói trên.</a:t>
                </a:r>
                <a:endParaRPr lang="en-US" altLang="zh-CN" sz="2500" dirty="0">
                  <a:latin typeface="Arial" panose="020B0604020202020204" pitchFamily="34" charset="0"/>
                  <a:ea typeface="思源黑体 CN Light" panose="020B0300000000000000" charset="-122"/>
                  <a:cs typeface="Arial" panose="020B0604020202020204" pitchFamily="34" charset="0"/>
                  <a:sym typeface="+mn-ea"/>
                </a:endParaRPr>
              </a:p>
            </p:txBody>
          </p:sp>
        </p:grpSp>
        <p:pic>
          <p:nvPicPr>
            <p:cNvPr id="25" name="Picture 24">
              <a:extLst>
                <a:ext uri="{FF2B5EF4-FFF2-40B4-BE49-F238E27FC236}">
                  <a16:creationId xmlns:a16="http://schemas.microsoft.com/office/drawing/2014/main" xmlns="" id="{50A0DDC3-25E7-4051-BA2A-3286DE44E7A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847" t="5000" r="46542" b="51667"/>
            <a:stretch/>
          </p:blipFill>
          <p:spPr>
            <a:xfrm>
              <a:off x="4451618" y="1608365"/>
              <a:ext cx="876300" cy="916169"/>
            </a:xfrm>
            <a:prstGeom prst="rect">
              <a:avLst/>
            </a:prstGeom>
          </p:spPr>
        </p:pic>
      </p:grpSp>
      <p:pic>
        <p:nvPicPr>
          <p:cNvPr id="7" name="Picture 6">
            <a:extLst>
              <a:ext uri="{FF2B5EF4-FFF2-40B4-BE49-F238E27FC236}">
                <a16:creationId xmlns:a16="http://schemas.microsoft.com/office/drawing/2014/main" xmlns="" id="{3AC16D3A-FF83-4B28-9C43-FDE578F74D89}"/>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9500" l="10000" r="90000">
                        <a14:foregroundMark x1="65950" y1="84300" x2="25650" y2="86400"/>
                        <a14:foregroundMark x1="78000" y1="95800" x2="31000" y2="91000"/>
                        <a14:foregroundMark x1="31000" y1="91000" x2="22000" y2="95800"/>
                        <a14:foregroundMark x1="48150" y1="59700" x2="52900" y2="71200"/>
                        <a14:foregroundMark x1="41900" y1="98450" x2="40300" y2="99500"/>
                        <a14:foregroundMark x1="39250" y1="99500" x2="33000" y2="99500"/>
                      </a14:backgroundRemoval>
                    </a14:imgEffect>
                  </a14:imgLayer>
                </a14:imgProps>
              </a:ext>
              <a:ext uri="{28A0092B-C50C-407E-A947-70E740481C1C}">
                <a14:useLocalDpi xmlns:a14="http://schemas.microsoft.com/office/drawing/2010/main" val="0"/>
              </a:ext>
            </a:extLst>
          </a:blip>
          <a:stretch>
            <a:fillRect/>
          </a:stretch>
        </p:blipFill>
        <p:spPr>
          <a:xfrm flipH="1">
            <a:off x="7981950" y="2247900"/>
            <a:ext cx="4610100" cy="4610100"/>
          </a:xfrm>
          <a:prstGeom prst="rect">
            <a:avLst/>
          </a:prstGeom>
        </p:spPr>
      </p:pic>
      <p:grpSp>
        <p:nvGrpSpPr>
          <p:cNvPr id="31" name="组合 20">
            <a:extLst>
              <a:ext uri="{FF2B5EF4-FFF2-40B4-BE49-F238E27FC236}">
                <a16:creationId xmlns:a16="http://schemas.microsoft.com/office/drawing/2014/main" xmlns="" id="{E7312F2D-B971-49BF-935F-A319A011B989}"/>
              </a:ext>
            </a:extLst>
          </p:cNvPr>
          <p:cNvGrpSpPr/>
          <p:nvPr/>
        </p:nvGrpSpPr>
        <p:grpSpPr>
          <a:xfrm>
            <a:off x="-407670" y="-327660"/>
            <a:ext cx="4208780" cy="2273300"/>
            <a:chOff x="-213" y="0"/>
            <a:chExt cx="6628" cy="3580"/>
          </a:xfrm>
        </p:grpSpPr>
        <p:sp>
          <p:nvSpPr>
            <p:cNvPr id="32" name="圆角矩形 21">
              <a:extLst>
                <a:ext uri="{FF2B5EF4-FFF2-40B4-BE49-F238E27FC236}">
                  <a16:creationId xmlns:a16="http://schemas.microsoft.com/office/drawing/2014/main" xmlns="" id="{1F3FC915-474A-4FFD-BB6D-69DED41F8EC6}"/>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A0CC3F"/>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3" name="圆角矩形 22">
              <a:extLst>
                <a:ext uri="{FF2B5EF4-FFF2-40B4-BE49-F238E27FC236}">
                  <a16:creationId xmlns:a16="http://schemas.microsoft.com/office/drawing/2014/main" xmlns="" id="{626F2BEA-81FD-41C9-AE4F-B9705CBA284E}"/>
                </a:ext>
              </a:extLst>
            </p:cNvPr>
            <p:cNvSpPr/>
            <p:nvPr/>
          </p:nvSpPr>
          <p:spPr>
            <a:xfrm>
              <a:off x="1365" y="1525"/>
              <a:ext cx="4943" cy="1212"/>
            </a:xfrm>
            <a:prstGeom prst="roundRect">
              <a:avLst>
                <a:gd name="adj" fmla="val 50000"/>
              </a:avLst>
            </a:prstGeom>
            <a:solidFill>
              <a:srgbClr val="5F77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altLang="zh-CN" sz="4000" b="1" spc="-300" dirty="0">
                  <a:solidFill>
                    <a:srgbClr val="A0CC3F"/>
                  </a:solidFill>
                  <a:latin typeface="#9Slide03 SVNNeutraface 2" panose="02000600040000020004" pitchFamily="2" charset="0"/>
                  <a:ea typeface="字魂189号-星岩乐黑体" panose="00000500000000000000" charset="-122"/>
                  <a:cs typeface="Open Sans Light" pitchFamily="34" charset="0"/>
                  <a:sym typeface="+mn-lt"/>
                </a:rPr>
                <a:t>       CÁCH KỂ</a:t>
              </a:r>
              <a:endParaRPr lang="zh-CN" altLang="en-US" sz="4000" b="1" spc="-300" dirty="0">
                <a:solidFill>
                  <a:srgbClr val="A0CC3F"/>
                </a:solidFill>
                <a:effectLst/>
                <a:latin typeface="#9Slide03 SVNNeutraface 2" panose="02000600040000020004" pitchFamily="2" charset="0"/>
                <a:ea typeface="字魂189号-星岩乐黑体" panose="00000500000000000000" charset="-122"/>
                <a:cs typeface="Open Sans Light" pitchFamily="34" charset="0"/>
                <a:sym typeface="+mn-lt"/>
              </a:endParaRPr>
            </a:p>
          </p:txBody>
        </p:sp>
        <p:pic>
          <p:nvPicPr>
            <p:cNvPr id="34" name="图片 23" descr="卡通人物&#10;&#10;中度可信度描述已自动生成">
              <a:extLst>
                <a:ext uri="{FF2B5EF4-FFF2-40B4-BE49-F238E27FC236}">
                  <a16:creationId xmlns:a16="http://schemas.microsoft.com/office/drawing/2014/main" xmlns="" id="{A96D997B-153F-4456-BA7D-1FF47C9F189E}"/>
                </a:ext>
              </a:extLst>
            </p:cNvPr>
            <p:cNvPicPr>
              <a:picLocks noChangeAspect="1"/>
            </p:cNvPicPr>
            <p:nvPr>
              <p:custDataLst>
                <p:tags r:id="rId1"/>
              </p:custDataLst>
            </p:nvPr>
          </p:nvPicPr>
          <p:blipFill>
            <a:blip r:embed="rId10" cstate="email"/>
            <a:stretch>
              <a:fillRect/>
            </a:stretch>
          </p:blipFill>
          <p:spPr>
            <a:xfrm rot="840000">
              <a:off x="-213" y="0"/>
              <a:ext cx="3581" cy="358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 calcmode="lin" valueType="num">
                                      <p:cBhvr>
                                        <p:cTn id="17" dur="500" fill="hold"/>
                                        <p:tgtEl>
                                          <p:spTgt spid="23"/>
                                        </p:tgtEl>
                                        <p:attrNameLst>
                                          <p:attrName>style.rotation</p:attrName>
                                        </p:attrNameLst>
                                      </p:cBhvr>
                                      <p:tavLst>
                                        <p:tav tm="0">
                                          <p:val>
                                            <p:fltVal val="360"/>
                                          </p:val>
                                        </p:tav>
                                        <p:tav tm="100000">
                                          <p:val>
                                            <p:fltVal val="0"/>
                                          </p:val>
                                        </p:tav>
                                      </p:tavLst>
                                    </p:anim>
                                    <p:animEffect transition="in" filter="fade">
                                      <p:cBhvr>
                                        <p:cTn id="18" dur="500"/>
                                        <p:tgtEl>
                                          <p:spTgt spid="23"/>
                                        </p:tgtEl>
                                      </p:cBhvr>
                                    </p:animEffect>
                                  </p:childTnLst>
                                </p:cTn>
                              </p:par>
                            </p:childTnLst>
                          </p:cTn>
                        </p:par>
                        <p:par>
                          <p:cTn id="19" fill="hold">
                            <p:stCondLst>
                              <p:cond delay="500"/>
                            </p:stCondLst>
                            <p:childTnLst>
                              <p:par>
                                <p:cTn id="20" presetID="50" presetClass="entr" presetSubtype="0" decel="10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735" y="-90805"/>
            <a:ext cx="4208780" cy="2273300"/>
            <a:chOff x="-213" y="0"/>
            <a:chExt cx="6628" cy="3580"/>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4000" b="1" spc="-300" dirty="0" err="1">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Chuẩn</a:t>
              </a:r>
              <a:r>
                <a:rPr lang="en-US" altLang="zh-CN"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 </a:t>
              </a:r>
              <a:r>
                <a:rPr lang="en-US" altLang="zh-CN" sz="4000" b="1" spc="-300" dirty="0" err="1">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rPr>
                <a:t>bị</a:t>
              </a:r>
              <a:endParaRPr lang="zh-CN" altLang="en-US" sz="4000" b="1" spc="-300" dirty="0">
                <a:solidFill>
                  <a:srgbClr val="5F7700"/>
                </a:solidFill>
                <a:effectLst/>
                <a:latin typeface="#9Slide03 SVNNeutraface 2" panose="02000600040000020004" pitchFamily="2" charset="0"/>
                <a:ea typeface="字魂189号-星岩乐黑体" panose="00000500000000000000" charset="-122"/>
                <a:cs typeface="Open Sans Light" pitchFamily="34" charset="0"/>
                <a:sym typeface="+mn-lt"/>
              </a:endParaRP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11" name="组合 10"/>
          <p:cNvGrpSpPr/>
          <p:nvPr/>
        </p:nvGrpSpPr>
        <p:grpSpPr>
          <a:xfrm>
            <a:off x="558970" y="1965529"/>
            <a:ext cx="2965270" cy="2881773"/>
            <a:chOff x="784" y="2977"/>
            <a:chExt cx="17438" cy="3061"/>
          </a:xfrm>
        </p:grpSpPr>
        <p:grpSp>
          <p:nvGrpSpPr>
            <p:cNvPr id="12" name="组合 11"/>
            <p:cNvGrpSpPr/>
            <p:nvPr/>
          </p:nvGrpSpPr>
          <p:grpSpPr>
            <a:xfrm>
              <a:off x="1317" y="3053"/>
              <a:ext cx="16681" cy="2985"/>
              <a:chOff x="1020" y="2328"/>
              <a:chExt cx="11012" cy="6150"/>
            </a:xfrm>
          </p:grpSpPr>
          <p:sp>
            <p:nvSpPr>
              <p:cNvPr id="13" name="椭圆 12"/>
              <p:cNvSpPr/>
              <p:nvPr/>
            </p:nvSpPr>
            <p:spPr>
              <a:xfrm>
                <a:off x="1221" y="2480"/>
                <a:ext cx="10811" cy="5998"/>
              </a:xfrm>
              <a:prstGeom prst="ellipse">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17" name="椭圆 16"/>
              <p:cNvSpPr/>
              <p:nvPr/>
            </p:nvSpPr>
            <p:spPr>
              <a:xfrm>
                <a:off x="1020" y="2328"/>
                <a:ext cx="10812" cy="5801"/>
              </a:xfrm>
              <a:prstGeom prst="ellipse">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20" name="文本框 19"/>
            <p:cNvSpPr txBox="1"/>
            <p:nvPr/>
          </p:nvSpPr>
          <p:spPr>
            <a:xfrm>
              <a:off x="784" y="2977"/>
              <a:ext cx="17438" cy="2726"/>
            </a:xfrm>
            <a:prstGeom prst="ellipse">
              <a:avLst/>
            </a:prstGeom>
            <a:noFill/>
          </p:spPr>
          <p:txBody>
            <a:bodyPr wrap="square" rtlCol="0">
              <a:spAutoFit/>
            </a:bodyPr>
            <a:lstStyle/>
            <a:p>
              <a:pPr indent="0" algn="ctr" fontAlgn="auto">
                <a:lnSpc>
                  <a:spcPct val="150000"/>
                </a:lnSpc>
                <a:buFont typeface="Wingdings" panose="05000000000000000000" pitchFamily="2" charset="2"/>
                <a:buNone/>
                <a:defRPr/>
              </a:pPr>
              <a:r>
                <a:rPr lang="en-US" altLang="zh-CN" sz="4000" dirty="0" err="1">
                  <a:latin typeface="Arial" panose="020B0604020202020204" pitchFamily="34" charset="0"/>
                  <a:ea typeface="思源黑体 CN Light" panose="020B0300000000000000" charset="-122"/>
                  <a:cs typeface="Arial" panose="020B0604020202020204" pitchFamily="34" charset="0"/>
                  <a:sym typeface="+mn-ea"/>
                </a:rPr>
                <a:t>Chọn</a:t>
              </a:r>
              <a:r>
                <a:rPr lang="en-US" altLang="zh-CN" sz="40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4000" dirty="0" err="1">
                  <a:latin typeface="Arial" panose="020B0604020202020204" pitchFamily="34" charset="0"/>
                  <a:ea typeface="思源黑体 CN Light" panose="020B0300000000000000" charset="-122"/>
                  <a:cs typeface="Arial" panose="020B0604020202020204" pitchFamily="34" charset="0"/>
                  <a:sym typeface="+mn-ea"/>
                </a:rPr>
                <a:t>cách</a:t>
              </a:r>
              <a:r>
                <a:rPr lang="en-US" altLang="zh-CN" sz="40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4000" dirty="0" err="1">
                  <a:latin typeface="Arial" panose="020B0604020202020204" pitchFamily="34" charset="0"/>
                  <a:ea typeface="思源黑体 CN Light" panose="020B0300000000000000" charset="-122"/>
                  <a:cs typeface="Arial" panose="020B0604020202020204" pitchFamily="34" charset="0"/>
                  <a:sym typeface="+mn-ea"/>
                </a:rPr>
                <a:t>kể</a:t>
              </a:r>
              <a:endParaRPr lang="zh-CN" altLang="en-US" sz="4000" dirty="0">
                <a:latin typeface="Arial" panose="020B0604020202020204" pitchFamily="34" charset="0"/>
                <a:ea typeface="思源黑体 CN Light" panose="020B0300000000000000" charset="-122"/>
                <a:cs typeface="Arial" panose="020B0604020202020204" pitchFamily="34" charset="0"/>
                <a:sym typeface="+mn-ea"/>
              </a:endParaRPr>
            </a:p>
          </p:txBody>
        </p:sp>
      </p:grpSp>
      <p:sp>
        <p:nvSpPr>
          <p:cNvPr id="14" name="箭头: 右 2"/>
          <p:cNvSpPr/>
          <p:nvPr/>
        </p:nvSpPr>
        <p:spPr>
          <a:xfrm rot="1830427">
            <a:off x="3467100" y="4020184"/>
            <a:ext cx="971550" cy="607695"/>
          </a:xfrm>
          <a:prstGeom prst="rightArrow">
            <a:avLst/>
          </a:prstGeom>
          <a:solidFill>
            <a:srgbClr val="5F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0">
            <a:extLst>
              <a:ext uri="{FF2B5EF4-FFF2-40B4-BE49-F238E27FC236}">
                <a16:creationId xmlns:a16="http://schemas.microsoft.com/office/drawing/2014/main" xmlns="" id="{23D34718-5041-4879-B9CC-73DB8475E706}"/>
              </a:ext>
            </a:extLst>
          </p:cNvPr>
          <p:cNvGrpSpPr/>
          <p:nvPr/>
        </p:nvGrpSpPr>
        <p:grpSpPr>
          <a:xfrm>
            <a:off x="4121382" y="3051813"/>
            <a:ext cx="3940686" cy="3806187"/>
            <a:chOff x="-672" y="2864"/>
            <a:chExt cx="20687" cy="3609"/>
          </a:xfrm>
        </p:grpSpPr>
        <p:grpSp>
          <p:nvGrpSpPr>
            <p:cNvPr id="21" name="组合 11">
              <a:extLst>
                <a:ext uri="{FF2B5EF4-FFF2-40B4-BE49-F238E27FC236}">
                  <a16:creationId xmlns:a16="http://schemas.microsoft.com/office/drawing/2014/main" xmlns="" id="{24525DDF-A2AC-481D-B1F4-E2BFD263D52B}"/>
                </a:ext>
              </a:extLst>
            </p:cNvPr>
            <p:cNvGrpSpPr/>
            <p:nvPr/>
          </p:nvGrpSpPr>
          <p:grpSpPr>
            <a:xfrm>
              <a:off x="1317" y="3053"/>
              <a:ext cx="16681" cy="2985"/>
              <a:chOff x="1020" y="2328"/>
              <a:chExt cx="11012" cy="6150"/>
            </a:xfrm>
          </p:grpSpPr>
          <p:sp>
            <p:nvSpPr>
              <p:cNvPr id="23" name="椭圆 12">
                <a:extLst>
                  <a:ext uri="{FF2B5EF4-FFF2-40B4-BE49-F238E27FC236}">
                    <a16:creationId xmlns:a16="http://schemas.microsoft.com/office/drawing/2014/main" xmlns="" id="{928264D5-3DA3-4194-8E67-41C0115DA54A}"/>
                  </a:ext>
                </a:extLst>
              </p:cNvPr>
              <p:cNvSpPr/>
              <p:nvPr/>
            </p:nvSpPr>
            <p:spPr>
              <a:xfrm>
                <a:off x="1221" y="2480"/>
                <a:ext cx="10811" cy="5998"/>
              </a:xfrm>
              <a:prstGeom prst="ellipse">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24" name="椭圆 16">
                <a:extLst>
                  <a:ext uri="{FF2B5EF4-FFF2-40B4-BE49-F238E27FC236}">
                    <a16:creationId xmlns:a16="http://schemas.microsoft.com/office/drawing/2014/main" xmlns="" id="{9AC14997-E4D6-4986-A85A-B5C87C3A805B}"/>
                  </a:ext>
                </a:extLst>
              </p:cNvPr>
              <p:cNvSpPr/>
              <p:nvPr/>
            </p:nvSpPr>
            <p:spPr>
              <a:xfrm>
                <a:off x="1020" y="2328"/>
                <a:ext cx="10812" cy="5801"/>
              </a:xfrm>
              <a:prstGeom prst="ellipse">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22" name="文本框 19">
              <a:extLst>
                <a:ext uri="{FF2B5EF4-FFF2-40B4-BE49-F238E27FC236}">
                  <a16:creationId xmlns:a16="http://schemas.microsoft.com/office/drawing/2014/main" xmlns="" id="{2B7F9EEE-64C1-438C-99D9-16F058203729}"/>
                </a:ext>
              </a:extLst>
            </p:cNvPr>
            <p:cNvSpPr txBox="1"/>
            <p:nvPr/>
          </p:nvSpPr>
          <p:spPr>
            <a:xfrm>
              <a:off x="-672" y="2864"/>
              <a:ext cx="20687" cy="3609"/>
            </a:xfrm>
            <a:prstGeom prst="ellipse">
              <a:avLst/>
            </a:prstGeom>
            <a:noFill/>
          </p:spPr>
          <p:txBody>
            <a:bodyPr wrap="square" rtlCol="0">
              <a:spAutoFit/>
            </a:bodyPr>
            <a:lstStyle/>
            <a:p>
              <a:pPr indent="0" algn="ctr" fontAlgn="auto">
                <a:lnSpc>
                  <a:spcPct val="150000"/>
                </a:lnSpc>
                <a:buFont typeface="Wingdings" panose="05000000000000000000" pitchFamily="2" charset="2"/>
                <a:buNone/>
                <a:defRPr/>
              </a:pPr>
              <a:r>
                <a:rPr lang="en-US" altLang="zh-CN" sz="3500" dirty="0" err="1">
                  <a:latin typeface="Arial" panose="020B0604020202020204" pitchFamily="34" charset="0"/>
                  <a:ea typeface="思源黑体 CN Light" panose="020B0300000000000000" charset="-122"/>
                  <a:cs typeface="Arial" panose="020B0604020202020204" pitchFamily="34" charset="0"/>
                  <a:sym typeface="+mn-ea"/>
                </a:rPr>
                <a:t>Chọn</a:t>
              </a:r>
              <a:r>
                <a:rPr lang="en-US" altLang="zh-CN" sz="3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3500" dirty="0" err="1">
                  <a:latin typeface="Arial" panose="020B0604020202020204" pitchFamily="34" charset="0"/>
                  <a:ea typeface="思源黑体 CN Light" panose="020B0300000000000000" charset="-122"/>
                  <a:cs typeface="Arial" panose="020B0604020202020204" pitchFamily="34" charset="0"/>
                  <a:sym typeface="+mn-ea"/>
                </a:rPr>
                <a:t>nhân</a:t>
              </a:r>
              <a:r>
                <a:rPr lang="en-US" altLang="zh-CN" sz="3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3500" dirty="0" err="1">
                  <a:latin typeface="Arial" panose="020B0604020202020204" pitchFamily="34" charset="0"/>
                  <a:ea typeface="思源黑体 CN Light" panose="020B0300000000000000" charset="-122"/>
                  <a:cs typeface="Arial" panose="020B0604020202020204" pitchFamily="34" charset="0"/>
                  <a:sym typeface="+mn-ea"/>
                </a:rPr>
                <a:t>vật</a:t>
              </a:r>
              <a:r>
                <a:rPr lang="en-US" altLang="zh-CN" sz="35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3500" dirty="0" err="1">
                  <a:latin typeface="Arial" panose="020B0604020202020204" pitchFamily="34" charset="0"/>
                  <a:ea typeface="思源黑体 CN Light" panose="020B0300000000000000" charset="-122"/>
                  <a:cs typeface="Arial" panose="020B0604020202020204" pitchFamily="34" charset="0"/>
                  <a:sym typeface="+mn-ea"/>
                </a:rPr>
                <a:t>nội</a:t>
              </a:r>
              <a:r>
                <a:rPr lang="en-US" altLang="zh-CN" sz="3500" dirty="0">
                  <a:latin typeface="Arial" panose="020B0604020202020204" pitchFamily="34" charset="0"/>
                  <a:ea typeface="思源黑体 CN Light" panose="020B0300000000000000" charset="-122"/>
                  <a:cs typeface="Arial" panose="020B0604020202020204" pitchFamily="34" charset="0"/>
                  <a:sym typeface="+mn-ea"/>
                </a:rPr>
                <a:t> dung </a:t>
              </a:r>
              <a:r>
                <a:rPr lang="en-US" altLang="zh-CN" sz="3500" dirty="0" err="1">
                  <a:latin typeface="Arial" panose="020B0604020202020204" pitchFamily="34" charset="0"/>
                  <a:ea typeface="思源黑体 CN Light" panose="020B0300000000000000" charset="-122"/>
                  <a:cs typeface="Arial" panose="020B0604020202020204" pitchFamily="34" charset="0"/>
                  <a:sym typeface="+mn-ea"/>
                </a:rPr>
                <a:t>kể</a:t>
              </a:r>
              <a:endParaRPr lang="zh-CN" altLang="en-US" sz="3500" dirty="0">
                <a:latin typeface="Arial" panose="020B0604020202020204" pitchFamily="34" charset="0"/>
                <a:ea typeface="思源黑体 CN Light" panose="020B0300000000000000" charset="-122"/>
                <a:cs typeface="Arial" panose="020B0604020202020204" pitchFamily="34" charset="0"/>
                <a:sym typeface="+mn-ea"/>
              </a:endParaRPr>
            </a:p>
          </p:txBody>
        </p:sp>
      </p:grpSp>
      <p:sp>
        <p:nvSpPr>
          <p:cNvPr id="25" name="箭头: 右 2">
            <a:extLst>
              <a:ext uri="{FF2B5EF4-FFF2-40B4-BE49-F238E27FC236}">
                <a16:creationId xmlns:a16="http://schemas.microsoft.com/office/drawing/2014/main" xmlns="" id="{6956BDF3-3325-40AA-88A6-8BC5AB21AAE3}"/>
              </a:ext>
            </a:extLst>
          </p:cNvPr>
          <p:cNvSpPr/>
          <p:nvPr/>
        </p:nvSpPr>
        <p:spPr>
          <a:xfrm rot="19426324">
            <a:off x="7639051" y="3543935"/>
            <a:ext cx="971550" cy="607695"/>
          </a:xfrm>
          <a:prstGeom prst="rightArrow">
            <a:avLst/>
          </a:prstGeom>
          <a:solidFill>
            <a:srgbClr val="5F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10">
            <a:extLst>
              <a:ext uri="{FF2B5EF4-FFF2-40B4-BE49-F238E27FC236}">
                <a16:creationId xmlns:a16="http://schemas.microsoft.com/office/drawing/2014/main" xmlns="" id="{81C7936D-98B2-4017-B555-B6EDAA97DBE8}"/>
              </a:ext>
            </a:extLst>
          </p:cNvPr>
          <p:cNvGrpSpPr/>
          <p:nvPr/>
        </p:nvGrpSpPr>
        <p:grpSpPr>
          <a:xfrm>
            <a:off x="7931236" y="1217929"/>
            <a:ext cx="3536796" cy="2810223"/>
            <a:chOff x="-1233" y="3053"/>
            <a:chExt cx="20799" cy="2985"/>
          </a:xfrm>
        </p:grpSpPr>
        <p:grpSp>
          <p:nvGrpSpPr>
            <p:cNvPr id="28" name="组合 11">
              <a:extLst>
                <a:ext uri="{FF2B5EF4-FFF2-40B4-BE49-F238E27FC236}">
                  <a16:creationId xmlns:a16="http://schemas.microsoft.com/office/drawing/2014/main" xmlns="" id="{5DB31BA4-A28B-4524-9B2B-297D6496DC8D}"/>
                </a:ext>
              </a:extLst>
            </p:cNvPr>
            <p:cNvGrpSpPr/>
            <p:nvPr/>
          </p:nvGrpSpPr>
          <p:grpSpPr>
            <a:xfrm>
              <a:off x="1317" y="3053"/>
              <a:ext cx="16681" cy="2985"/>
              <a:chOff x="1020" y="2328"/>
              <a:chExt cx="11012" cy="6150"/>
            </a:xfrm>
          </p:grpSpPr>
          <p:sp>
            <p:nvSpPr>
              <p:cNvPr id="30" name="椭圆 12">
                <a:extLst>
                  <a:ext uri="{FF2B5EF4-FFF2-40B4-BE49-F238E27FC236}">
                    <a16:creationId xmlns:a16="http://schemas.microsoft.com/office/drawing/2014/main" xmlns="" id="{FA6E48B2-D537-47BD-AE3B-1B6F2653F968}"/>
                  </a:ext>
                </a:extLst>
              </p:cNvPr>
              <p:cNvSpPr/>
              <p:nvPr/>
            </p:nvSpPr>
            <p:spPr>
              <a:xfrm>
                <a:off x="1221" y="2480"/>
                <a:ext cx="10811" cy="5998"/>
              </a:xfrm>
              <a:prstGeom prst="ellipse">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31" name="椭圆 16">
                <a:extLst>
                  <a:ext uri="{FF2B5EF4-FFF2-40B4-BE49-F238E27FC236}">
                    <a16:creationId xmlns:a16="http://schemas.microsoft.com/office/drawing/2014/main" xmlns="" id="{1B766453-4AA4-40CF-8E30-607E1DBEE95D}"/>
                  </a:ext>
                </a:extLst>
              </p:cNvPr>
              <p:cNvSpPr/>
              <p:nvPr/>
            </p:nvSpPr>
            <p:spPr>
              <a:xfrm>
                <a:off x="1020" y="2328"/>
                <a:ext cx="10812" cy="5801"/>
              </a:xfrm>
              <a:prstGeom prst="ellipse">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29" name="文本框 19">
              <a:extLst>
                <a:ext uri="{FF2B5EF4-FFF2-40B4-BE49-F238E27FC236}">
                  <a16:creationId xmlns:a16="http://schemas.microsoft.com/office/drawing/2014/main" xmlns="" id="{DB3C0088-5736-47F4-8CD0-76A30D7B1913}"/>
                </a:ext>
              </a:extLst>
            </p:cNvPr>
            <p:cNvSpPr txBox="1"/>
            <p:nvPr/>
          </p:nvSpPr>
          <p:spPr>
            <a:xfrm>
              <a:off x="-1233" y="3139"/>
              <a:ext cx="20799" cy="2726"/>
            </a:xfrm>
            <a:prstGeom prst="ellipse">
              <a:avLst/>
            </a:prstGeom>
            <a:noFill/>
          </p:spPr>
          <p:txBody>
            <a:bodyPr wrap="square" rtlCol="0">
              <a:spAutoFit/>
            </a:bodyPr>
            <a:lstStyle/>
            <a:p>
              <a:pPr indent="0" algn="ctr" fontAlgn="auto">
                <a:lnSpc>
                  <a:spcPct val="150000"/>
                </a:lnSpc>
                <a:buFont typeface="Wingdings" panose="05000000000000000000" pitchFamily="2" charset="2"/>
                <a:buNone/>
                <a:defRPr/>
              </a:pPr>
              <a:r>
                <a:rPr lang="en-US" altLang="zh-CN" sz="4000" dirty="0" err="1">
                  <a:latin typeface="Arial" panose="020B0604020202020204" pitchFamily="34" charset="0"/>
                  <a:ea typeface="思源黑体 CN Light" panose="020B0300000000000000" charset="-122"/>
                  <a:cs typeface="Arial" panose="020B0604020202020204" pitchFamily="34" charset="0"/>
                  <a:sym typeface="+mn-ea"/>
                </a:rPr>
                <a:t>Lập</a:t>
              </a:r>
              <a:r>
                <a:rPr lang="en-US" altLang="zh-CN" sz="40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4000" dirty="0" err="1">
                  <a:latin typeface="Arial" panose="020B0604020202020204" pitchFamily="34" charset="0"/>
                  <a:ea typeface="思源黑体 CN Light" panose="020B0300000000000000" charset="-122"/>
                  <a:cs typeface="Arial" panose="020B0604020202020204" pitchFamily="34" charset="0"/>
                  <a:sym typeface="+mn-ea"/>
                </a:rPr>
                <a:t>dàn</a:t>
              </a:r>
              <a:r>
                <a:rPr lang="en-US" altLang="zh-CN" sz="4000" dirty="0">
                  <a:latin typeface="Arial" panose="020B0604020202020204" pitchFamily="34" charset="0"/>
                  <a:ea typeface="思源黑体 CN Light" panose="020B0300000000000000" charset="-122"/>
                  <a:cs typeface="Arial" panose="020B0604020202020204" pitchFamily="34" charset="0"/>
                  <a:sym typeface="+mn-ea"/>
                </a:rPr>
                <a:t> ý </a:t>
              </a:r>
              <a:r>
                <a:rPr lang="en-US" altLang="zh-CN" sz="4000" dirty="0" err="1">
                  <a:latin typeface="Arial" panose="020B0604020202020204" pitchFamily="34" charset="0"/>
                  <a:ea typeface="思源黑体 CN Light" panose="020B0300000000000000" charset="-122"/>
                  <a:cs typeface="Arial" panose="020B0604020202020204" pitchFamily="34" charset="0"/>
                  <a:sym typeface="+mn-ea"/>
                </a:rPr>
                <a:t>đơn</a:t>
              </a:r>
              <a:r>
                <a:rPr lang="en-US" altLang="zh-CN" sz="4000" dirty="0">
                  <a:latin typeface="Arial" panose="020B0604020202020204" pitchFamily="34" charset="0"/>
                  <a:ea typeface="思源黑体 CN Light" panose="020B0300000000000000" charset="-122"/>
                  <a:cs typeface="Arial" panose="020B0604020202020204" pitchFamily="34" charset="0"/>
                  <a:sym typeface="+mn-ea"/>
                </a:rPr>
                <a:t> </a:t>
              </a:r>
              <a:r>
                <a:rPr lang="en-US" altLang="zh-CN" sz="4000" dirty="0" err="1">
                  <a:latin typeface="Arial" panose="020B0604020202020204" pitchFamily="34" charset="0"/>
                  <a:ea typeface="思源黑体 CN Light" panose="020B0300000000000000" charset="-122"/>
                  <a:cs typeface="Arial" panose="020B0604020202020204" pitchFamily="34" charset="0"/>
                  <a:sym typeface="+mn-ea"/>
                </a:rPr>
                <a:t>giản</a:t>
              </a:r>
              <a:endParaRPr lang="zh-CN" altLang="en-US" sz="4000" dirty="0">
                <a:latin typeface="Arial" panose="020B0604020202020204" pitchFamily="34" charset="0"/>
                <a:ea typeface="思源黑体 CN Light" panose="020B0300000000000000" charset="-122"/>
                <a:cs typeface="Arial" panose="020B0604020202020204" pitchFamily="34" charset="0"/>
                <a:sym typeface="+mn-ea"/>
              </a:endParaRPr>
            </a:p>
          </p:txBody>
        </p:sp>
      </p:grpSp>
      <p:pic>
        <p:nvPicPr>
          <p:cNvPr id="3" name="Picture 2">
            <a:extLst>
              <a:ext uri="{FF2B5EF4-FFF2-40B4-BE49-F238E27FC236}">
                <a16:creationId xmlns:a16="http://schemas.microsoft.com/office/drawing/2014/main" xmlns="" id="{54298F15-41C2-4F0D-9373-79DA593CF0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712"/>
          <a:stretch/>
        </p:blipFill>
        <p:spPr>
          <a:xfrm>
            <a:off x="7546258" y="3805083"/>
            <a:ext cx="3996812" cy="3288889"/>
          </a:xfrm>
          <a:prstGeom prst="rect">
            <a:avLst/>
          </a:prstGeom>
        </p:spPr>
      </p:pic>
      <p:pic>
        <p:nvPicPr>
          <p:cNvPr id="32" name="Picture 31">
            <a:extLst>
              <a:ext uri="{FF2B5EF4-FFF2-40B4-BE49-F238E27FC236}">
                <a16:creationId xmlns:a16="http://schemas.microsoft.com/office/drawing/2014/main" xmlns="" id="{EE6F24B8-DCD8-4F39-ABFA-E9CBA16201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9878" y="442452"/>
            <a:ext cx="2241762" cy="22417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100" fill="hold">
                                          <p:stCondLst>
                                            <p:cond delay="0"/>
                                          </p:stCondLst>
                                        </p:cTn>
                                        <p:tgtEl>
                                          <p:spTgt spid="32"/>
                                        </p:tgtEl>
                                        <p:attrNameLst>
                                          <p:attrName>r</p:attrName>
                                        </p:attrNameLst>
                                      </p:cBhvr>
                                    </p:animRot>
                                    <p:animRot by="-240000">
                                      <p:cBhvr>
                                        <p:cTn id="12" dur="200" fill="hold">
                                          <p:stCondLst>
                                            <p:cond delay="200"/>
                                          </p:stCondLst>
                                        </p:cTn>
                                        <p:tgtEl>
                                          <p:spTgt spid="32"/>
                                        </p:tgtEl>
                                        <p:attrNameLst>
                                          <p:attrName>r</p:attrName>
                                        </p:attrNameLst>
                                      </p:cBhvr>
                                    </p:animRot>
                                    <p:animRot by="240000">
                                      <p:cBhvr>
                                        <p:cTn id="13" dur="200" fill="hold">
                                          <p:stCondLst>
                                            <p:cond delay="400"/>
                                          </p:stCondLst>
                                        </p:cTn>
                                        <p:tgtEl>
                                          <p:spTgt spid="32"/>
                                        </p:tgtEl>
                                        <p:attrNameLst>
                                          <p:attrName>r</p:attrName>
                                        </p:attrNameLst>
                                      </p:cBhvr>
                                    </p:animRot>
                                    <p:animRot by="-240000">
                                      <p:cBhvr>
                                        <p:cTn id="14" dur="200" fill="hold">
                                          <p:stCondLst>
                                            <p:cond delay="600"/>
                                          </p:stCondLst>
                                        </p:cTn>
                                        <p:tgtEl>
                                          <p:spTgt spid="32"/>
                                        </p:tgtEl>
                                        <p:attrNameLst>
                                          <p:attrName>r</p:attrName>
                                        </p:attrNameLst>
                                      </p:cBhvr>
                                    </p:animRot>
                                    <p:animRot by="120000">
                                      <p:cBhvr>
                                        <p:cTn id="15" dur="200" fill="hold">
                                          <p:stCondLst>
                                            <p:cond delay="800"/>
                                          </p:stCondLst>
                                        </p:cTn>
                                        <p:tgtEl>
                                          <p:spTgt spid="3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5EDCC51-3118-4708-9A43-94561FEF5EC9}"/>
              </a:ext>
            </a:extLst>
          </p:cNvPr>
          <p:cNvSpPr/>
          <p:nvPr/>
        </p:nvSpPr>
        <p:spPr>
          <a:xfrm>
            <a:off x="272716" y="240632"/>
            <a:ext cx="11389895" cy="6432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vi-VN" sz="2800" b="1" i="0" dirty="0">
                <a:effectLst/>
                <a:latin typeface="inherit"/>
              </a:rPr>
              <a:t>1. Mở bài</a:t>
            </a:r>
            <a:endParaRPr lang="vi-VN" sz="2800" b="0" i="0" dirty="0">
              <a:effectLst/>
              <a:latin typeface="arial" panose="020B0604020202020204" pitchFamily="34" charset="0"/>
            </a:endParaRPr>
          </a:p>
          <a:p>
            <a:pPr algn="l"/>
            <a:r>
              <a:rPr lang="vi-VN" sz="2800" b="0" i="0" dirty="0">
                <a:effectLst/>
                <a:latin typeface="arial" panose="020B0604020202020204" pitchFamily="34" charset="0"/>
              </a:rPr>
              <a:t>- Giới thiệu về người có khả năng hoặc sức khỏe đặc biệt:</a:t>
            </a:r>
          </a:p>
          <a:p>
            <a:pPr algn="l">
              <a:buFont typeface="Arial" panose="020B0604020202020204" pitchFamily="34" charset="0"/>
              <a:buChar char="•"/>
            </a:pPr>
            <a:r>
              <a:rPr lang="vi-VN" sz="2800" b="0" i="0" dirty="0">
                <a:effectLst/>
                <a:latin typeface="arial" panose="020B0604020202020204" pitchFamily="34" charset="0"/>
              </a:rPr>
              <a:t>Người đó là ai.</a:t>
            </a:r>
          </a:p>
          <a:p>
            <a:pPr algn="l">
              <a:buFont typeface="Arial" panose="020B0604020202020204" pitchFamily="34" charset="0"/>
              <a:buChar char="•"/>
            </a:pPr>
            <a:r>
              <a:rPr lang="vi-VN" sz="2800" b="0" i="0" dirty="0">
                <a:effectLst/>
                <a:latin typeface="arial" panose="020B0604020202020204" pitchFamily="34" charset="0"/>
              </a:rPr>
              <a:t>Người ấy có gì đặc biệt (Khả năng hay sức khỏe đặc biệt).</a:t>
            </a:r>
          </a:p>
          <a:p>
            <a:pPr algn="l"/>
            <a:r>
              <a:rPr lang="vi-VN" sz="2800" b="1" i="0" dirty="0">
                <a:effectLst/>
                <a:latin typeface="inherit"/>
              </a:rPr>
              <a:t>2. Thân bài</a:t>
            </a:r>
            <a:endParaRPr lang="vi-VN" sz="2800" b="0" i="0" dirty="0">
              <a:effectLst/>
              <a:latin typeface="arial" panose="020B0604020202020204" pitchFamily="34" charset="0"/>
            </a:endParaRPr>
          </a:p>
          <a:p>
            <a:pPr algn="l">
              <a:buFont typeface="Arial" panose="020B0604020202020204" pitchFamily="34" charset="0"/>
              <a:buChar char="•"/>
            </a:pPr>
            <a:r>
              <a:rPr lang="vi-VN" sz="2800" b="0" i="0" dirty="0">
                <a:effectLst/>
                <a:latin typeface="inherit"/>
              </a:rPr>
              <a:t>Hoàn cảnh em được chứng kiến, gặp người đặc biệt</a:t>
            </a:r>
            <a:endParaRPr lang="vi-VN" sz="2800" b="0" i="0" dirty="0">
              <a:effectLst/>
              <a:latin typeface="arial" panose="020B0604020202020204" pitchFamily="34" charset="0"/>
            </a:endParaRPr>
          </a:p>
          <a:p>
            <a:pPr algn="l">
              <a:buFont typeface="Arial" panose="020B0604020202020204" pitchFamily="34" charset="0"/>
              <a:buChar char="•"/>
            </a:pPr>
            <a:r>
              <a:rPr lang="vi-VN" sz="2800" b="0" i="0" dirty="0">
                <a:effectLst/>
                <a:latin typeface="inherit"/>
              </a:rPr>
              <a:t>Hình dáng/ Ngoại hình của người ấy như thế nào?</a:t>
            </a:r>
            <a:endParaRPr lang="vi-VN" sz="2800" b="0" i="0" dirty="0">
              <a:effectLst/>
              <a:latin typeface="arial" panose="020B0604020202020204" pitchFamily="34" charset="0"/>
            </a:endParaRPr>
          </a:p>
          <a:p>
            <a:pPr algn="l">
              <a:buFont typeface="Arial" panose="020B0604020202020204" pitchFamily="34" charset="0"/>
              <a:buChar char="•"/>
            </a:pPr>
            <a:r>
              <a:rPr lang="vi-VN" sz="2800" b="0" i="0" dirty="0">
                <a:effectLst/>
                <a:latin typeface="inherit"/>
              </a:rPr>
              <a:t>Tả hành động, chi tiết chứng tỏ khả năng đặc biệt của người ấy</a:t>
            </a:r>
            <a:endParaRPr lang="vi-VN" sz="2800" b="0" i="0" dirty="0">
              <a:effectLst/>
              <a:latin typeface="arial" panose="020B0604020202020204" pitchFamily="34" charset="0"/>
            </a:endParaRPr>
          </a:p>
          <a:p>
            <a:pPr algn="l">
              <a:buFont typeface="Arial" panose="020B0604020202020204" pitchFamily="34" charset="0"/>
              <a:buChar char="•"/>
            </a:pPr>
            <a:r>
              <a:rPr lang="vi-VN" sz="2800" b="0" i="0" dirty="0">
                <a:effectLst/>
                <a:latin typeface="inherit"/>
              </a:rPr>
              <a:t>Em có cảm nhận gì khi được chứng kiến những hành động ấy?</a:t>
            </a:r>
            <a:endParaRPr lang="vi-VN" sz="2800" b="0" i="0" dirty="0">
              <a:effectLst/>
              <a:latin typeface="arial" panose="020B0604020202020204" pitchFamily="34" charset="0"/>
            </a:endParaRPr>
          </a:p>
          <a:p>
            <a:pPr algn="l"/>
            <a:r>
              <a:rPr lang="vi-VN" sz="2800" b="1" i="0" dirty="0">
                <a:effectLst/>
                <a:latin typeface="inherit"/>
              </a:rPr>
              <a:t>3. Kết bài</a:t>
            </a:r>
            <a:endParaRPr lang="vi-VN" sz="2800" b="0" i="0" dirty="0">
              <a:effectLst/>
              <a:latin typeface="arial" panose="020B0604020202020204" pitchFamily="34" charset="0"/>
            </a:endParaRPr>
          </a:p>
          <a:p>
            <a:pPr algn="l">
              <a:buFont typeface="Arial" panose="020B0604020202020204" pitchFamily="34" charset="0"/>
              <a:buChar char="•"/>
            </a:pPr>
            <a:r>
              <a:rPr lang="vi-VN" sz="2800" b="0" i="0" dirty="0">
                <a:effectLst/>
                <a:latin typeface="arial" panose="020B0604020202020204" pitchFamily="34" charset="0"/>
              </a:rPr>
              <a:t>Khái quát về người đó.</a:t>
            </a:r>
          </a:p>
        </p:txBody>
      </p:sp>
    </p:spTree>
    <p:extLst>
      <p:ext uri="{BB962C8B-B14F-4D97-AF65-F5344CB8AC3E}">
        <p14:creationId xmlns:p14="http://schemas.microsoft.com/office/powerpoint/2010/main" val="2844883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5EDCC51-3118-4708-9A43-94561FEF5EC9}"/>
              </a:ext>
            </a:extLst>
          </p:cNvPr>
          <p:cNvSpPr/>
          <p:nvPr/>
        </p:nvSpPr>
        <p:spPr>
          <a:xfrm>
            <a:off x="272716" y="240632"/>
            <a:ext cx="11389895" cy="6432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effectLst/>
                <a:latin typeface="arial" panose="020B0604020202020204" pitchFamily="34" charset="0"/>
              </a:rPr>
              <a:t>Có một lần, xem chương trình trên kênh </a:t>
            </a:r>
            <a:r>
              <a:rPr lang="en-US" sz="2800" b="0" i="0" dirty="0">
                <a:effectLst/>
                <a:latin typeface="arial" panose="020B0604020202020204" pitchFamily="34" charset="0"/>
              </a:rPr>
              <a:t>VTV3</a:t>
            </a:r>
            <a:r>
              <a:rPr lang="vi-VN" sz="2800" b="0" i="0" dirty="0">
                <a:effectLst/>
                <a:latin typeface="arial" panose="020B0604020202020204" pitchFamily="34" charset="0"/>
              </a:rPr>
              <a:t>, em vô cùng khâm phục một người có khả năng đặc biệt.</a:t>
            </a:r>
          </a:p>
          <a:p>
            <a:pPr algn="just"/>
            <a:r>
              <a:rPr lang="vi-VN" sz="2800" b="0" i="0" dirty="0">
                <a:effectLst/>
                <a:latin typeface="arial" panose="020B0604020202020204" pitchFamily="34" charset="0"/>
              </a:rPr>
              <a:t>Đó là một người chơi đàn ghi ta trên sân khấu nhưng anh là một người khuyết tật. Tay phải của anh không có. Anh phải đeo cây đàn lên vai và chỉ chơi đàn bằng tay trái. Anh dành ra một ngón của bàn tay trái để bật dây đàn, còn những ngón khác thì bấm phím. Ấy thế mà tiếng đàn của anh vẫn vang lên đầm ấm, ngọt ngào, truyền cảm làm cho những tiếng hát của nhóm tốp ca thêm bay bổng.</a:t>
            </a:r>
          </a:p>
          <a:p>
            <a:pPr algn="just"/>
            <a:r>
              <a:rPr lang="vi-VN" sz="2800" b="0" i="0" dirty="0">
                <a:effectLst/>
                <a:latin typeface="arial" panose="020B0604020202020204" pitchFamily="34" charset="0"/>
              </a:rPr>
              <a:t>Nhìn anh chơi đàn hào hứng, say sưa, em vô cùng khâm phục ý chí và nghị lực của anh. Chắc chắn là anh đã phải mất rất nhiều công sức, đã phải nỗ lực vượt qua chính mình để tập đàn mới có được những thành công đáng khâm phục như vậy.</a:t>
            </a:r>
          </a:p>
          <a:p>
            <a:pPr algn="l"/>
            <a:endParaRPr lang="vi-VN" sz="2800" b="0" i="0" dirty="0">
              <a:effectLst/>
              <a:latin typeface="arial" panose="020B0604020202020204" pitchFamily="34" charset="0"/>
            </a:endParaRPr>
          </a:p>
        </p:txBody>
      </p:sp>
    </p:spTree>
    <p:extLst>
      <p:ext uri="{BB962C8B-B14F-4D97-AF65-F5344CB8AC3E}">
        <p14:creationId xmlns:p14="http://schemas.microsoft.com/office/powerpoint/2010/main" val="2633058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2.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03E857A24738439EBDBCE221308454" ma:contentTypeVersion="10" ma:contentTypeDescription="Create a new document." ma:contentTypeScope="" ma:versionID="45dc502d93c74a524044c0380d5c9959">
  <xsd:schema xmlns:xsd="http://www.w3.org/2001/XMLSchema" xmlns:xs="http://www.w3.org/2001/XMLSchema" xmlns:p="http://schemas.microsoft.com/office/2006/metadata/properties" xmlns:ns2="1267bf89-3ccd-4dc2-a1f6-827ca4b6dee3" targetNamespace="http://schemas.microsoft.com/office/2006/metadata/properties" ma:root="true" ma:fieldsID="abcbead8c23b9f0278167c24d24da3f7" ns2:_="">
    <xsd:import namespace="1267bf89-3ccd-4dc2-a1f6-827ca4b6de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7bf89-3ccd-4dc2-a1f6-827ca4b6de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B24927-125A-4FB0-BF71-6ECD73135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7bf89-3ccd-4dc2-a1f6-827ca4b6de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64567D-258F-43EA-9653-10F91925DBFE}">
  <ds:schemaRefs>
    <ds:schemaRef ds:uri="http://schemas.microsoft.com/sharepoint/v3/contenttype/forms"/>
  </ds:schemaRefs>
</ds:datastoreItem>
</file>

<file path=customXml/itemProps3.xml><?xml version="1.0" encoding="utf-8"?>
<ds:datastoreItem xmlns:ds="http://schemas.openxmlformats.org/officeDocument/2006/customXml" ds:itemID="{352F9430-E670-49CD-9701-6934E46BE7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124</TotalTime>
  <Words>988</Words>
  <Application>Microsoft Office PowerPoint</Application>
  <PresentationFormat>Widescreen</PresentationFormat>
  <Paragraphs>89</Paragraphs>
  <Slides>15</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Wingdings</vt:lpstr>
      <vt:lpstr>arial</vt:lpstr>
      <vt:lpstr>思源黑体 CN Light</vt:lpstr>
      <vt:lpstr>方正正中黑简体</vt:lpstr>
      <vt:lpstr>inherit</vt:lpstr>
      <vt:lpstr>#9Slide05 Brannboll Ny</vt:lpstr>
      <vt:lpstr>Open Sans Light</vt:lpstr>
      <vt:lpstr>#9Slide03 SVNNeutraface 2</vt:lpstr>
      <vt:lpstr>等线</vt:lpstr>
      <vt:lpstr>字魂189号-星岩乐黑体</vt:lpstr>
      <vt:lpstr>arial</vt:lpstr>
      <vt:lpstr>Times New Roman</vt:lpstr>
      <vt:lpstr>宋体</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9</cp:revision>
  <dcterms:created xsi:type="dcterms:W3CDTF">2021-10-09T06:26:30Z</dcterms:created>
  <dcterms:modified xsi:type="dcterms:W3CDTF">2023-02-07T09:46:25Z</dcterms:modified>
  <cp:version>B04</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2CBB1D6B750747668D00D161BE7D6652</vt:lpwstr>
  </property>
  <property fmtid="{D5CDD505-2E9C-101B-9397-08002B2CF9AE}" pid="3" name="KSOProductBuildVer">
    <vt:lpwstr>2052-11.1.0.10700</vt:lpwstr>
  </property>
  <property fmtid="{D5CDD505-2E9C-101B-9397-08002B2CF9AE}" pid="4" name="ContentTypeId">
    <vt:lpwstr>0x0101009D03E857A24738439EBDBCE221308454</vt:lpwstr>
  </property>
</Properties>
</file>