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82" r:id="rId7"/>
    <p:sldId id="285" r:id="rId8"/>
    <p:sldId id="287" r:id="rId9"/>
    <p:sldId id="324" r:id="rId10"/>
    <p:sldId id="326" r:id="rId11"/>
    <p:sldId id="315" r:id="rId12"/>
    <p:sldId id="313" r:id="rId13"/>
    <p:sldId id="318" r:id="rId14"/>
    <p:sldId id="314" r:id="rId15"/>
    <p:sldId id="292" r:id="rId16"/>
    <p:sldId id="320" r:id="rId17"/>
    <p:sldId id="294" r:id="rId18"/>
    <p:sldId id="297" r:id="rId19"/>
    <p:sldId id="296" r:id="rId20"/>
    <p:sldId id="290" r:id="rId21"/>
    <p:sldId id="328" r:id="rId22"/>
    <p:sldId id="273" r:id="rId23"/>
    <p:sldId id="331" r:id="rId24"/>
    <p:sldId id="332" r:id="rId25"/>
    <p:sldId id="336" r:id="rId26"/>
    <p:sldId id="339" r:id="rId27"/>
    <p:sldId id="337" r:id="rId28"/>
    <p:sldId id="341" r:id="rId29"/>
    <p:sldId id="343" r:id="rId30"/>
    <p:sldId id="345" r:id="rId31"/>
    <p:sldId id="299" r:id="rId32"/>
    <p:sldId id="311" r:id="rId33"/>
    <p:sldId id="302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1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6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8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3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32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9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3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1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3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1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07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1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217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257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8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68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594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98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8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53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71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241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832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0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18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10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92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49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92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69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49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75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8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94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557A84-DEAE-44EB-99D8-D81FA41F8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012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F95167A-7798-4336-BA8F-1DCD48221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512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82BC85-13CB-41AE-87BB-AA98D5248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074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EDC248-F3C9-499C-9DEA-30B55D1FD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656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0D566F-B261-4615-8C36-0CDED5083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51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64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55CF24-24FF-465C-87F0-6F680F82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545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14C9C8-6106-4DA6-A36E-09ADEC7CB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0230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D5F891-7290-4D0A-B44F-21E154B9E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050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5AE3F5A-9F73-4116-AE74-2E0DDFFE8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68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62C074A-78B7-4013-BE34-862C08853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7399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CD1706-5756-4123-B0BC-BF843BEE2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37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0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9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8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6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0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744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7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5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4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2209856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3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8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7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73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731575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2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9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6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1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F5FA9-9A5B-43DD-929F-5BA0DA8AD6F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32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5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7" y="6172256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56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4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35.gif"/><Relationship Id="rId7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wmf"/><Relationship Id="rId5" Type="http://schemas.openxmlformats.org/officeDocument/2006/relationships/image" Target="../media/image16.jpeg"/><Relationship Id="rId10" Type="http://schemas.openxmlformats.org/officeDocument/2006/relationships/image" Target="../media/image37.gif"/><Relationship Id="rId4" Type="http://schemas.openxmlformats.org/officeDocument/2006/relationships/image" Target="../media/image36.png"/><Relationship Id="rId9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6.jpeg"/><Relationship Id="rId7" Type="http://schemas.openxmlformats.org/officeDocument/2006/relationships/image" Target="../media/image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6.jpeg"/><Relationship Id="rId7" Type="http://schemas.openxmlformats.org/officeDocument/2006/relationships/image" Target="../media/image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2499000" y="1729959"/>
            <a:ext cx="4424367" cy="74440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lIns="97123" tIns="48561" rIns="97123" bIns="48561">
            <a:spAutoFit/>
          </a:bodyPr>
          <a:lstStyle/>
          <a:p>
            <a:pPr algn="ctr" defTabSz="913964">
              <a:defRPr/>
            </a:pPr>
            <a:r>
              <a:rPr lang="en-US" sz="4200" b="1" u="sng" dirty="0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HĐGD </a:t>
            </a:r>
            <a:r>
              <a:rPr lang="en-US" sz="4200" b="1" u="sng" dirty="0" err="1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Kĩ</a:t>
            </a:r>
            <a:r>
              <a:rPr lang="en-US" sz="4200" b="1" u="sng" dirty="0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 </a:t>
            </a:r>
            <a:r>
              <a:rPr lang="en-US" sz="4200" b="1" u="sng" dirty="0" err="1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thuật</a:t>
            </a:r>
            <a:r>
              <a:rPr lang="en-US" sz="4200" b="1" u="sng" dirty="0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 </a:t>
            </a:r>
            <a:r>
              <a:rPr lang="en-US" sz="4200" b="1" u="sng" dirty="0">
                <a:solidFill>
                  <a:srgbClr val="FFFF00"/>
                </a:solidFill>
                <a:latin typeface="Aaril"/>
                <a:cs typeface="Times New Roman" pitchFamily="18" charset="0"/>
              </a:rPr>
              <a:t>5</a:t>
            </a:r>
          </a:p>
        </p:txBody>
      </p:sp>
      <p:pic>
        <p:nvPicPr>
          <p:cNvPr id="1434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70" y="4099935"/>
            <a:ext cx="5847558" cy="16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4306" y="1409336"/>
            <a:ext cx="2324694" cy="1366504"/>
            <a:chOff x="5615" y="9335"/>
            <a:chExt cx="1862" cy="1687"/>
          </a:xfrm>
        </p:grpSpPr>
        <p:pic>
          <p:nvPicPr>
            <p:cNvPr id="20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defTabSz="913964"/>
              <a:r>
                <a:rPr lang="en-US" sz="11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sz="6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/>
              <a:endParaRPr lang="en-US" sz="64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defTabSz="913964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/>
              <a:endParaRPr lang="en-US" sz="64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9283" y="2967344"/>
            <a:ext cx="8971139" cy="13760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964"/>
            <a:r>
              <a:rPr lang="en-US" sz="5400" b="1" dirty="0" smtClean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 SỬ DỤNG ĐIỆN THOẠI (TIẾT </a:t>
            </a:r>
            <a:r>
              <a:rPr lang="vi-VN" sz="5400" b="1" dirty="0" smtClean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2</a:t>
            </a:r>
            <a:r>
              <a:rPr lang="en-US" sz="5400" b="1" dirty="0" smtClean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) </a:t>
            </a:r>
            <a:endParaRPr lang="en-US" sz="5400" b="1" dirty="0">
              <a:ln w="19050">
                <a:solidFill>
                  <a:srgbClr val="3E3D2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aril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32" name="Picture 31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985110" y="4948324"/>
            <a:ext cx="1115142" cy="19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/>
          <p:nvPr/>
        </p:nvPicPr>
        <p:blipFill>
          <a:blip r:embed="rId8"/>
          <a:stretch>
            <a:fillRect/>
          </a:stretch>
        </p:blipFill>
        <p:spPr>
          <a:xfrm>
            <a:off x="6952270" y="1388924"/>
            <a:ext cx="2065680" cy="15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7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các biểu tượng trạng thái và chức năng hoạt động của điện thoại.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8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399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886199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341179" y="4419600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39552"/>
              </p:ext>
            </p:extLst>
          </p:nvPr>
        </p:nvGraphicFramePr>
        <p:xfrm>
          <a:off x="228600" y="381005"/>
          <a:ext cx="8686800" cy="614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5613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1363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bay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1363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ảnh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5707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yếu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1363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danh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bạ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634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1363">
                <a:tc>
                  <a:txBody>
                    <a:bodyPr/>
                    <a:lstStyle/>
                    <a:p>
                      <a:endParaRPr lang="en-US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cuộc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gọi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sạc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endParaRPr lang="en-US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wifi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../../..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05" y="2055998"/>
            <a:ext cx="711835" cy="57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../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63" y="1034130"/>
            <a:ext cx="819785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74" y="2811493"/>
            <a:ext cx="555625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87" y="4709567"/>
            <a:ext cx="63246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../pi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19" y="1527152"/>
            <a:ext cx="71628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../0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6" y="4107017"/>
            <a:ext cx="594995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../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22" y="5593244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62" y="3430182"/>
            <a:ext cx="822960" cy="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 descr="2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555955" cy="251460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555955" y="1828800"/>
            <a:ext cx="7435645" cy="2514600"/>
          </a:xfrm>
          <a:prstGeom prst="rect">
            <a:avLst/>
          </a:prstGeom>
          <a:solidFill>
            <a:srgbClr val="FF0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Cảm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ơn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B9ACB02-FDA9-43EA-A9A9-291C767AC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61" y="152400"/>
            <a:ext cx="3985339" cy="1524000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</p:pic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156118" y="4436427"/>
            <a:ext cx="4683082" cy="2078037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  <a:cs typeface="Arial" pitchFamily="34" charset="0"/>
                </a:rPr>
                <a:t>NÀM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127412" y="4432594"/>
            <a:ext cx="3901293" cy="23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5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981" y="337880"/>
            <a:ext cx="8839200" cy="1938992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14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9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năm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2021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</a:br>
            <a:r>
              <a:rPr lang="vi-VN" sz="4000" b="1" u="sng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Hoạt động giáo dục Kĩ thuật</a:t>
            </a:r>
          </a:p>
          <a:p>
            <a:pPr algn="ctr">
              <a:defRPr/>
            </a:pPr>
            <a:r>
              <a:rPr lang="vi-VN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Sử dụng điện thoại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)</a:t>
            </a:r>
            <a:endParaRPr lang="en-US" sz="4000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4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291897"/>
            <a:ext cx="6300936" cy="228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12" y="4572000"/>
            <a:ext cx="2206187" cy="23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" y="4419600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9" descr="Description: Điện thoại Samsung Galaxy A02s 32GB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6" y="2590800"/>
            <a:ext cx="1306557" cy="161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12" descr="Description: Dien Thoai Ban Siemens Euroset 802 , Điện Thoại Bàn Siemens Euroset 802,  NAMLONG.VN, TỔNG ĐÀI | ĐIỆN THOẠI | MÁY FAX | MÁY IN | MỰC IN | MÁY GPS |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44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52" y="2723776"/>
            <a:ext cx="32051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9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3" y="228600"/>
            <a:ext cx="8755118" cy="631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 u="sng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MỤC TÊU</a:t>
            </a:r>
          </a:p>
          <a:p>
            <a:pPr algn="just">
              <a:lnSpc>
                <a:spcPct val="115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Ghi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nhớ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khẩn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cấp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4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an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toàn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tiết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kiệm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hiệu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quả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quy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tắc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4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GD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cẩn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thận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ý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giữ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gìn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vi-VN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thoại của mình và người thân.</a:t>
            </a:r>
            <a:endParaRPr lang="en-US" sz="40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54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1676400" y="1136650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CƠ BẢN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60420" name="Group 18"/>
          <p:cNvGrpSpPr>
            <a:grpSpLocks/>
          </p:cNvGrpSpPr>
          <p:nvPr/>
        </p:nvGrpSpPr>
        <p:grpSpPr bwMode="auto">
          <a:xfrm rot="-1210856">
            <a:off x="2792413" y="2989263"/>
            <a:ext cx="4219575" cy="1620837"/>
            <a:chOff x="5225" y="9335"/>
            <a:chExt cx="2520" cy="1750"/>
          </a:xfrm>
        </p:grpSpPr>
        <p:sp>
          <p:nvSpPr>
            <p:cNvPr id="6042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0422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3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4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 smtClean="0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04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604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5" descr="blumen-pflanzen04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1" y="4156703"/>
            <a:ext cx="19654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1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6425" y="1828800"/>
            <a:ext cx="8229600" cy="15240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463" y="3581400"/>
            <a:ext cx="8229600" cy="13716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219200"/>
            <a:ext cx="70104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58521"/>
            <a:ext cx="3200400" cy="18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324"/>
            <a:ext cx="8991600" cy="63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7724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Khi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nào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bấm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gọi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113</a:t>
            </a:r>
            <a:r>
              <a:rPr lang="vi-VN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?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29685"/>
            <a:ext cx="76200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6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6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vi-VN" sz="6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124200"/>
            <a:ext cx="74676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Khi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nào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bấm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gọi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115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?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760788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43894" y="1863591"/>
            <a:ext cx="66998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0" y="1727868"/>
            <a:ext cx="1607951" cy="13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78731" y="3452009"/>
            <a:ext cx="6238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Hom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630738"/>
            <a:ext cx="14430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0287" y="5359400"/>
            <a:ext cx="5260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 descr="Listen to teacher clipart 5 » Clipart 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27388"/>
            <a:ext cx="16017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59813" y="381000"/>
            <a:ext cx="8990012" cy="838200"/>
          </a:xfrm>
          <a:prstGeom prst="rect">
            <a:avLst/>
          </a:prstGeom>
          <a:solidFill>
            <a:srgbClr val="7030A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4376737"/>
            <a:ext cx="98076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5436517"/>
            <a:ext cx="32051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2299" y="5029200"/>
            <a:ext cx="8670701" cy="15811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1900-9095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1900-3228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Số điện thoại khẩn cấ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" y="457200"/>
            <a:ext cx="8686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2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3"/>
            <a:ext cx="9221788" cy="683418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2971800" y="2133600"/>
            <a:ext cx="5410200" cy="2971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HOẠT ĐỘNG THỰC HÀNH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04800" y="2057400"/>
            <a:ext cx="8626073" cy="17543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phố (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Em sẽ làm gì khi đó?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3944290"/>
            <a:ext cx="2515312" cy="2564766"/>
          </a:xfrm>
          <a:prstGeom prst="rect">
            <a:avLst/>
          </a:prstGeom>
        </p:spPr>
      </p:pic>
      <p:pic>
        <p:nvPicPr>
          <p:cNvPr id="5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7400" y="3747750"/>
            <a:ext cx="2286000" cy="31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144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78" y="3810001"/>
            <a:ext cx="1437792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52400"/>
            <a:ext cx="8655050" cy="175260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271493"/>
            <a:ext cx="221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</a:rPr>
              <a:t>Gọi 114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04800" y="1904344"/>
            <a:ext cx="8626073" cy="17543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phố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xảy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đánh nhau giữa các thanh niên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 gì khi đó?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3944290"/>
            <a:ext cx="2515312" cy="2564766"/>
          </a:xfrm>
          <a:prstGeom prst="rect">
            <a:avLst/>
          </a:prstGeom>
        </p:spPr>
      </p:pic>
      <p:pic>
        <p:nvPicPr>
          <p:cNvPr id="5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7400" y="3671548"/>
            <a:ext cx="2286000" cy="31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144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78" y="3810001"/>
            <a:ext cx="1437792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52400"/>
            <a:ext cx="8655050" cy="167640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284372"/>
            <a:ext cx="221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</a:rPr>
              <a:t>Gọi 113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04800" y="1917223"/>
            <a:ext cx="8626073" cy="17543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 hôm, bác hàng xóm gần nhà em bị cảm, bất tỉnh, không biết gì. Em cần làm gì khi đó?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3944290"/>
            <a:ext cx="2515312" cy="2564766"/>
          </a:xfrm>
          <a:prstGeom prst="rect">
            <a:avLst/>
          </a:prstGeom>
        </p:spPr>
      </p:pic>
      <p:pic>
        <p:nvPicPr>
          <p:cNvPr id="5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7400" y="3671548"/>
            <a:ext cx="2286000" cy="31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144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78" y="3810001"/>
            <a:ext cx="1437792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152400"/>
            <a:ext cx="8883650" cy="175260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267200"/>
            <a:ext cx="221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</a:rPr>
              <a:t>Gọi 115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044" y="1425262"/>
            <a:ext cx="87551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 liên lạc nghe-nói giữa hai người khi học ở xa nhau. Điện thoại gồm có hai loại: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(điện thoại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và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động còn có một số tác dụng khác nữa như: nhắn tin,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mạng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tìm kiếm thông tin, giải trí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(micro),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30044" y="381000"/>
            <a:ext cx="9067799" cy="990600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B05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 NHỚ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8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447800" y="761999"/>
            <a:ext cx="73152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Dặn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2643177" y="3038894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 smtClean="0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02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085" y="1295400"/>
            <a:ext cx="8382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 smtClean="0">
                <a:solidFill>
                  <a:srgbClr val="002060"/>
                </a:solidFill>
              </a:rPr>
              <a:t>     </a:t>
            </a:r>
            <a:r>
              <a:rPr lang="vi-VN" sz="4000" b="1" dirty="0" smtClean="0">
                <a:solidFill>
                  <a:srgbClr val="7030A0"/>
                </a:solidFill>
              </a:rPr>
              <a:t>Về nhà tìm hiểu kĩ </a:t>
            </a:r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dụng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của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thoại</a:t>
            </a:r>
            <a:r>
              <a:rPr lang="en-US" sz="4000" b="1" dirty="0">
                <a:solidFill>
                  <a:srgbClr val="7030A0"/>
                </a:solidFill>
              </a:rPr>
              <a:t>; </a:t>
            </a:r>
            <a:r>
              <a:rPr lang="en-US" sz="4000" b="1" dirty="0" err="1" smtClean="0">
                <a:solidFill>
                  <a:srgbClr val="7030A0"/>
                </a:solidFill>
              </a:rPr>
              <a:t>các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bộ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phận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cơ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bản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của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thoại</a:t>
            </a:r>
            <a:r>
              <a:rPr lang="vi-VN" sz="4000" b="1" dirty="0" smtClean="0">
                <a:solidFill>
                  <a:srgbClr val="7030A0"/>
                </a:solidFill>
              </a:rPr>
              <a:t> và các </a:t>
            </a:r>
            <a:r>
              <a:rPr lang="en-US" sz="4000" b="1" dirty="0" err="1" smtClean="0">
                <a:solidFill>
                  <a:srgbClr val="7030A0"/>
                </a:solidFill>
              </a:rPr>
              <a:t>biểu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tượng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thể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hiện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trạng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thái</a:t>
            </a:r>
            <a:r>
              <a:rPr lang="vi-VN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chức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năng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hoạt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động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của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thoại</a:t>
            </a:r>
            <a:r>
              <a:rPr lang="vi-VN" sz="4000" b="1" dirty="0">
                <a:solidFill>
                  <a:srgbClr val="7030A0"/>
                </a:solidFill>
              </a:rPr>
              <a:t> </a:t>
            </a:r>
            <a:r>
              <a:rPr lang="vi-VN" sz="4000" b="1" dirty="0" smtClean="0">
                <a:solidFill>
                  <a:srgbClr val="7030A0"/>
                </a:solidFill>
              </a:rPr>
              <a:t>của người thân; ghi nhớ các số điện thoại khẩn cấp.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2"/>
          <p:cNvSpPr>
            <a:spLocks noChangeArrowheads="1" noChangeShapeType="1" noTextEdit="1"/>
          </p:cNvSpPr>
          <p:nvPr/>
        </p:nvSpPr>
        <p:spPr bwMode="auto">
          <a:xfrm>
            <a:off x="29497" y="1809135"/>
            <a:ext cx="8458200" cy="3781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TIẾT  HỌC  KẾT THÚC  TẠI 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ĐÂY !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81923" name="AutoShape 68"/>
          <p:cNvSpPr>
            <a:spLocks noChangeArrowheads="1"/>
          </p:cNvSpPr>
          <p:nvPr/>
        </p:nvSpPr>
        <p:spPr bwMode="auto">
          <a:xfrm>
            <a:off x="228599" y="112713"/>
            <a:ext cx="3271837" cy="2706687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81924" name="AutoShape 68"/>
          <p:cNvSpPr>
            <a:spLocks noChangeArrowheads="1"/>
          </p:cNvSpPr>
          <p:nvPr/>
        </p:nvSpPr>
        <p:spPr bwMode="auto">
          <a:xfrm>
            <a:off x="5105400" y="3200400"/>
            <a:ext cx="3733800" cy="27813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143000" y="5715000"/>
            <a:ext cx="734469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6600CC"/>
                </a:solidFill>
                <a:latin typeface="Times New Roman"/>
                <a:cs typeface="Times New Roman"/>
              </a:rPr>
              <a:t>GIÁO VIÊN: NGUYỄN THỊ HƯNG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6600CC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8" descr="Blue_ro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2" y="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2400" y="289718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48" y="5341374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3081"/>
            <a:ext cx="161494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09476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1905000" y="152400"/>
            <a:ext cx="708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CHÚC CÁC EM: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CHĂM NGOAN, HỌC TỐT!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CHÀO TẠM BIỆT </a:t>
            </a:r>
            <a:endParaRPr lang="en-US" sz="4400" b="1" dirty="0" smtClean="0">
              <a:solidFill>
                <a:srgbClr val="0000FF"/>
              </a:solidFill>
              <a:latin typeface="Aaril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Aaril"/>
                <a:cs typeface="Arial" pitchFamily="34" charset="0"/>
              </a:rPr>
              <a:t>CÁC </a:t>
            </a: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EM!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667000" y="2997204"/>
            <a:ext cx="5638800" cy="660396"/>
          </a:xfrm>
          <a:prstGeom prst="rect">
            <a:avLst/>
          </a:prstGeom>
          <a:solidFill>
            <a:srgbClr val="FF0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GIÁO VIÊN: NGUYỄN THỊ HƯNG</a:t>
            </a:r>
          </a:p>
        </p:txBody>
      </p:sp>
    </p:spTree>
    <p:extLst>
      <p:ext uri="{BB962C8B-B14F-4D97-AF65-F5344CB8AC3E}">
        <p14:creationId xmlns:p14="http://schemas.microsoft.com/office/powerpoint/2010/main" val="28445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WordArt 5"/>
          <p:cNvSpPr>
            <a:spLocks noChangeArrowheads="1" noChangeShapeType="1" noTextEdit="1"/>
          </p:cNvSpPr>
          <p:nvPr/>
        </p:nvSpPr>
        <p:spPr bwMode="auto">
          <a:xfrm>
            <a:off x="1676400" y="1137060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KHỞI ĐỘNG</a:t>
            </a:r>
          </a:p>
        </p:txBody>
      </p:sp>
      <p:grpSp>
        <p:nvGrpSpPr>
          <p:cNvPr id="64516" name="Group 18"/>
          <p:cNvGrpSpPr>
            <a:grpSpLocks/>
          </p:cNvGrpSpPr>
          <p:nvPr/>
        </p:nvGrpSpPr>
        <p:grpSpPr bwMode="auto">
          <a:xfrm rot="-1210856">
            <a:off x="2792413" y="2989263"/>
            <a:ext cx="4219575" cy="1620837"/>
            <a:chOff x="5225" y="9335"/>
            <a:chExt cx="2520" cy="1750"/>
          </a:xfrm>
        </p:grpSpPr>
        <p:sp>
          <p:nvSpPr>
            <p:cNvPr id="6451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4518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19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0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1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452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</a:endParaRPr>
            </a:p>
          </p:txBody>
        </p:sp>
        <p:sp>
          <p:nvSpPr>
            <p:cNvPr id="6452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  <a:cs typeface="Arial" pitchFamily="34" charset="0"/>
                </a:rPr>
                <a:t>NÀM </a:t>
              </a:r>
            </a:p>
          </p:txBody>
        </p:sp>
        <p:sp>
          <p:nvSpPr>
            <p:cNvPr id="6452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5" name="Picture 5" descr="blumen-pflanzen04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08" y="4160996"/>
            <a:ext cx="2054526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600200" y="945929"/>
            <a:ext cx="2895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utoShape 6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8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3" t="14001" r="36062" b="12666"/>
          <a:stretch/>
        </p:blipFill>
        <p:spPr bwMode="auto">
          <a:xfrm>
            <a:off x="4648200" y="945929"/>
            <a:ext cx="3048177" cy="530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144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78" y="3810001"/>
            <a:ext cx="1437792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6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2057400" cy="2362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3638550"/>
            <a:ext cx="2286000" cy="23812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557882" y="685800"/>
            <a:ext cx="1686910" cy="26352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355638" y="609600"/>
            <a:ext cx="2178762" cy="27114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322778" y="3638550"/>
            <a:ext cx="2157118" cy="278765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355638" y="3638550"/>
            <a:ext cx="2178762" cy="25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-23611" y="1542245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8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399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886199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341179" y="4419600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6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04800"/>
            <a:ext cx="8991600" cy="61863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 liên lạc nghe-nói giữa hai người khi học ở xa nhau. Điện thoại gồm có hai loại: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(điện thoại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và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động còn có một số tác dụng khác nữa như: nhắn tin,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mạng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tìm kiếm thông tin, giải trí.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457200" y="15240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các bộ phận cơ bản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men-pflanzen1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34348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7" y="3810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2150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656" y="11430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(micro),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9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759</Words>
  <Application>Microsoft Office PowerPoint</Application>
  <PresentationFormat>On-screen Show (4:3)</PresentationFormat>
  <Paragraphs>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.VnTime</vt:lpstr>
      <vt:lpstr>Aaril</vt:lpstr>
      <vt:lpstr>Arial</vt:lpstr>
      <vt:lpstr>Calibri</vt:lpstr>
      <vt:lpstr>Georgia</vt:lpstr>
      <vt:lpstr>Impact</vt:lpstr>
      <vt:lpstr>Times New Roman</vt:lpstr>
      <vt:lpstr>Trebuchet MS</vt:lpstr>
      <vt:lpstr>VnBangkok</vt:lpstr>
      <vt:lpstr>VNbritannic</vt:lpstr>
      <vt:lpstr>10_Default Design</vt:lpstr>
      <vt:lpstr>2_Office Theme</vt:lpstr>
      <vt:lpstr>8_Default Design</vt:lpstr>
      <vt:lpstr>9_Default Design</vt:lpstr>
      <vt:lpstr>6_Default Design</vt:lpstr>
      <vt:lpstr>5_Slipstream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Các tình huống khẩn cấp cần sử dụng điện thoại</vt:lpstr>
      <vt:lpstr>PowerPoint Presentation</vt:lpstr>
      <vt:lpstr>PowerPoint Presentation</vt:lpstr>
      <vt:lpstr>PowerPoint Presentation</vt:lpstr>
      <vt:lpstr>Đường dây nóng ngành Y tế: 1900-9095  Đường dây nóng phòng chống Covid 19: 1900-3228.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17 tháng 2 năm 2021 Kỹ thuật Cách sử dụng điện thoại</dc:title>
  <dc:creator>DELL</dc:creator>
  <cp:lastModifiedBy>admin</cp:lastModifiedBy>
  <cp:revision>189</cp:revision>
  <dcterms:created xsi:type="dcterms:W3CDTF">2021-02-16T14:43:39Z</dcterms:created>
  <dcterms:modified xsi:type="dcterms:W3CDTF">2023-09-25T07:11:57Z</dcterms:modified>
</cp:coreProperties>
</file>