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34" r:id="rId6"/>
    <p:sldMasterId id="2147483746" r:id="rId7"/>
    <p:sldMasterId id="2147483758" r:id="rId8"/>
    <p:sldMasterId id="2147483777" r:id="rId9"/>
    <p:sldMasterId id="2147483795" r:id="rId10"/>
    <p:sldMasterId id="2147483813" r:id="rId11"/>
    <p:sldMasterId id="2147483844" r:id="rId12"/>
  </p:sldMasterIdLst>
  <p:sldIdLst>
    <p:sldId id="257" r:id="rId13"/>
    <p:sldId id="268" r:id="rId14"/>
    <p:sldId id="269" r:id="rId15"/>
    <p:sldId id="273" r:id="rId16"/>
    <p:sldId id="270" r:id="rId17"/>
    <p:sldId id="271" r:id="rId18"/>
    <p:sldId id="275" r:id="rId19"/>
    <p:sldId id="274" r:id="rId20"/>
    <p:sldId id="276" r:id="rId21"/>
    <p:sldId id="277" r:id="rId22"/>
    <p:sldId id="285" r:id="rId23"/>
    <p:sldId id="293" r:id="rId24"/>
    <p:sldId id="286" r:id="rId25"/>
    <p:sldId id="288" r:id="rId26"/>
    <p:sldId id="287" r:id="rId27"/>
    <p:sldId id="294" r:id="rId28"/>
    <p:sldId id="296" r:id="rId29"/>
    <p:sldId id="295" r:id="rId30"/>
    <p:sldId id="321" r:id="rId31"/>
    <p:sldId id="322" r:id="rId32"/>
    <p:sldId id="300" r:id="rId33"/>
    <p:sldId id="301" r:id="rId34"/>
    <p:sldId id="302" r:id="rId35"/>
    <p:sldId id="307" r:id="rId36"/>
    <p:sldId id="308" r:id="rId37"/>
    <p:sldId id="309" r:id="rId38"/>
    <p:sldId id="310" r:id="rId39"/>
    <p:sldId id="312" r:id="rId40"/>
    <p:sldId id="314" r:id="rId41"/>
    <p:sldId id="319" r:id="rId42"/>
    <p:sldId id="315" r:id="rId43"/>
    <p:sldId id="278" r:id="rId44"/>
    <p:sldId id="281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01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46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326010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8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1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7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3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0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2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2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26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3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5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69640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805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9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2377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7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5078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46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3745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291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016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2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16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2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5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2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445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81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8414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07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8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1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7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3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0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2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2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26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3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4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1385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088143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6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0" y="1362306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57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90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8880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6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7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0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99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0509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151112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1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99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31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472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8097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3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2697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336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33190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3192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6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6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6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7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0460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26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0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61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2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8456193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874178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83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53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5644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74360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73092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063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4638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69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585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955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0296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363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3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768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93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5179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485299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35224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0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5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6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2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840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596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716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830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375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603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8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197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998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8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87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D6B7E-19EF-47D1-BB91-B6C79988D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5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22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9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6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6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51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9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90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9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07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3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3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40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451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641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43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112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82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42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2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3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04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6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77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4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5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58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5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5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6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3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0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687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48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92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44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1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713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63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71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82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9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9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5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7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24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2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0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4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44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3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6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804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6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816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53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9711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9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879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87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19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2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831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082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4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794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2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200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728282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20903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8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0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9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1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1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9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440994" y="722693"/>
            <a:ext cx="8086730" cy="7444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 smtClean="0">
                <a:solidFill>
                  <a:srgbClr val="7030A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 smtClean="0">
                <a:solidFill>
                  <a:srgbClr val="7030A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rgbClr val="7030A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7030A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296" y="1883295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2</a:t>
            </a:r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58" y="3638234"/>
            <a:ext cx="3955724" cy="27067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49065"/>
            <a:ext cx="3429000" cy="27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0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11"/>
            <a:ext cx="8861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11" y="28169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89" y="3097012"/>
            <a:ext cx="37559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(8)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(9)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ợ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p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32343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u="sng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Kĩ </a:t>
            </a:r>
            <a:r>
              <a:rPr lang="vi-VN" sz="40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thuật</a:t>
            </a: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tủ lạnh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24" y="2819400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TIÊU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tủ lạnh trong gia đình.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được vị trí, vai trò các khoang khác nhau trong tủ lạnh.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</p:spTree>
    <p:extLst>
      <p:ext uri="{BB962C8B-B14F-4D97-AF65-F5344CB8AC3E}">
        <p14:creationId xmlns:p14="http://schemas.microsoft.com/office/powerpoint/2010/main" val="5660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2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066822"/>
            <a:ext cx="70104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nêu cách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" y="304802"/>
            <a:ext cx="2149475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408163"/>
            <a:ext cx="2209800" cy="27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5" y="3381374"/>
            <a:ext cx="2587625" cy="3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2152"/>
            <a:ext cx="2894292" cy="27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1" y="3381376"/>
            <a:ext cx="2743199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92610" y="1295401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/>
            <a:r>
              <a:rPr lang="vi-VN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Nêu </a:t>
            </a: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cách </a:t>
            </a:r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" y="72081"/>
            <a:ext cx="1005051" cy="13716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886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81000" y="228600"/>
            <a:ext cx="8458200" cy="33528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FF00"/>
                </a:solidFill>
              </a:rPr>
              <a:t>Cách </a:t>
            </a:r>
            <a:r>
              <a:rPr lang="vi-VN" sz="4000" b="1" dirty="0">
                <a:solidFill>
                  <a:srgbClr val="FFFF00"/>
                </a:solidFill>
                <a:cs typeface="Times New Roman" pitchFamily="18" charset="0"/>
              </a:rPr>
              <a:t>sắp xếp, bảo quản thực phẩm trong tủ lạnh đúng cách, an </a:t>
            </a:r>
            <a:r>
              <a:rPr lang="vi-VN" sz="4000" b="1" dirty="0" smtClean="0">
                <a:solidFill>
                  <a:srgbClr val="FFFF00"/>
                </a:solidFill>
                <a:cs typeface="Times New Roman" pitchFamily="18" charset="0"/>
              </a:rPr>
              <a:t>toàn là: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3" y="3365006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55873"/>
            <a:ext cx="5562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519" y="381000"/>
            <a:ext cx="8839200" cy="580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1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575250"/>
            <a:ext cx="704770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6" y="1575246"/>
            <a:ext cx="1607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1" y="3605218"/>
            <a:ext cx="623856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64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0638" y="5359400"/>
            <a:ext cx="526097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166306" y="304800"/>
            <a:ext cx="8990012" cy="8382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56316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465138"/>
            <a:ext cx="4070494" cy="29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Cách sắp xếp và bảo quản thực phẩm trong tủ lạnh đảm bảo tươi ng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197"/>
            <a:ext cx="4572000" cy="29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Mẹ Việt ở Hàn bày cách trữ đồ trong tủ lạnh khoa học - Ngôi sao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72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cách sắp xếp đồ trong tủ lạnh - các bài viết về cách sắp xếp đồ trong tủ  lạnh, tin tức cách sắp xếp đồ trong tủ lạnh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36934"/>
            <a:ext cx="4419600" cy="2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533401" y="48011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165" y="1204363"/>
            <a:ext cx="84817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461"/>
            <a:ext cx="5334000" cy="47643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752461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255" y="862885"/>
            <a:ext cx="695728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332" y="1524001"/>
            <a:ext cx="4162567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44" y="1524000"/>
            <a:ext cx="3890756" cy="52578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07333" y="138638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990602"/>
            <a:ext cx="667997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79" y="2286000"/>
            <a:ext cx="4400608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2"/>
            <a:ext cx="3962400" cy="512418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37520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8115" y="878053"/>
            <a:ext cx="77905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22" y="1966473"/>
            <a:ext cx="4561143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5139993"/>
            <a:ext cx="512867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80" y="1976770"/>
            <a:ext cx="3249219" cy="2912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4" y="3938180"/>
            <a:ext cx="2352537" cy="275002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62232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18954"/>
            <a:ext cx="8686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02328"/>
            <a:ext cx="8113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2327"/>
            <a:ext cx="8686800" cy="4616648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649897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328" y="889657"/>
            <a:ext cx="754347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593689"/>
            <a:ext cx="4827275" cy="49675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6" y="1676400"/>
            <a:ext cx="3981925" cy="502920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564293" y="14090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" y="19664"/>
            <a:ext cx="9134168" cy="6838336"/>
          </a:xfrm>
          <a:prstGeom prst="horizontalScroll">
            <a:avLst>
              <a:gd name="adj" fmla="val 642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Cách sắp xếp, bảo quản thực phẩm trong tủ lạnh đúng cách, an toàn là: 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 smtClean="0"/>
          </a:p>
        </p:txBody>
      </p:sp>
      <p:sp>
        <p:nvSpPr>
          <p:cNvPr id="3" name="Up Ribbon 2"/>
          <p:cNvSpPr/>
          <p:nvPr/>
        </p:nvSpPr>
        <p:spPr>
          <a:xfrm>
            <a:off x="152400" y="213663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2866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-29570" y="2057400"/>
            <a:ext cx="8305800" cy="2736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689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04800" y="228600"/>
            <a:ext cx="8686800" cy="33528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FF00"/>
                </a:solidFill>
              </a:rPr>
              <a:t>THỰC HÀNH: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 smtClean="0">
                <a:solidFill>
                  <a:srgbClr val="FFFF00"/>
                </a:solidFill>
                <a:cs typeface="Times New Roman" pitchFamily="18" charset="0"/>
              </a:rPr>
              <a:t>Lau chùi, sắp xếp thực </a:t>
            </a: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phẩm trong tủ lạnh </a:t>
            </a:r>
            <a:r>
              <a:rPr lang="vi-VN" sz="3200" b="1" dirty="0" smtClean="0">
                <a:solidFill>
                  <a:srgbClr val="FFFF00"/>
                </a:solidFill>
                <a:cs typeface="Times New Roman" pitchFamily="18" charset="0"/>
              </a:rPr>
              <a:t>của gia đình đúng </a:t>
            </a: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cách, an </a:t>
            </a:r>
            <a:r>
              <a:rPr lang="vi-VN" sz="3200" b="1" dirty="0" smtClean="0">
                <a:solidFill>
                  <a:srgbClr val="FFFF00"/>
                </a:solidFill>
                <a:cs typeface="Times New Roman" pitchFamily="18" charset="0"/>
              </a:rPr>
              <a:t>toàn. </a:t>
            </a:r>
            <a:endParaRPr lang="vi-VN" sz="32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00" y="3538054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51816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81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3512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2"/>
            <a:ext cx="4495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2021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22"/>
            <a:ext cx="8229600" cy="317009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vi-VN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tủ lạnh và </a:t>
            </a:r>
            <a:r>
              <a:rPr lang="vi-VN" sz="4000" b="1" dirty="0" smtClean="0">
                <a:solidFill>
                  <a:srgbClr val="002060"/>
                </a:solidFill>
              </a:rPr>
              <a:t>thực hành </a:t>
            </a:r>
            <a:r>
              <a:rPr lang="vi-VN" sz="4000" b="1" dirty="0">
                <a:solidFill>
                  <a:srgbClr val="002060"/>
                </a:solidFill>
              </a:rPr>
              <a:t>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828800" y="9906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  <a:endParaRPr lang="en-US" sz="4400" b="1" dirty="0" smtClean="0">
              <a:solidFill>
                <a:srgbClr val="0000FF"/>
              </a:solidFill>
              <a:latin typeface="Aaril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Aaril"/>
                <a:cs typeface="Arial" pitchFamily="34" charset="0"/>
              </a:rPr>
              <a:t>CÁC </a:t>
            </a: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EM!</a:t>
            </a:r>
          </a:p>
        </p:txBody>
      </p:sp>
    </p:spTree>
    <p:extLst>
      <p:ext uri="{BB962C8B-B14F-4D97-AF65-F5344CB8AC3E}">
        <p14:creationId xmlns:p14="http://schemas.microsoft.com/office/powerpoint/2010/main" val="36212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" y="304824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24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79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98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1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12" y="289154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5"/>
            <a:ext cx="9144000" cy="558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20" y="874664"/>
            <a:ext cx="6958781" cy="954136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4800" b="1" kern="0" dirty="0">
                <a:solidFill>
                  <a:srgbClr val="FFFF00"/>
                </a:solidFill>
              </a:rPr>
              <a:t>GHI NHỚ</a:t>
            </a:r>
            <a:endParaRPr lang="en-US" sz="48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ị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vi-VN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sau:</a:t>
            </a:r>
            <a:endParaRPr lang="en-US" sz="48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441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29"/>
            <a:ext cx="8763000" cy="438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1434</Words>
  <Application>Microsoft Office PowerPoint</Application>
  <PresentationFormat>On-screen Show (4:3)</PresentationFormat>
  <Paragraphs>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 Unicode MS</vt:lpstr>
      <vt:lpstr>Aaril</vt:lpstr>
      <vt:lpstr>Arial</vt:lpstr>
      <vt:lpstr>Calibri</vt:lpstr>
      <vt:lpstr>Times New Roman</vt:lpstr>
      <vt:lpstr>Trebuchet MS</vt:lpstr>
      <vt:lpstr>Wingdings</vt:lpstr>
      <vt:lpstr>11_Default Design</vt:lpstr>
      <vt:lpstr>13_Default Design</vt:lpstr>
      <vt:lpstr>12_Default Design</vt:lpstr>
      <vt:lpstr>10_Default Design</vt:lpstr>
      <vt:lpstr>14_Default Design</vt:lpstr>
      <vt:lpstr>8_Default Design</vt:lpstr>
      <vt:lpstr>2_Office Theme</vt:lpstr>
      <vt:lpstr>Contents Slide Master</vt:lpstr>
      <vt:lpstr>1_Contents Slide Master</vt:lpstr>
      <vt:lpstr>2_Contents Slide Master</vt:lpstr>
      <vt:lpstr>3_Contents Slide Master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88</cp:revision>
  <dcterms:created xsi:type="dcterms:W3CDTF">2021-09-22T07:39:54Z</dcterms:created>
  <dcterms:modified xsi:type="dcterms:W3CDTF">2023-12-11T02:27:02Z</dcterms:modified>
</cp:coreProperties>
</file>