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6" r:id="rId8"/>
    <p:sldMasterId id="2147483778" r:id="rId9"/>
  </p:sldMasterIdLst>
  <p:sldIdLst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3" r:id="rId19"/>
    <p:sldId id="285" r:id="rId20"/>
    <p:sldId id="287" r:id="rId21"/>
    <p:sldId id="290" r:id="rId22"/>
    <p:sldId id="291" r:id="rId23"/>
    <p:sldId id="292" r:id="rId24"/>
    <p:sldId id="293" r:id="rId25"/>
    <p:sldId id="279" r:id="rId26"/>
    <p:sldId id="294" r:id="rId27"/>
    <p:sldId id="281" r:id="rId28"/>
    <p:sldId id="301" r:id="rId29"/>
    <p:sldId id="302" r:id="rId30"/>
    <p:sldId id="304" r:id="rId31"/>
    <p:sldId id="298" r:id="rId32"/>
    <p:sldId id="306" r:id="rId33"/>
    <p:sldId id="305" r:id="rId34"/>
    <p:sldId id="308" r:id="rId35"/>
    <p:sldId id="318" r:id="rId36"/>
    <p:sldId id="312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3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5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01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53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75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24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3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6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9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4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4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7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9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8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1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0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83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3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3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0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9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1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5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7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5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6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4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3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9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48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0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2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0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78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5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41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0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44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64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78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12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8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6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16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2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24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9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6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12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3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6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6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673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1241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380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83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831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464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68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886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6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07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1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817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78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518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49584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10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23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83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618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4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3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47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985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879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160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88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267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09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90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0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380393" y="659934"/>
            <a:ext cx="4424367" cy="13907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endParaRPr lang="en-US" sz="4200" b="1" u="sng" dirty="0" smtClean="0">
              <a:solidFill>
                <a:srgbClr val="FFFF00"/>
              </a:solidFill>
              <a:latin typeface="Aaril"/>
              <a:cs typeface="Times New Roman" pitchFamily="18" charset="0"/>
            </a:endParaRPr>
          </a:p>
          <a:p>
            <a:pPr algn="ctr" defTabSz="913964">
              <a:defRPr/>
            </a:pP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Lớp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5</a:t>
            </a:r>
            <a:endParaRPr lang="en-US" sz="4200" b="1" u="sng" dirty="0">
              <a:solidFill>
                <a:srgbClr val="FFFF00"/>
              </a:solidFill>
              <a:latin typeface="Aaril"/>
              <a:cs typeface="Times New Roman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6201" y="461438"/>
            <a:ext cx="2178544" cy="1366504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6430" y="2463418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1) 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08" y="671931"/>
            <a:ext cx="2087944" cy="1658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" y="4150900"/>
            <a:ext cx="1841838" cy="201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7162800" y="5007490"/>
            <a:ext cx="1558551" cy="1300057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05649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113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29687"/>
            <a:ext cx="7620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24200"/>
            <a:ext cx="7467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115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300" y="5029200"/>
            <a:ext cx="8670701" cy="1581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1900-9095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1900-3228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Số điện thoại khẩ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" y="4572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324"/>
            <a:ext cx="8991600" cy="6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/>
            </a:r>
            <a:b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u="sng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Kĩ </a:t>
            </a:r>
            <a:r>
              <a:rPr lang="vi-VN" sz="4000" b="1" u="sng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thuật</a:t>
            </a: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tủ lạnh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14" y="3200400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TIÊU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 lạnh trong gia đình.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được vị trí, vai trò các khoang khác nhau trong tủ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được việc sắp xếp, bảo quản thực phẩm trong tủ lạnh đúng cách, an toàn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55584" y="1630175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181660">
            <a:off x="2558256" y="4559070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 smtClean="0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9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2"/>
            <a:ext cx="7010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ảnh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dụng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</a:rPr>
              <a:t>tủ lạnh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</a:rPr>
              <a:t>tủ lạnh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04802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2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57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370248" y="1981200"/>
            <a:ext cx="7545152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tủ </a:t>
            </a:r>
            <a: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52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6110"/>
            <a:ext cx="8686800" cy="611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vi-VN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Tủ lạnh dùng để:</a:t>
            </a:r>
            <a:endParaRPr lang="en-US" sz="4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529"/>
            <a:ext cx="1828800" cy="17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863592"/>
            <a:ext cx="66998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1" y="1727870"/>
            <a:ext cx="1607951" cy="1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8732" y="3452009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40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288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4" y="381000"/>
            <a:ext cx="8990012" cy="8382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3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9" y="5436517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7511" y="457200"/>
            <a:ext cx="7230977" cy="72424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CỦA TỦ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9849" y="1580413"/>
            <a:ext cx="37310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9848" y="3443714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thermostat, thermic…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849" y="4618671"/>
            <a:ext cx="373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848" y="5579807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648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362199" y="238451"/>
            <a:ext cx="4876801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326" y="962698"/>
            <a:ext cx="7521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31" y="1569835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dung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062278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 algn="just" defTabSz="914377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45935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defTabSz="914377">
              <a:buFontTx/>
              <a:buChar char="-"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Tx/>
              <a:buChar char="-"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" y="1310152"/>
            <a:ext cx="2804282" cy="46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0151"/>
            <a:ext cx="2847960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6" y="1317526"/>
            <a:ext cx="3146784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"/>
            <a:ext cx="8382000" cy="5881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44500" algn="just">
              <a:lnSpc>
                <a:spcPct val="120000"/>
              </a:lnSpc>
            </a:pPr>
            <a:r>
              <a:rPr lang="vi-VN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thường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nhiều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chứa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khác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nhau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2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07"/>
            <a:ext cx="8763000" cy="43882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marR="5019675" lvl="0" indent="-342900" algn="just">
              <a:lnSpc>
                <a:spcPct val="117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Symbol"/>
              <a:buChar char="-"/>
              <a:tabLst>
                <a:tab pos="5949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00"/>
            <a:ext cx="886132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):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vi-VN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vi-VN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mtClean="0">
                <a:solidFill>
                  <a:srgbClr val="000000"/>
                </a:solidFill>
                <a:cs typeface="Arial" pitchFamily="34" charset="0"/>
              </a:rPr>
            </a:b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" y="3352800"/>
            <a:ext cx="386407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đá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(8)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mát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(9)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h</a:t>
            </a:r>
            <a:r>
              <a:rPr lang="vi-VN" sz="3200" b="1" dirty="0" smtClean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ợ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mtClean="0">
                <a:solidFill>
                  <a:srgbClr val="000000"/>
                </a:solidFill>
                <a:cs typeface="Arial" pitchFamily="34" charset="0"/>
              </a:rPr>
            </a:b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587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09" y="874664"/>
            <a:ext cx="6958781" cy="1146272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GHI NHỚ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47244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0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1700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 smtClean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 smtClean="0">
                <a:solidFill>
                  <a:srgbClr val="002060"/>
                </a:solidFill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dụng</a:t>
            </a:r>
            <a:r>
              <a:rPr lang="vi-VN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</a:rPr>
              <a:t>tủ lạnh và cách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 rot="469831">
            <a:off x="1386440" y="1193107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KHỞI ĐỘNG</a:t>
            </a:r>
          </a:p>
        </p:txBody>
      </p:sp>
      <p:grpSp>
        <p:nvGrpSpPr>
          <p:cNvPr id="64516" name="Group 18"/>
          <p:cNvGrpSpPr>
            <a:grpSpLocks/>
          </p:cNvGrpSpPr>
          <p:nvPr/>
        </p:nvGrpSpPr>
        <p:grpSpPr bwMode="auto">
          <a:xfrm>
            <a:off x="607258" y="4354438"/>
            <a:ext cx="4219575" cy="1620837"/>
            <a:chOff x="5225" y="9335"/>
            <a:chExt cx="2520" cy="1750"/>
          </a:xfrm>
        </p:grpSpPr>
        <p:sp>
          <p:nvSpPr>
            <p:cNvPr id="645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4518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9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0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45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  <p:sp>
          <p:nvSpPr>
            <p:cNvPr id="645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pitchFamily="34" charset="0"/>
                </a:rPr>
                <a:t>NÀM </a:t>
              </a:r>
            </a:p>
          </p:txBody>
        </p:sp>
        <p:sp>
          <p:nvSpPr>
            <p:cNvPr id="645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142999" y="1542245"/>
            <a:ext cx="7520189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206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445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6106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(điện thoại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15240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bộ phận cơ bản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8" y="3810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810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6" y="1143000"/>
            <a:ext cx="861060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6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336129" y="1600200"/>
            <a:ext cx="7439162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biểu tượng trạng thái và chức năng hoạt động của điện thoại.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550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51705"/>
              </p:ext>
            </p:extLst>
          </p:nvPr>
        </p:nvGraphicFramePr>
        <p:xfrm>
          <a:off x="228600" y="381007"/>
          <a:ext cx="8686800" cy="614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707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bạ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34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6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4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5" y="2811495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709569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7" y="4107019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3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4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933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 Unicode MS</vt:lpstr>
      <vt:lpstr>Aaril</vt:lpstr>
      <vt:lpstr>Arial</vt:lpstr>
      <vt:lpstr>Calibri</vt:lpstr>
      <vt:lpstr>Symbol</vt:lpstr>
      <vt:lpstr>Times New Roman</vt:lpstr>
      <vt:lpstr>Trebuchet MS</vt:lpstr>
      <vt:lpstr>VnBangkok</vt:lpstr>
      <vt:lpstr>VNbritannic</vt:lpstr>
      <vt:lpstr>11_Default Design</vt:lpstr>
      <vt:lpstr>9_Default Design</vt:lpstr>
      <vt:lpstr>12_Default Design</vt:lpstr>
      <vt:lpstr>2_Office Theme</vt:lpstr>
      <vt:lpstr>8_Default Design</vt:lpstr>
      <vt:lpstr>13_Default Design</vt:lpstr>
      <vt:lpstr>Contents Slide Master</vt:lpstr>
      <vt:lpstr>10_Default Design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Đường dây nóng ngành Y tế: 1900-9095  Đường dây nóng phòng chống Covid 19: 1900-3228.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106</cp:revision>
  <dcterms:created xsi:type="dcterms:W3CDTF">2021-09-21T22:18:24Z</dcterms:created>
  <dcterms:modified xsi:type="dcterms:W3CDTF">2023-12-04T07:50:59Z</dcterms:modified>
</cp:coreProperties>
</file>