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60" r:id="rId4"/>
    <p:sldId id="261" r:id="rId5"/>
    <p:sldId id="262" r:id="rId6"/>
    <p:sldId id="263" r:id="rId7"/>
    <p:sldId id="264" r:id="rId8"/>
    <p:sldId id="265" r:id="rId9"/>
    <p:sldId id="266" r:id="rId10"/>
    <p:sldId id="269" r:id="rId11"/>
    <p:sldId id="270" r:id="rId12"/>
    <p:sldId id="276" r:id="rId13"/>
    <p:sldId id="272" r:id="rId14"/>
    <p:sldId id="273" r:id="rId15"/>
    <p:sldId id="279" r:id="rId16"/>
    <p:sldId id="277" r:id="rId17"/>
    <p:sldId id="278" r:id="rId18"/>
    <p:sldId id="280" r:id="rId19"/>
    <p:sldId id="281" r:id="rId20"/>
    <p:sldId id="282" r:id="rId21"/>
    <p:sldId id="284" r:id="rId22"/>
    <p:sldId id="283" r:id="rId23"/>
    <p:sldId id="287" r:id="rId24"/>
    <p:sldId id="293" r:id="rId25"/>
    <p:sldId id="285" r:id="rId26"/>
    <p:sldId id="288" r:id="rId27"/>
    <p:sldId id="289" r:id="rId28"/>
    <p:sldId id="29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1EF39B-9C93-4D03-9664-0F138004F0FB}" type="datetimeFigureOut">
              <a:rPr lang="en-US" smtClean="0"/>
              <a:t>12/11/2023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C34F58-8745-4624-89BA-FB37498EB185}" type="slidenum">
              <a:rPr lang="en-US" smtClean="0"/>
              <a:t>‹#›</a:t>
            </a:fld>
            <a:endParaRPr lang="en-US"/>
          </a:p>
        </p:txBody>
      </p:sp>
    </p:spTree>
    <p:extLst>
      <p:ext uri="{BB962C8B-B14F-4D97-AF65-F5344CB8AC3E}">
        <p14:creationId xmlns:p14="http://schemas.microsoft.com/office/powerpoint/2010/main" val="19961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177718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1177718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C10057-11D8-4561-9EC7-1D252D7F7446}"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83911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10057-11D8-4561-9EC7-1D252D7F7446}"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408269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10057-11D8-4561-9EC7-1D252D7F7446}"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303812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10057-11D8-4561-9EC7-1D252D7F7446}"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40279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C10057-11D8-4561-9EC7-1D252D7F7446}" type="datetimeFigureOut">
              <a:rPr lang="en-US" smtClean="0"/>
              <a:t>12/11/2023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3451334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C10057-11D8-4561-9EC7-1D252D7F7446}"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3951382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C10057-11D8-4561-9EC7-1D252D7F7446}" type="datetimeFigureOut">
              <a:rPr lang="en-US" smtClean="0"/>
              <a:t>12/11/2023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188429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C10057-11D8-4561-9EC7-1D252D7F7446}" type="datetimeFigureOut">
              <a:rPr lang="en-US" smtClean="0"/>
              <a:t>12/11/2023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2602663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10057-11D8-4561-9EC7-1D252D7F7446}" type="datetimeFigureOut">
              <a:rPr lang="en-US" smtClean="0"/>
              <a:t>12/11/2023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379868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C10057-11D8-4561-9EC7-1D252D7F7446}"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134074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C10057-11D8-4561-9EC7-1D252D7F7446}" type="datetimeFigureOut">
              <a:rPr lang="en-US" smtClean="0"/>
              <a:t>12/11/2023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B210E-7FC4-4010-B477-EF2FD0565A0C}" type="slidenum">
              <a:rPr lang="en-US" smtClean="0"/>
              <a:t>‹#›</a:t>
            </a:fld>
            <a:endParaRPr lang="en-US"/>
          </a:p>
        </p:txBody>
      </p:sp>
    </p:spTree>
    <p:extLst>
      <p:ext uri="{BB962C8B-B14F-4D97-AF65-F5344CB8AC3E}">
        <p14:creationId xmlns:p14="http://schemas.microsoft.com/office/powerpoint/2010/main" val="89740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10057-11D8-4561-9EC7-1D252D7F7446}" type="datetimeFigureOut">
              <a:rPr lang="en-US" smtClean="0"/>
              <a:t>12/11/2023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B210E-7FC4-4010-B477-EF2FD0565A0C}" type="slidenum">
              <a:rPr lang="en-US" smtClean="0"/>
              <a:t>‹#›</a:t>
            </a:fld>
            <a:endParaRPr lang="en-US"/>
          </a:p>
        </p:txBody>
      </p:sp>
    </p:spTree>
    <p:extLst>
      <p:ext uri="{BB962C8B-B14F-4D97-AF65-F5344CB8AC3E}">
        <p14:creationId xmlns:p14="http://schemas.microsoft.com/office/powerpoint/2010/main" val="769576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9.jpeg"/><Relationship Id="rId7" Type="http://schemas.openxmlformats.org/officeDocument/2006/relationships/image" Target="../media/image23.wm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12" Type="http://schemas.openxmlformats.org/officeDocument/2006/relationships/image" Target="../media/image4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46.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12"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png"/><Relationship Id="rId11" Type="http://schemas.openxmlformats.org/officeDocument/2006/relationships/image" Target="../media/image49.gif"/><Relationship Id="rId5" Type="http://schemas.openxmlformats.org/officeDocument/2006/relationships/image" Target="../media/image10.png"/><Relationship Id="rId10" Type="http://schemas.openxmlformats.org/officeDocument/2006/relationships/image" Target="../media/image3.gif"/><Relationship Id="rId4" Type="http://schemas.openxmlformats.org/officeDocument/2006/relationships/image" Target="../media/image9.png"/><Relationship Id="rId9" Type="http://schemas.openxmlformats.org/officeDocument/2006/relationships/image" Target="../media/image13.gif"/></Relationships>
</file>

<file path=ppt/slides/_rels/slide2.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xml"/><Relationship Id="rId5" Type="http://schemas.openxmlformats.org/officeDocument/2006/relationships/image" Target="../media/image55.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wm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wmf"/><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slides/_rels/slide27.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7.xml"/><Relationship Id="rId6" Type="http://schemas.openxmlformats.org/officeDocument/2006/relationships/image" Target="../media/image8.gif"/><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gif"/></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slide" Target="slide5.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76202" y="73962"/>
            <a:ext cx="196208" cy="3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23" tIns="48561" rIns="97123" bIns="48561" anchor="ctr">
            <a:spAutoFit/>
          </a:bodyPr>
          <a:lstStyle/>
          <a:p>
            <a:pPr defTabSz="913964" eaLnBrk="0" fontAlgn="base" hangingPunct="0">
              <a:spcBef>
                <a:spcPct val="0"/>
              </a:spcBef>
              <a:spcAft>
                <a:spcPct val="0"/>
              </a:spcAft>
            </a:pPr>
            <a:endParaRPr lang="en-US" sz="1400">
              <a:solidFill>
                <a:srgbClr val="000000"/>
              </a:solidFill>
              <a:latin typeface="Times New Roman" panose="02020603050405020304" pitchFamily="18" charset="0"/>
              <a:cs typeface="Times New Roman" panose="02020603050405020304" pitchFamily="18" charset="0"/>
            </a:endParaRPr>
          </a:p>
        </p:txBody>
      </p:sp>
      <p:sp>
        <p:nvSpPr>
          <p:cNvPr id="14339" name="Rectangle 6"/>
          <p:cNvSpPr>
            <a:spLocks noChangeArrowheads="1"/>
          </p:cNvSpPr>
          <p:nvPr/>
        </p:nvSpPr>
        <p:spPr bwMode="auto">
          <a:xfrm>
            <a:off x="76202" y="73962"/>
            <a:ext cx="196208" cy="3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23" tIns="48561" rIns="97123" bIns="48561" anchor="ctr">
            <a:spAutoFit/>
          </a:bodyPr>
          <a:lstStyle/>
          <a:p>
            <a:pPr defTabSz="913964" eaLnBrk="0" fontAlgn="base" hangingPunct="0">
              <a:spcBef>
                <a:spcPct val="0"/>
              </a:spcBef>
              <a:spcAft>
                <a:spcPct val="0"/>
              </a:spcAft>
            </a:pPr>
            <a:endParaRPr lang="en-US" sz="1400">
              <a:solidFill>
                <a:srgbClr val="000000"/>
              </a:solidFill>
              <a:latin typeface="Times New Roman" panose="02020603050405020304" pitchFamily="18" charset="0"/>
              <a:cs typeface="Times New Roman" panose="02020603050405020304" pitchFamily="18" charset="0"/>
            </a:endParaRPr>
          </a:p>
        </p:txBody>
      </p:sp>
      <p:sp>
        <p:nvSpPr>
          <p:cNvPr id="14340" name="Rectangle 9"/>
          <p:cNvSpPr>
            <a:spLocks noChangeArrowheads="1"/>
          </p:cNvSpPr>
          <p:nvPr/>
        </p:nvSpPr>
        <p:spPr bwMode="auto">
          <a:xfrm>
            <a:off x="76202" y="73962"/>
            <a:ext cx="196208" cy="3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23" tIns="48561" rIns="97123" bIns="48561" anchor="ctr">
            <a:spAutoFit/>
          </a:bodyPr>
          <a:lstStyle/>
          <a:p>
            <a:pPr defTabSz="913964" eaLnBrk="0" fontAlgn="base" hangingPunct="0">
              <a:spcBef>
                <a:spcPct val="0"/>
              </a:spcBef>
              <a:spcAft>
                <a:spcPct val="0"/>
              </a:spcAft>
            </a:pPr>
            <a:endParaRPr lang="en-US" sz="1400">
              <a:solidFill>
                <a:srgbClr val="000000"/>
              </a:solidFill>
              <a:latin typeface="Times New Roman" panose="02020603050405020304" pitchFamily="18" charset="0"/>
              <a:cs typeface="Times New Roman" panose="02020603050405020304" pitchFamily="18" charset="0"/>
            </a:endParaRPr>
          </a:p>
        </p:txBody>
      </p:sp>
      <p:sp>
        <p:nvSpPr>
          <p:cNvPr id="14341" name="Rectangle 12"/>
          <p:cNvSpPr>
            <a:spLocks noChangeArrowheads="1"/>
          </p:cNvSpPr>
          <p:nvPr/>
        </p:nvSpPr>
        <p:spPr bwMode="auto">
          <a:xfrm>
            <a:off x="76202" y="73962"/>
            <a:ext cx="196208" cy="3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23" tIns="48561" rIns="97123" bIns="48561" anchor="ctr">
            <a:spAutoFit/>
          </a:bodyPr>
          <a:lstStyle/>
          <a:p>
            <a:pPr defTabSz="913964" eaLnBrk="0" fontAlgn="base" hangingPunct="0">
              <a:spcBef>
                <a:spcPct val="0"/>
              </a:spcBef>
              <a:spcAft>
                <a:spcPct val="0"/>
              </a:spcAft>
            </a:pPr>
            <a:endParaRPr lang="en-US" sz="1400">
              <a:solidFill>
                <a:srgbClr val="000000"/>
              </a:solidFill>
              <a:latin typeface="Times New Roman" panose="02020603050405020304" pitchFamily="18" charset="0"/>
              <a:cs typeface="Times New Roman" panose="02020603050405020304" pitchFamily="18" charset="0"/>
            </a:endParaRPr>
          </a:p>
        </p:txBody>
      </p:sp>
      <p:sp>
        <p:nvSpPr>
          <p:cNvPr id="14342" name="Rectangle 15"/>
          <p:cNvSpPr>
            <a:spLocks noChangeArrowheads="1"/>
          </p:cNvSpPr>
          <p:nvPr/>
        </p:nvSpPr>
        <p:spPr bwMode="auto">
          <a:xfrm>
            <a:off x="76202" y="73962"/>
            <a:ext cx="196208" cy="3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23" tIns="48561" rIns="97123" bIns="48561" anchor="ctr">
            <a:spAutoFit/>
          </a:bodyPr>
          <a:lstStyle/>
          <a:p>
            <a:pPr defTabSz="913964" eaLnBrk="0" fontAlgn="base" hangingPunct="0">
              <a:spcBef>
                <a:spcPct val="0"/>
              </a:spcBef>
              <a:spcAft>
                <a:spcPct val="0"/>
              </a:spcAft>
            </a:pPr>
            <a:endParaRPr lang="en-US" sz="1400">
              <a:solidFill>
                <a:srgbClr val="000000"/>
              </a:solidFill>
              <a:latin typeface="Times New Roman" panose="02020603050405020304" pitchFamily="18" charset="0"/>
              <a:cs typeface="Times New Roman" panose="02020603050405020304" pitchFamily="18" charset="0"/>
            </a:endParaRPr>
          </a:p>
        </p:txBody>
      </p:sp>
      <p:sp>
        <p:nvSpPr>
          <p:cNvPr id="14343" name="Rectangle 28"/>
          <p:cNvSpPr>
            <a:spLocks noChangeArrowheads="1"/>
          </p:cNvSpPr>
          <p:nvPr/>
        </p:nvSpPr>
        <p:spPr bwMode="auto">
          <a:xfrm>
            <a:off x="76202" y="73962"/>
            <a:ext cx="196208" cy="31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123" tIns="48561" rIns="97123" bIns="48561" anchor="ctr">
            <a:spAutoFit/>
          </a:bodyPr>
          <a:lstStyle/>
          <a:p>
            <a:pPr defTabSz="913964" eaLnBrk="0" fontAlgn="base" hangingPunct="0">
              <a:spcBef>
                <a:spcPct val="0"/>
              </a:spcBef>
              <a:spcAft>
                <a:spcPct val="0"/>
              </a:spcAft>
            </a:pPr>
            <a:endParaRPr lang="en-US" sz="1400">
              <a:solidFill>
                <a:srgbClr val="000000"/>
              </a:solidFill>
              <a:latin typeface="Times New Roman" panose="02020603050405020304" pitchFamily="18" charset="0"/>
              <a:cs typeface="Times New Roman" panose="02020603050405020304" pitchFamily="18" charset="0"/>
            </a:endParaRPr>
          </a:p>
        </p:txBody>
      </p:sp>
      <p:sp>
        <p:nvSpPr>
          <p:cNvPr id="6" name="Thuong lam thay co oi - Jolie Quynh Anh.mp3">
            <a:hlinkClick r:id="" action="ppaction://media"/>
          </p:cNvPr>
          <p:cNvSpPr>
            <a:spLocks noRot="1" noChangeAspect="1"/>
          </p:cNvSpPr>
          <p:nvPr/>
        </p:nvSpPr>
        <p:spPr bwMode="auto">
          <a:xfrm>
            <a:off x="-669925" y="6441027"/>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23" tIns="48561" rIns="97123" bIns="48561"/>
          <a:lstStyle/>
          <a:p>
            <a:pPr defTabSz="913964" fontAlgn="base">
              <a:spcBef>
                <a:spcPct val="0"/>
              </a:spcBef>
              <a:spcAft>
                <a:spcPct val="0"/>
              </a:spcAft>
            </a:pPr>
            <a:endParaRPr lang="en-US" sz="1400">
              <a:solidFill>
                <a:srgbClr val="000000"/>
              </a:solidFill>
              <a:latin typeface="Times New Roman" panose="02020603050405020304" pitchFamily="18" charset="0"/>
              <a:cs typeface="Times New Roman" panose="02020603050405020304" pitchFamily="18" charset="0"/>
            </a:endParaRPr>
          </a:p>
        </p:txBody>
      </p:sp>
      <p:sp>
        <p:nvSpPr>
          <p:cNvPr id="14345" name="WordArt 21"/>
          <p:cNvSpPr>
            <a:spLocks noChangeArrowheads="1" noChangeShapeType="1" noTextEdit="1"/>
          </p:cNvSpPr>
          <p:nvPr/>
        </p:nvSpPr>
        <p:spPr bwMode="auto">
          <a:xfrm>
            <a:off x="5334007" y="1295410"/>
            <a:ext cx="3362325" cy="1752600"/>
          </a:xfrm>
          <a:prstGeom prst="rect">
            <a:avLst/>
          </a:prstGeom>
        </p:spPr>
        <p:txBody>
          <a:bodyPr wrap="none" lIns="91397" tIns="45699" rIns="91397" bIns="45699" fromWordArt="1">
            <a:prstTxWarp prst="textPlain">
              <a:avLst>
                <a:gd name="adj" fmla="val 50000"/>
              </a:avLst>
            </a:prstTxWarp>
          </a:bodyPr>
          <a:lstStyle/>
          <a:p>
            <a:pPr algn="ctr" defTabSz="913964" fontAlgn="base">
              <a:spcBef>
                <a:spcPct val="0"/>
              </a:spcBef>
              <a:spcAft>
                <a:spcPct val="0"/>
              </a:spcAft>
            </a:pPr>
            <a:endParaRPr lang="en-US" sz="48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31"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278097" y="2272723"/>
            <a:ext cx="8765583" cy="1436279"/>
          </a:xfrm>
          <a:prstGeom prst="rect">
            <a:avLst/>
          </a:prstGeom>
          <a:solidFill>
            <a:srgbClr val="00FF00"/>
          </a:solidFill>
          <a:ln w="25400" cap="flat" cmpd="sng" algn="ctr">
            <a:solidFill>
              <a:srgbClr val="FF0000"/>
            </a:solidFill>
            <a:prstDash val="solid"/>
          </a:ln>
          <a:effectLst/>
        </p:spPr>
        <p:txBody>
          <a:bodyPr wrap="none">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fontAlgn="base" hangingPunct="0">
              <a:spcBef>
                <a:spcPct val="0"/>
              </a:spcBef>
              <a:spcAft>
                <a:spcPct val="0"/>
              </a:spcAft>
              <a:defRPr/>
            </a:pPr>
            <a:r>
              <a:rPr lang="en-US" sz="5400" b="1" kern="0" dirty="0" smtClean="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TIẾT 29 :THỦY TINH</a:t>
            </a:r>
            <a:endParaRPr lang="en-US" sz="5400" b="1" kern="0"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34"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2824711" y="527063"/>
            <a:ext cx="3660980" cy="1644647"/>
          </a:xfrm>
          <a:prstGeom prst="rect">
            <a:avLst/>
          </a:prstGeom>
          <a:solidFill>
            <a:srgbClr val="00B0F0"/>
          </a:solidFill>
        </p:spPr>
        <p:txBody>
          <a:bodyPr wrap="none" lIns="91440" tIns="45720" rIns="91440" bIns="45720">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3964">
              <a:defRPr/>
            </a:pPr>
            <a:r>
              <a:rPr lang="vi-VN" sz="5400" b="1" u="sng" dirty="0">
                <a:solidFill>
                  <a:srgbClr val="FF0000"/>
                </a:solidFill>
                <a:latin typeface="Times New Roman" panose="02020603050405020304" pitchFamily="18" charset="0"/>
                <a:cs typeface="Times New Roman" panose="02020603050405020304" pitchFamily="18" charset="0"/>
              </a:rPr>
              <a:t>KHOA HỌC 5</a:t>
            </a:r>
            <a:endParaRPr lang="en-US" sz="5400" b="1" u="sng" dirty="0">
              <a:solidFill>
                <a:srgbClr val="FF0000"/>
              </a:solidFill>
              <a:latin typeface="Times New Roman" panose="02020603050405020304" pitchFamily="18" charset="0"/>
              <a:cs typeface="Times New Roman" panose="02020603050405020304" pitchFamily="18" charset="0"/>
            </a:endParaRPr>
          </a:p>
        </p:txBody>
      </p:sp>
      <p:pic>
        <p:nvPicPr>
          <p:cNvPr id="14" name="图片 34" descr="1"/>
          <p:cNvPicPr>
            <a:picLocks noChangeAspect="1"/>
          </p:cNvPicPr>
          <p:nvPr/>
        </p:nvPicPr>
        <p:blipFill>
          <a:blip r:embed="rId2"/>
          <a:stretch>
            <a:fillRect/>
          </a:stretch>
        </p:blipFill>
        <p:spPr>
          <a:xfrm>
            <a:off x="-5238" y="3867163"/>
            <a:ext cx="9154001" cy="3049905"/>
          </a:xfrm>
          <a:prstGeom prst="rect">
            <a:avLst/>
          </a:prstGeom>
        </p:spPr>
      </p:pic>
    </p:spTree>
    <p:extLst>
      <p:ext uri="{BB962C8B-B14F-4D97-AF65-F5344CB8AC3E}">
        <p14:creationId xmlns:p14="http://schemas.microsoft.com/office/powerpoint/2010/main" val="11437265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WordArt 5"/>
          <p:cNvSpPr>
            <a:spLocks noChangeArrowheads="1" noChangeShapeType="1" noTextEdit="1"/>
          </p:cNvSpPr>
          <p:nvPr/>
        </p:nvSpPr>
        <p:spPr bwMode="auto">
          <a:xfrm>
            <a:off x="533400" y="996951"/>
            <a:ext cx="7126288" cy="22860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vi-VN" sz="3600" b="1" kern="10" dirty="0">
                <a:ln w="9525">
                  <a:round/>
                  <a:headEnd/>
                  <a:tailEnd/>
                </a:ln>
                <a:solidFill>
                  <a:srgbClr val="FF0000"/>
                </a:solidFill>
                <a:latin typeface="Times New Roman" panose="02020603050405020304" pitchFamily="18" charset="0"/>
                <a:cs typeface="Times New Roman" panose="02020603050405020304" pitchFamily="18" charset="0"/>
              </a:rPr>
              <a:t>HOẠT ĐỘNG CƠ BẢN</a:t>
            </a:r>
            <a:endParaRPr lang="en-US" sz="3600" b="1" kern="10" dirty="0">
              <a:ln w="9525">
                <a:round/>
                <a:headEnd/>
                <a:tailEnd/>
              </a:ln>
              <a:solidFill>
                <a:srgbClr val="FF0000"/>
              </a:solidFill>
              <a:latin typeface="Times New Roman" panose="02020603050405020304" pitchFamily="18" charset="0"/>
              <a:cs typeface="Times New Roman" panose="02020603050405020304" pitchFamily="18" charset="0"/>
            </a:endParaRPr>
          </a:p>
        </p:txBody>
      </p:sp>
      <p:grpSp>
        <p:nvGrpSpPr>
          <p:cNvPr id="38916" name="Group 18"/>
          <p:cNvGrpSpPr>
            <a:grpSpLocks/>
          </p:cNvGrpSpPr>
          <p:nvPr/>
        </p:nvGrpSpPr>
        <p:grpSpPr bwMode="auto">
          <a:xfrm rot="-1210856">
            <a:off x="2792423" y="2989275"/>
            <a:ext cx="4219575" cy="1620837"/>
            <a:chOff x="5225" y="9335"/>
            <a:chExt cx="2520" cy="1750"/>
          </a:xfrm>
        </p:grpSpPr>
        <p:sp>
          <p:nvSpPr>
            <p:cNvPr id="3891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3964"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pic>
          <p:nvPicPr>
            <p:cNvPr id="38918"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r" defTabSz="913964" fontAlgn="base">
                <a:spcBef>
                  <a:spcPct val="0"/>
                </a:spcBef>
                <a:spcAft>
                  <a:spcPct val="0"/>
                </a:spcAft>
              </a:pPr>
              <a:r>
                <a:rPr lang="en-US" altLang="vi-VN" sz="800" b="1">
                  <a:solidFill>
                    <a:srgbClr val="000000"/>
                  </a:solidFill>
                  <a:cs typeface="Times New Roman" panose="02020603050405020304" pitchFamily="18" charset="0"/>
                </a:rPr>
                <a:t> </a:t>
              </a:r>
              <a:endParaRPr lang="en-US" altLang="vi-VN" sz="4800">
                <a:solidFill>
                  <a:srgbClr val="000000"/>
                </a:solidFill>
                <a:cs typeface="Times New Roman" panose="02020603050405020304" pitchFamily="18" charset="0"/>
              </a:endParaRPr>
            </a:p>
          </p:txBody>
        </p:sp>
        <p:sp>
          <p:nvSpPr>
            <p:cNvPr id="3892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3964" fontAlgn="base">
                <a:spcBef>
                  <a:spcPct val="0"/>
                </a:spcBef>
                <a:spcAft>
                  <a:spcPct val="0"/>
                </a:spcAft>
              </a:pPr>
              <a:endParaRPr lang="vi-VN" altLang="vi-VN" sz="4800">
                <a:solidFill>
                  <a:srgbClr val="000000"/>
                </a:solidFill>
                <a:cs typeface="Times New Roman" panose="02020603050405020304" pitchFamily="18" charset="0"/>
              </a:endParaRPr>
            </a:p>
          </p:txBody>
        </p:sp>
        <p:sp>
          <p:nvSpPr>
            <p:cNvPr id="38924"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defTabSz="913964" eaLnBrk="0" fontAlgn="base" hangingPunct="0">
                <a:spcBef>
                  <a:spcPct val="0"/>
                </a:spcBef>
                <a:spcAft>
                  <a:spcPct val="0"/>
                </a:spcAft>
              </a:pPr>
              <a:r>
                <a:rPr lang="en-US" b="1" kern="10">
                  <a:solidFill>
                    <a:srgbClr val="FFFFFF"/>
                  </a:solidFill>
                  <a:latin typeface="Times New Roman" panose="02020603050405020304" pitchFamily="18" charset="0"/>
                  <a:cs typeface="Times New Roman" panose="02020603050405020304" pitchFamily="18" charset="0"/>
                </a:rPr>
                <a:t>NÀM </a:t>
              </a:r>
            </a:p>
          </p:txBody>
        </p:sp>
        <p:sp>
          <p:nvSpPr>
            <p:cNvPr id="3892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913964" fontAlgn="base">
                <a:spcBef>
                  <a:spcPct val="0"/>
                </a:spcBef>
                <a:spcAft>
                  <a:spcPct val="0"/>
                </a:spcAft>
              </a:pPr>
              <a:endParaRPr lang="vi-VN" altLang="vi-VN" sz="4800">
                <a:solidFill>
                  <a:srgbClr val="000000"/>
                </a:solidFill>
                <a:cs typeface="Times New Roman" panose="02020603050405020304" pitchFamily="18" charset="0"/>
              </a:endParaRPr>
            </a:p>
          </p:txBody>
        </p:sp>
      </p:grpSp>
      <p:pic>
        <p:nvPicPr>
          <p:cNvPr id="14" name="Picture 5"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81246" y="4232381"/>
            <a:ext cx="2390290" cy="1239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1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circle(in)">
                                      <p:cBhvr>
                                        <p:cTn id="7"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AutoShape 11"/>
          <p:cNvSpPr>
            <a:spLocks noChangeArrowheads="1"/>
          </p:cNvSpPr>
          <p:nvPr/>
        </p:nvSpPr>
        <p:spPr bwMode="auto">
          <a:xfrm>
            <a:off x="0" y="457200"/>
            <a:ext cx="9284109" cy="2971800"/>
          </a:xfrm>
          <a:prstGeom prst="cloudCallout">
            <a:avLst>
              <a:gd name="adj1" fmla="val -35790"/>
              <a:gd name="adj2" fmla="val 64758"/>
            </a:avLst>
          </a:prstGeom>
          <a:solidFill>
            <a:schemeClr val="bg2">
              <a:lumMod val="75000"/>
            </a:schemeClr>
          </a:solidFill>
          <a:ln w="38100">
            <a:solidFill>
              <a:srgbClr val="002060"/>
            </a:solidFill>
            <a:round/>
            <a:headEnd/>
            <a:tailEnd/>
          </a:ln>
          <a:effectLst>
            <a:prstShdw prst="shdw13" dist="157090" dir="15357825">
              <a:srgbClr val="FF3300">
                <a:alpha val="50000"/>
              </a:srgbClr>
            </a:prstShdw>
          </a:effectLst>
        </p:spPr>
        <p:txBody>
          <a:bodyPr/>
          <a:lstStyle/>
          <a:p>
            <a:pPr marL="514350" lvl="0" indent="-514350" algn="just">
              <a:buAutoNum type="arabicPeriod"/>
            </a:pPr>
            <a:r>
              <a:rPr lang="vi-VN" sz="3200" b="1" smtClean="0">
                <a:solidFill>
                  <a:srgbClr val="FF0000"/>
                </a:solidFill>
                <a:latin typeface="Times New Roman" panose="02020603050405020304" pitchFamily="18" charset="0"/>
                <a:cs typeface="Times New Roman" panose="02020603050405020304" pitchFamily="18" charset="0"/>
              </a:rPr>
              <a:t>Liên </a:t>
            </a:r>
            <a:r>
              <a:rPr lang="vi-VN" sz="3200" b="1" dirty="0">
                <a:solidFill>
                  <a:srgbClr val="FF0000"/>
                </a:solidFill>
                <a:latin typeface="Times New Roman" panose="02020603050405020304" pitchFamily="18" charset="0"/>
                <a:cs typeface="Times New Roman" panose="02020603050405020304" pitchFamily="18" charset="0"/>
              </a:rPr>
              <a:t>hệ </a:t>
            </a:r>
            <a:r>
              <a:rPr lang="vi-VN" sz="3200" b="1">
                <a:solidFill>
                  <a:srgbClr val="FF0000"/>
                </a:solidFill>
                <a:latin typeface="Times New Roman" panose="02020603050405020304" pitchFamily="18" charset="0"/>
                <a:cs typeface="Times New Roman" panose="02020603050405020304" pitchFamily="18" charset="0"/>
              </a:rPr>
              <a:t>thực </a:t>
            </a:r>
            <a:r>
              <a:rPr lang="vi-VN" sz="3200" b="1" smtClean="0">
                <a:solidFill>
                  <a:srgbClr val="FF0000"/>
                </a:solidFill>
                <a:latin typeface="Times New Roman" panose="02020603050405020304" pitchFamily="18" charset="0"/>
                <a:cs typeface="Times New Roman" panose="02020603050405020304" pitchFamily="18" charset="0"/>
              </a:rPr>
              <a:t>tế:</a:t>
            </a:r>
            <a:endParaRPr lang="en-US" sz="3200" b="1" smtClean="0">
              <a:solidFill>
                <a:srgbClr val="FF0000"/>
              </a:solidFill>
              <a:latin typeface="Times New Roman" panose="02020603050405020304" pitchFamily="18" charset="0"/>
              <a:cs typeface="Times New Roman" panose="02020603050405020304" pitchFamily="18" charset="0"/>
            </a:endParaRPr>
          </a:p>
          <a:p>
            <a:pPr lvl="0" algn="just"/>
            <a:r>
              <a:rPr lang="en-US" sz="3200" b="1" smtClean="0">
                <a:solidFill>
                  <a:srgbClr val="0070C0"/>
                </a:solidFill>
                <a:latin typeface="Times New Roman" panose="02020603050405020304" pitchFamily="18" charset="0"/>
                <a:cs typeface="Times New Roman" panose="02020603050405020304" pitchFamily="18" charset="0"/>
              </a:rPr>
              <a:t>Hãy kể tên những đồ dùng bằng thủy tinh mà em biết.</a:t>
            </a:r>
            <a:endParaRPr lang="vi-VN" sz="3200" b="1" dirty="0">
              <a:solidFill>
                <a:srgbClr val="0070C0"/>
              </a:solidFill>
              <a:latin typeface="Times New Roman" panose="02020603050405020304" pitchFamily="18" charset="0"/>
              <a:cs typeface="Times New Roman" panose="02020603050405020304" pitchFamily="18" charset="0"/>
            </a:endParaRPr>
          </a:p>
          <a:p>
            <a:pPr lvl="0" algn="just"/>
            <a:endParaRPr lang="vi-VN" sz="2800" b="1" dirty="0">
              <a:solidFill>
                <a:srgbClr val="7030A0"/>
              </a:solidFill>
              <a:latin typeface="Times New Roman" panose="02020603050405020304" pitchFamily="18" charset="0"/>
              <a:cs typeface="Times New Roman" panose="02020603050405020304" pitchFamily="18" charset="0"/>
            </a:endParaRPr>
          </a:p>
        </p:txBody>
      </p:sp>
      <p:sp>
        <p:nvSpPr>
          <p:cNvPr id="5" name="AutoShape 10"/>
          <p:cNvSpPr>
            <a:spLocks noChangeArrowheads="1"/>
          </p:cNvSpPr>
          <p:nvPr/>
        </p:nvSpPr>
        <p:spPr bwMode="auto">
          <a:xfrm>
            <a:off x="3346653" y="3657600"/>
            <a:ext cx="2590801" cy="2057400"/>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latin typeface="Times New Roman" panose="02020603050405020304" pitchFamily="18" charset="0"/>
              <a:cs typeface="Times New Roman" panose="02020603050405020304" pitchFamily="18" charset="0"/>
            </a:endParaRPr>
          </a:p>
        </p:txBody>
      </p:sp>
      <p:pic>
        <p:nvPicPr>
          <p:cNvPr id="7" name="Picture 5" descr="blumen-pflanzen04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246738"/>
            <a:ext cx="2426109" cy="1600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 xmlns:a16="http://schemas.microsoft.com/office/drawing/2014/main" id="{C2BCA601-E5DA-4CCE-A319-D394A01271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129548"/>
            <a:ext cx="2248456" cy="2590800"/>
          </a:xfrm>
          <a:prstGeom prst="rect">
            <a:avLst/>
          </a:prstGeom>
          <a:noFill/>
          <a:ln>
            <a:noFill/>
          </a:ln>
          <a:extLst/>
        </p:spPr>
      </p:pic>
    </p:spTree>
    <p:extLst>
      <p:ext uri="{BB962C8B-B14F-4D97-AF65-F5344CB8AC3E}">
        <p14:creationId xmlns:p14="http://schemas.microsoft.com/office/powerpoint/2010/main" val="83572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8" presetClass="emph" presetSubtype="0" repeatCount="indefinite" fill="hold" grpId="1" nodeType="withEffect">
                                  <p:stCondLst>
                                    <p:cond delay="0"/>
                                  </p:stCondLst>
                                  <p:childTnLst>
                                    <p:animRot by="21600000">
                                      <p:cBhvr>
                                        <p:cTn id="11" dur="2000" fill="hold"/>
                                        <p:tgtEl>
                                          <p:spTgt spid="5"/>
                                        </p:tgtEl>
                                        <p:attrNameLst>
                                          <p:attrName>r</p:attrName>
                                        </p:attrNameLst>
                                      </p:cBhvr>
                                    </p:animRot>
                                  </p:childTnLst>
                                </p:cTn>
                              </p:par>
                              <p:par>
                                <p:cTn id="12" presetID="8" presetClass="emph" presetSubtype="0" fill="hold" grpId="2" nodeType="withEffect">
                                  <p:stCondLst>
                                    <p:cond delay="0"/>
                                  </p:stCondLst>
                                  <p:childTnLst>
                                    <p:animRot by="21600000">
                                      <p:cBhvr>
                                        <p:cTn id="13" dur="2000" fill="hold"/>
                                        <p:tgtEl>
                                          <p:spTgt spid="5"/>
                                        </p:tgtEl>
                                        <p:attrNameLst>
                                          <p:attrName>r</p:attrName>
                                        </p:attrNameLst>
                                      </p:cBhvr>
                                    </p:animRot>
                                  </p:childTnLst>
                                </p:cTn>
                              </p:par>
                              <p:par>
                                <p:cTn id="14" presetID="5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70" decel="100000"/>
                                        <p:tgtEl>
                                          <p:spTgt spid="5"/>
                                        </p:tgtEl>
                                      </p:cBhvr>
                                    </p:animEffect>
                                    <p:animScale>
                                      <p:cBhvr>
                                        <p:cTn id="17" dur="770" decel="100000"/>
                                        <p:tgtEl>
                                          <p:spTgt spid="5"/>
                                        </p:tgtEl>
                                      </p:cBhvr>
                                      <p:from x="10000" y="10000"/>
                                      <p:to x="200000" y="450000"/>
                                    </p:animScale>
                                    <p:animScale>
                                      <p:cBhvr>
                                        <p:cTn id="18" dur="1230" accel="100000" fill="hold">
                                          <p:stCondLst>
                                            <p:cond delay="770"/>
                                          </p:stCondLst>
                                        </p:cTn>
                                        <p:tgtEl>
                                          <p:spTgt spid="5"/>
                                        </p:tgtEl>
                                      </p:cBhvr>
                                      <p:from x="200000" y="450000"/>
                                      <p:to x="100000" y="100000"/>
                                    </p:animScale>
                                    <p:set>
                                      <p:cBhvr>
                                        <p:cTn id="19" dur="770" fill="hold"/>
                                        <p:tgtEl>
                                          <p:spTgt spid="5"/>
                                        </p:tgtEl>
                                        <p:attrNameLst>
                                          <p:attrName>ppt_x</p:attrName>
                                        </p:attrNameLst>
                                      </p:cBhvr>
                                      <p:to>
                                        <p:strVal val="(0.5)"/>
                                      </p:to>
                                    </p:set>
                                    <p:anim from="(0.5)" to="(#ppt_x)" calcmode="lin" valueType="num">
                                      <p:cBhvr>
                                        <p:cTn id="20" dur="1230" accel="100000" fill="hold">
                                          <p:stCondLst>
                                            <p:cond delay="770"/>
                                          </p:stCondLst>
                                        </p:cTn>
                                        <p:tgtEl>
                                          <p:spTgt spid="5"/>
                                        </p:tgtEl>
                                        <p:attrNameLst>
                                          <p:attrName>ppt_x</p:attrName>
                                        </p:attrNameLst>
                                      </p:cBhvr>
                                    </p:anim>
                                    <p:set>
                                      <p:cBhvr>
                                        <p:cTn id="21" dur="770" fill="hold"/>
                                        <p:tgtEl>
                                          <p:spTgt spid="5"/>
                                        </p:tgtEl>
                                        <p:attrNameLst>
                                          <p:attrName>ppt_y</p:attrName>
                                        </p:attrNameLst>
                                      </p:cBhvr>
                                      <p:to>
                                        <p:strVal val="(#ppt_y+0.4)"/>
                                      </p:to>
                                    </p:set>
                                    <p:anim from="(#ppt_y+0.4)" to="(#ppt_y)" calcmode="lin" valueType="num">
                                      <p:cBhvr>
                                        <p:cTn id="22"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5" grpId="1" animBg="1"/>
      <p:bldP spid="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228600"/>
            <a:ext cx="2662072" cy="2514600"/>
          </a:xfrm>
        </p:spPr>
        <p:style>
          <a:lnRef idx="2">
            <a:schemeClr val="accent2"/>
          </a:lnRef>
          <a:fillRef idx="1">
            <a:schemeClr val="lt1"/>
          </a:fillRef>
          <a:effectRef idx="0">
            <a:schemeClr val="accent2"/>
          </a:effectRef>
          <a:fontRef idx="minor">
            <a:schemeClr val="dk1"/>
          </a:fontRef>
        </p:style>
      </p:pic>
      <p:pic>
        <p:nvPicPr>
          <p:cNvPr id="1026" name="Picture 2" descr="D:\Hình nền giáo án điện tử\images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198" y="228600"/>
            <a:ext cx="2762402" cy="2486025"/>
          </a:xfrm>
          <a:prstGeom prst="rect">
            <a:avLst/>
          </a:prstGeom>
        </p:spPr>
        <p:style>
          <a:lnRef idx="2">
            <a:schemeClr val="accent2"/>
          </a:lnRef>
          <a:fillRef idx="1">
            <a:schemeClr val="lt1"/>
          </a:fillRef>
          <a:effectRef idx="0">
            <a:schemeClr val="accent2"/>
          </a:effectRef>
          <a:fontRef idx="minor">
            <a:schemeClr val="dk1"/>
          </a:fontRef>
        </p:style>
      </p:pic>
      <p:pic>
        <p:nvPicPr>
          <p:cNvPr id="1027" name="Picture 3" descr="D:\Hình nền giáo án điện tử\mat-kinh-nhu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714750"/>
            <a:ext cx="2667000" cy="2228850"/>
          </a:xfrm>
          <a:prstGeom prst="rect">
            <a:avLst/>
          </a:prstGeom>
        </p:spPr>
        <p:style>
          <a:lnRef idx="2">
            <a:schemeClr val="accent2"/>
          </a:lnRef>
          <a:fillRef idx="1">
            <a:schemeClr val="lt1"/>
          </a:fillRef>
          <a:effectRef idx="0">
            <a:schemeClr val="accent2"/>
          </a:effectRef>
          <a:fontRef idx="minor">
            <a:schemeClr val="dk1"/>
          </a:fontRef>
        </p:style>
      </p:pic>
      <p:pic>
        <p:nvPicPr>
          <p:cNvPr id="1028" name="Picture 4" descr="D:\Hình nền giáo án điện tử\bo-ly-uong-ruou-vang-600x400.jpg.crdownloa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1196" y="3733800"/>
            <a:ext cx="2762403" cy="2190750"/>
          </a:xfrm>
          <a:prstGeom prst="rect">
            <a:avLst/>
          </a:prstGeom>
        </p:spPr>
        <p:style>
          <a:lnRef idx="2">
            <a:schemeClr val="accent2"/>
          </a:lnRef>
          <a:fillRef idx="1">
            <a:schemeClr val="lt1"/>
          </a:fillRef>
          <a:effectRef idx="0">
            <a:schemeClr val="accent2"/>
          </a:effectRef>
          <a:fontRef idx="minor">
            <a:schemeClr val="dk1"/>
          </a:fontRef>
        </p:style>
      </p:pic>
      <p:pic>
        <p:nvPicPr>
          <p:cNvPr id="1029" name="Picture 5" descr="D:\Hình nền giáo án điện tử\ve-sinh-chai-thuy-tinh.jpg.crdownloa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9575" y="228600"/>
            <a:ext cx="2514600" cy="2486025"/>
          </a:xfrm>
          <a:prstGeom prst="rect">
            <a:avLst/>
          </a:prstGeom>
        </p:spPr>
        <p:style>
          <a:lnRef idx="2">
            <a:schemeClr val="accent2"/>
          </a:lnRef>
          <a:fillRef idx="1">
            <a:schemeClr val="lt1"/>
          </a:fillRef>
          <a:effectRef idx="0">
            <a:schemeClr val="accent2"/>
          </a:effectRef>
          <a:fontRef idx="minor">
            <a:schemeClr val="dk1"/>
          </a:fontRef>
        </p:style>
      </p:pic>
      <p:pic>
        <p:nvPicPr>
          <p:cNvPr id="1030" name="Picture 6" descr="D:\Hình nền giáo án điện tử\6d5da93366ef4724b4e877c365eed96c_Thumbnai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950" y="3733800"/>
            <a:ext cx="2736850" cy="2248515"/>
          </a:xfrm>
          <a:prstGeom prst="rect">
            <a:avLst/>
          </a:prstGeom>
        </p:spPr>
        <p:style>
          <a:lnRef idx="2">
            <a:schemeClr val="accent2"/>
          </a:lnRef>
          <a:fillRef idx="1">
            <a:schemeClr val="lt1"/>
          </a:fillRef>
          <a:effectRef idx="0">
            <a:schemeClr val="accent2"/>
          </a:effectRef>
          <a:fontRef idx="minor">
            <a:schemeClr val="dk1"/>
          </a:fontRef>
        </p:style>
      </p:pic>
      <p:sp>
        <p:nvSpPr>
          <p:cNvPr id="3" name="Oval 2"/>
          <p:cNvSpPr/>
          <p:nvPr/>
        </p:nvSpPr>
        <p:spPr>
          <a:xfrm>
            <a:off x="4419600" y="2819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2</a:t>
            </a:r>
          </a:p>
        </p:txBody>
      </p:sp>
      <p:sp>
        <p:nvSpPr>
          <p:cNvPr id="10" name="Oval 9"/>
          <p:cNvSpPr/>
          <p:nvPr/>
        </p:nvSpPr>
        <p:spPr>
          <a:xfrm>
            <a:off x="1260475" y="2795587"/>
            <a:ext cx="685800" cy="633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1</a:t>
            </a:r>
            <a:endParaRPr lang="en-US" sz="3200">
              <a:latin typeface="Times New Roman" panose="02020603050405020304" pitchFamily="18" charset="0"/>
              <a:cs typeface="Times New Roman" panose="02020603050405020304" pitchFamily="18" charset="0"/>
            </a:endParaRPr>
          </a:p>
        </p:txBody>
      </p:sp>
      <p:sp>
        <p:nvSpPr>
          <p:cNvPr id="11" name="Oval 10"/>
          <p:cNvSpPr/>
          <p:nvPr/>
        </p:nvSpPr>
        <p:spPr>
          <a:xfrm>
            <a:off x="7310284" y="2819400"/>
            <a:ext cx="6858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3</a:t>
            </a:r>
          </a:p>
        </p:txBody>
      </p:sp>
      <p:sp>
        <p:nvSpPr>
          <p:cNvPr id="12" name="Oval 11"/>
          <p:cNvSpPr/>
          <p:nvPr/>
        </p:nvSpPr>
        <p:spPr>
          <a:xfrm>
            <a:off x="1184275" y="6096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4</a:t>
            </a:r>
          </a:p>
        </p:txBody>
      </p:sp>
      <p:sp>
        <p:nvSpPr>
          <p:cNvPr id="13" name="Oval 12"/>
          <p:cNvSpPr/>
          <p:nvPr/>
        </p:nvSpPr>
        <p:spPr>
          <a:xfrm>
            <a:off x="4219499" y="5982315"/>
            <a:ext cx="685800" cy="6470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5</a:t>
            </a:r>
          </a:p>
        </p:txBody>
      </p:sp>
      <p:sp>
        <p:nvSpPr>
          <p:cNvPr id="14" name="Oval 13"/>
          <p:cNvSpPr/>
          <p:nvPr/>
        </p:nvSpPr>
        <p:spPr>
          <a:xfrm>
            <a:off x="7310284" y="6068961"/>
            <a:ext cx="685800" cy="560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515196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1428750" y="2514600"/>
            <a:ext cx="5657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endParaRPr lang="en-US" sz="3600" b="1">
              <a:solidFill>
                <a:schemeClr val="bg1"/>
              </a:solidFill>
              <a:latin typeface="Times New Roman" panose="02020603050405020304" pitchFamily="18" charset="0"/>
              <a:cs typeface="Times New Roman" panose="02020603050405020304" pitchFamily="18" charset="0"/>
            </a:endParaRPr>
          </a:p>
        </p:txBody>
      </p:sp>
      <p:sp>
        <p:nvSpPr>
          <p:cNvPr id="12291" name="Rectangle 9"/>
          <p:cNvSpPr>
            <a:spLocks noChangeArrowheads="1"/>
          </p:cNvSpPr>
          <p:nvPr/>
        </p:nvSpPr>
        <p:spPr bwMode="auto">
          <a:xfrm>
            <a:off x="533400" y="457200"/>
            <a:ext cx="66591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lang="en-US" sz="3200" b="1" smtClean="0">
                <a:solidFill>
                  <a:srgbClr val="0000FF"/>
                </a:solidFill>
                <a:latin typeface="Times New Roman" panose="02020603050405020304"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số</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đồ</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dùng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bằng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thuỷ</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tinh</a:t>
            </a:r>
            <a:r>
              <a:rPr lang="en-US" sz="3200" b="1" dirty="0">
                <a:solidFill>
                  <a:srgbClr val="0000FF"/>
                </a:solidFill>
                <a:latin typeface="Times New Roman" pitchFamily="18" charset="0"/>
                <a:cs typeface="Times New Roman" pitchFamily="18" charset="0"/>
              </a:rPr>
              <a:t>:</a:t>
            </a:r>
          </a:p>
        </p:txBody>
      </p:sp>
      <p:pic>
        <p:nvPicPr>
          <p:cNvPr id="33803" name="Picture 11" descr="LH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1555750"/>
            <a:ext cx="9715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4" descr="DSC01349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550" y="1555750"/>
            <a:ext cx="1085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2" name="Picture 20" descr="CH0J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523795"/>
            <a:ext cx="10858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7" name="Picture 25" descr="Trang60.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944937"/>
            <a:ext cx="1805141"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4" name="Picture 32" descr="florenceflaskthreecolorty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35031" y="3810000"/>
            <a:ext cx="16573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5" name="Picture 33" descr="CAW99P4V"/>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555750"/>
            <a:ext cx="12620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6" name="Picture 34" descr="CAMFG0X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4038600"/>
            <a:ext cx="1259681"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7" name="Picture 35" descr="494331f8_pha lê vẻ đẹp thanh ta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9250" y="3848100"/>
            <a:ext cx="16573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36" descr="cua_luoi_chong_muoi_tu_cuon_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11047" y="1512734"/>
            <a:ext cx="1371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9" descr="ANd9GcTKfiPDTuD_SytsjK1cdOpz3aG7qH5d8Iz8xRWSSpuGeON61uDQ"/>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181" y="3963371"/>
            <a:ext cx="140136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97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33817"/>
                                        </p:tgtEl>
                                        <p:attrNameLst>
                                          <p:attrName>style.visibility</p:attrName>
                                        </p:attrNameLst>
                                      </p:cBhvr>
                                      <p:to>
                                        <p:strVal val="visible"/>
                                      </p:to>
                                    </p:set>
                                    <p:animEffect transition="in" filter="wheel(4)">
                                      <p:cBhvr>
                                        <p:cTn id="7" dur="2000"/>
                                        <p:tgtEl>
                                          <p:spTgt spid="33817"/>
                                        </p:tgtEl>
                                      </p:cBhvr>
                                    </p:animEffect>
                                  </p:childTnLst>
                                </p:cTn>
                              </p:par>
                              <p:par>
                                <p:cTn id="8" presetID="8" presetClass="entr" presetSubtype="16" fill="hold" nodeType="withEffect">
                                  <p:stCondLst>
                                    <p:cond delay="0"/>
                                  </p:stCondLst>
                                  <p:childTnLst>
                                    <p:set>
                                      <p:cBhvr>
                                        <p:cTn id="9" dur="1" fill="hold">
                                          <p:stCondLst>
                                            <p:cond delay="0"/>
                                          </p:stCondLst>
                                        </p:cTn>
                                        <p:tgtEl>
                                          <p:spTgt spid="33812"/>
                                        </p:tgtEl>
                                        <p:attrNameLst>
                                          <p:attrName>style.visibility</p:attrName>
                                        </p:attrNameLst>
                                      </p:cBhvr>
                                      <p:to>
                                        <p:strVal val="visible"/>
                                      </p:to>
                                    </p:set>
                                    <p:animEffect transition="in" filter="diamond(in)">
                                      <p:cBhvr>
                                        <p:cTn id="10" dur="2000"/>
                                        <p:tgtEl>
                                          <p:spTgt spid="33812"/>
                                        </p:tgtEl>
                                      </p:cBhvr>
                                    </p:animEffect>
                                  </p:childTnLst>
                                </p:cTn>
                              </p:par>
                              <p:par>
                                <p:cTn id="11" presetID="8" presetClass="entr" presetSubtype="16" fill="hold" nodeType="withEffect">
                                  <p:stCondLst>
                                    <p:cond delay="0"/>
                                  </p:stCondLst>
                                  <p:childTnLst>
                                    <p:set>
                                      <p:cBhvr>
                                        <p:cTn id="12" dur="1" fill="hold">
                                          <p:stCondLst>
                                            <p:cond delay="0"/>
                                          </p:stCondLst>
                                        </p:cTn>
                                        <p:tgtEl>
                                          <p:spTgt spid="33806"/>
                                        </p:tgtEl>
                                        <p:attrNameLst>
                                          <p:attrName>style.visibility</p:attrName>
                                        </p:attrNameLst>
                                      </p:cBhvr>
                                      <p:to>
                                        <p:strVal val="visible"/>
                                      </p:to>
                                    </p:set>
                                    <p:animEffect transition="in" filter="diamond(in)">
                                      <p:cBhvr>
                                        <p:cTn id="13" dur="2000"/>
                                        <p:tgtEl>
                                          <p:spTgt spid="33806"/>
                                        </p:tgtEl>
                                      </p:cBhvr>
                                    </p:animEffect>
                                  </p:childTnLst>
                                </p:cTn>
                              </p:par>
                              <p:par>
                                <p:cTn id="14" presetID="8" presetClass="entr" presetSubtype="16" fill="hold" nodeType="withEffect">
                                  <p:stCondLst>
                                    <p:cond delay="0"/>
                                  </p:stCondLst>
                                  <p:childTnLst>
                                    <p:set>
                                      <p:cBhvr>
                                        <p:cTn id="15" dur="1" fill="hold">
                                          <p:stCondLst>
                                            <p:cond delay="0"/>
                                          </p:stCondLst>
                                        </p:cTn>
                                        <p:tgtEl>
                                          <p:spTgt spid="33803"/>
                                        </p:tgtEl>
                                        <p:attrNameLst>
                                          <p:attrName>style.visibility</p:attrName>
                                        </p:attrNameLst>
                                      </p:cBhvr>
                                      <p:to>
                                        <p:strVal val="visible"/>
                                      </p:to>
                                    </p:set>
                                    <p:animEffect transition="in" filter="diamond(in)">
                                      <p:cBhvr>
                                        <p:cTn id="16" dur="2000"/>
                                        <p:tgtEl>
                                          <p:spTgt spid="33803"/>
                                        </p:tgtEl>
                                      </p:cBhvr>
                                    </p:animEffect>
                                  </p:childTnLst>
                                </p:cTn>
                              </p:par>
                              <p:par>
                                <p:cTn id="17" presetID="8" presetClass="entr" presetSubtype="16" fill="hold" nodeType="withEffect">
                                  <p:stCondLst>
                                    <p:cond delay="0"/>
                                  </p:stCondLst>
                                  <p:childTnLst>
                                    <p:set>
                                      <p:cBhvr>
                                        <p:cTn id="18" dur="1" fill="hold">
                                          <p:stCondLst>
                                            <p:cond delay="0"/>
                                          </p:stCondLst>
                                        </p:cTn>
                                        <p:tgtEl>
                                          <p:spTgt spid="33824"/>
                                        </p:tgtEl>
                                        <p:attrNameLst>
                                          <p:attrName>style.visibility</p:attrName>
                                        </p:attrNameLst>
                                      </p:cBhvr>
                                      <p:to>
                                        <p:strVal val="visible"/>
                                      </p:to>
                                    </p:set>
                                    <p:animEffect transition="in" filter="diamond(in)">
                                      <p:cBhvr>
                                        <p:cTn id="19" dur="2000"/>
                                        <p:tgtEl>
                                          <p:spTgt spid="33824"/>
                                        </p:tgtEl>
                                      </p:cBhvr>
                                    </p:animEffect>
                                  </p:childTnLst>
                                </p:cTn>
                              </p:par>
                              <p:par>
                                <p:cTn id="20" presetID="5" presetClass="entr" presetSubtype="10" fill="hold" nodeType="withEffect">
                                  <p:stCondLst>
                                    <p:cond delay="0"/>
                                  </p:stCondLst>
                                  <p:childTnLst>
                                    <p:set>
                                      <p:cBhvr>
                                        <p:cTn id="21" dur="1" fill="hold">
                                          <p:stCondLst>
                                            <p:cond delay="0"/>
                                          </p:stCondLst>
                                        </p:cTn>
                                        <p:tgtEl>
                                          <p:spTgt spid="33825"/>
                                        </p:tgtEl>
                                        <p:attrNameLst>
                                          <p:attrName>style.visibility</p:attrName>
                                        </p:attrNameLst>
                                      </p:cBhvr>
                                      <p:to>
                                        <p:strVal val="visible"/>
                                      </p:to>
                                    </p:set>
                                    <p:animEffect transition="in" filter="checkerboard(across)">
                                      <p:cBhvr>
                                        <p:cTn id="22" dur="500"/>
                                        <p:tgtEl>
                                          <p:spTgt spid="33825"/>
                                        </p:tgtEl>
                                      </p:cBhvr>
                                    </p:animEffect>
                                  </p:childTnLst>
                                </p:cTn>
                              </p:par>
                              <p:par>
                                <p:cTn id="23" presetID="5" presetClass="entr" presetSubtype="10" fill="hold" nodeType="withEffect">
                                  <p:stCondLst>
                                    <p:cond delay="0"/>
                                  </p:stCondLst>
                                  <p:childTnLst>
                                    <p:set>
                                      <p:cBhvr>
                                        <p:cTn id="24" dur="1" fill="hold">
                                          <p:stCondLst>
                                            <p:cond delay="0"/>
                                          </p:stCondLst>
                                        </p:cTn>
                                        <p:tgtEl>
                                          <p:spTgt spid="33826"/>
                                        </p:tgtEl>
                                        <p:attrNameLst>
                                          <p:attrName>style.visibility</p:attrName>
                                        </p:attrNameLst>
                                      </p:cBhvr>
                                      <p:to>
                                        <p:strVal val="visible"/>
                                      </p:to>
                                    </p:set>
                                    <p:animEffect transition="in" filter="checkerboard(across)">
                                      <p:cBhvr>
                                        <p:cTn id="25" dur="500"/>
                                        <p:tgtEl>
                                          <p:spTgt spid="33826"/>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33827"/>
                                        </p:tgtEl>
                                        <p:attrNameLst>
                                          <p:attrName>style.visibility</p:attrName>
                                        </p:attrNameLst>
                                      </p:cBhvr>
                                      <p:to>
                                        <p:strVal val="visible"/>
                                      </p:to>
                                    </p:set>
                                    <p:animEffect transition="in" filter="fade">
                                      <p:cBhvr>
                                        <p:cTn id="30" dur="2000"/>
                                        <p:tgtEl>
                                          <p:spTgt spid="33827"/>
                                        </p:tgtEl>
                                      </p:cBhvr>
                                    </p:animEffect>
                                    <p:anim calcmode="lin" valueType="num">
                                      <p:cBhvr>
                                        <p:cTn id="31" dur="2000" fill="hold"/>
                                        <p:tgtEl>
                                          <p:spTgt spid="33827"/>
                                        </p:tgtEl>
                                        <p:attrNameLst>
                                          <p:attrName>ppt_w</p:attrName>
                                        </p:attrNameLst>
                                      </p:cBhvr>
                                      <p:tavLst>
                                        <p:tav tm="0" fmla="#ppt_w*sin(2.5*pi*$)">
                                          <p:val>
                                            <p:fltVal val="0"/>
                                          </p:val>
                                        </p:tav>
                                        <p:tav tm="100000">
                                          <p:val>
                                            <p:fltVal val="1"/>
                                          </p:val>
                                        </p:tav>
                                      </p:tavLst>
                                    </p:anim>
                                    <p:anim calcmode="lin" valueType="num">
                                      <p:cBhvr>
                                        <p:cTn id="32" dur="2000" fill="hold"/>
                                        <p:tgtEl>
                                          <p:spTgt spid="33827"/>
                                        </p:tgtEl>
                                        <p:attrNameLst>
                                          <p:attrName>ppt_h</p:attrName>
                                        </p:attrNameLst>
                                      </p:cBhvr>
                                      <p:tavLst>
                                        <p:tav tm="0">
                                          <p:val>
                                            <p:strVal val="#ppt_h"/>
                                          </p:val>
                                        </p:tav>
                                        <p:tav tm="100000">
                                          <p:val>
                                            <p:strVal val="#ppt_h"/>
                                          </p:val>
                                        </p:tav>
                                      </p:tavLst>
                                    </p:anim>
                                  </p:childTnLst>
                                </p:cTn>
                              </p:par>
                              <p:par>
                                <p:cTn id="33" presetID="5" presetClass="entr" presetSubtype="10" fill="hold" nodeType="withEffect">
                                  <p:stCondLst>
                                    <p:cond delay="0"/>
                                  </p:stCondLst>
                                  <p:childTnLst>
                                    <p:set>
                                      <p:cBhvr>
                                        <p:cTn id="34" dur="1" fill="hold">
                                          <p:stCondLst>
                                            <p:cond delay="0"/>
                                          </p:stCondLst>
                                        </p:cTn>
                                        <p:tgtEl>
                                          <p:spTgt spid="33828"/>
                                        </p:tgtEl>
                                        <p:attrNameLst>
                                          <p:attrName>style.visibility</p:attrName>
                                        </p:attrNameLst>
                                      </p:cBhvr>
                                      <p:to>
                                        <p:strVal val="visible"/>
                                      </p:to>
                                    </p:set>
                                    <p:animEffect transition="in" filter="checkerboard(across)">
                                      <p:cBhvr>
                                        <p:cTn id="35" dur="500"/>
                                        <p:tgtEl>
                                          <p:spTgt spid="33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3314" name="Picture 5" descr="den_trang_t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52401"/>
            <a:ext cx="3028950" cy="2971800"/>
          </a:xfrm>
          <a:prstGeom prst="rect">
            <a:avLst/>
          </a:prstGeom>
          <a:ln/>
          <a:extLst/>
        </p:spPr>
        <p:style>
          <a:lnRef idx="2">
            <a:schemeClr val="accent5"/>
          </a:lnRef>
          <a:fillRef idx="1">
            <a:schemeClr val="lt1"/>
          </a:fillRef>
          <a:effectRef idx="0">
            <a:schemeClr val="accent5"/>
          </a:effectRef>
          <a:fontRef idx="minor">
            <a:schemeClr val="dk1"/>
          </a:fontRef>
        </p:style>
      </p:pic>
      <p:pic>
        <p:nvPicPr>
          <p:cNvPr id="3" name="Picture 5" descr="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152400"/>
            <a:ext cx="3086100" cy="2971800"/>
          </a:xfrm>
          <a:prstGeom prst="rect">
            <a:avLst/>
          </a:prstGeom>
          <a:ln/>
          <a:extLst/>
        </p:spPr>
        <p:style>
          <a:lnRef idx="2">
            <a:schemeClr val="accent5"/>
          </a:lnRef>
          <a:fillRef idx="1">
            <a:schemeClr val="lt1"/>
          </a:fillRef>
          <a:effectRef idx="0">
            <a:schemeClr val="accent5"/>
          </a:effectRef>
          <a:fontRef idx="minor">
            <a:schemeClr val="dk1"/>
          </a:fontRef>
        </p:style>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7300" y="3274141"/>
            <a:ext cx="3028950" cy="3398327"/>
          </a:xfrm>
          <a:prstGeom prst="rect">
            <a:avLst/>
          </a:prstGeom>
        </p:spPr>
        <p:style>
          <a:lnRef idx="2">
            <a:schemeClr val="accent5"/>
          </a:lnRef>
          <a:fillRef idx="1">
            <a:schemeClr val="lt1"/>
          </a:fillRef>
          <a:effectRef idx="0">
            <a:schemeClr val="accent5"/>
          </a:effectRef>
          <a:fontRef idx="minor">
            <a:schemeClr val="dk1"/>
          </a:fontRef>
        </p:style>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9175" y="3274141"/>
            <a:ext cx="3114675" cy="3395869"/>
          </a:xfrm>
          <a:prstGeom prst="rect">
            <a:avLst/>
          </a:prstGeom>
        </p:spPr>
        <p:style>
          <a:lnRef idx="2">
            <a:schemeClr val="accent5"/>
          </a:lnRef>
          <a:fillRef idx="1">
            <a:schemeClr val="lt1"/>
          </a:fillRef>
          <a:effectRef idx="0">
            <a:schemeClr val="accent5"/>
          </a:effectRef>
          <a:fontRef idx="minor">
            <a:schemeClr val="dk1"/>
          </a:fontRef>
        </p:style>
      </p:pic>
    </p:spTree>
    <p:extLst>
      <p:ext uri="{BB962C8B-B14F-4D97-AF65-F5344CB8AC3E}">
        <p14:creationId xmlns:p14="http://schemas.microsoft.com/office/powerpoint/2010/main" val="418654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1544241" y="762002"/>
            <a:ext cx="5829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3600" b="1" smtClean="0">
                <a:solidFill>
                  <a:srgbClr val="0000FF"/>
                </a:solidFill>
                <a:latin typeface="Times New Roman" pitchFamily="18" charset="0"/>
                <a:cs typeface="Times New Roman" pitchFamily="18" charset="0"/>
              </a:rPr>
              <a:t>Tính </a:t>
            </a:r>
            <a:r>
              <a:rPr lang="en-US" sz="3600" b="1" dirty="0" err="1">
                <a:solidFill>
                  <a:srgbClr val="0000FF"/>
                </a:solidFill>
                <a:latin typeface="Times New Roman" pitchFamily="18" charset="0"/>
                <a:cs typeface="Times New Roman" pitchFamily="18" charset="0"/>
              </a:rPr>
              <a:t>chất</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thuỷ</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tinh</a:t>
            </a:r>
            <a:r>
              <a:rPr lang="en-US" sz="3600" b="1" dirty="0">
                <a:solidFill>
                  <a:srgbClr val="0000FF"/>
                </a:solidFill>
                <a:latin typeface="Times New Roman" pitchFamily="18" charset="0"/>
                <a:cs typeface="Times New Roman" pitchFamily="18" charset="0"/>
              </a:rPr>
              <a:t>:</a:t>
            </a:r>
          </a:p>
        </p:txBody>
      </p:sp>
      <p:sp>
        <p:nvSpPr>
          <p:cNvPr id="35848" name="Text Box 8"/>
          <p:cNvSpPr txBox="1">
            <a:spLocks noChangeArrowheads="1"/>
          </p:cNvSpPr>
          <p:nvPr/>
        </p:nvSpPr>
        <p:spPr bwMode="auto">
          <a:xfrm>
            <a:off x="1860947" y="2133600"/>
            <a:ext cx="348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Trong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suốt</a:t>
            </a:r>
            <a:r>
              <a:rPr lang="en-US" sz="2800" b="1" dirty="0">
                <a:solidFill>
                  <a:srgbClr val="00B050"/>
                </a:solidFill>
                <a:latin typeface="Times New Roman" pitchFamily="18" charset="0"/>
                <a:cs typeface="Times New Roman" pitchFamily="18" charset="0"/>
              </a:rPr>
              <a:t>.</a:t>
            </a:r>
          </a:p>
        </p:txBody>
      </p:sp>
      <p:sp>
        <p:nvSpPr>
          <p:cNvPr id="15364" name="Text Box 11"/>
          <p:cNvSpPr txBox="1">
            <a:spLocks noChangeArrowheads="1"/>
          </p:cNvSpPr>
          <p:nvPr/>
        </p:nvSpPr>
        <p:spPr bwMode="auto">
          <a:xfrm>
            <a:off x="1844279" y="3040065"/>
            <a:ext cx="5314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endParaRPr lang="en-US"/>
          </a:p>
        </p:txBody>
      </p:sp>
      <p:sp>
        <p:nvSpPr>
          <p:cNvPr id="2" name="Cloud Callout 1"/>
          <p:cNvSpPr>
            <a:spLocks noChangeArrowheads="1"/>
          </p:cNvSpPr>
          <p:nvPr/>
        </p:nvSpPr>
        <p:spPr bwMode="auto">
          <a:xfrm>
            <a:off x="6477001" y="1085167"/>
            <a:ext cx="2514600" cy="1827193"/>
          </a:xfrm>
          <a:prstGeom prst="cloudCallout">
            <a:avLst>
              <a:gd name="adj1" fmla="val -56479"/>
              <a:gd name="adj2" fmla="val 106087"/>
            </a:avLst>
          </a:prstGeom>
          <a:solidFill>
            <a:schemeClr val="accent1"/>
          </a:solidFill>
          <a:ln w="28575" algn="ctr">
            <a:solidFill>
              <a:schemeClr val="hlink"/>
            </a:solidFill>
            <a:prstDash val="dash"/>
            <a:round/>
            <a:headEnd/>
            <a:tailEnd/>
          </a:ln>
        </p:spPr>
        <p:txBody>
          <a:bodyPr wrap="square">
            <a:spAutoFit/>
          </a:bodyPr>
          <a:lstStyle/>
          <a:p>
            <a:pPr algn="ctr" eaLnBrk="0" hangingPunct="0">
              <a:spcBef>
                <a:spcPct val="50000"/>
              </a:spcBef>
            </a:pPr>
            <a:r>
              <a:rPr lang="en-US" sz="2400" b="1" dirty="0" err="1">
                <a:latin typeface="Times New Roman" pitchFamily="18" charset="0"/>
                <a:cs typeface="Times New Roman" pitchFamily="18" charset="0"/>
              </a:rPr>
              <a:t>Hoạt</a:t>
            </a:r>
            <a:r>
              <a:rPr lang="en-US" sz="2400" b="1" dirty="0">
                <a:latin typeface="Times New Roman" pitchFamily="18" charset="0"/>
                <a:cs typeface="Times New Roman" pitchFamily="18" charset="0"/>
              </a:rPr>
              <a:t> </a:t>
            </a:r>
            <a:r>
              <a:rPr lang="en-US" sz="2400" b="1" err="1">
                <a:latin typeface="Times New Roman" pitchFamily="18" charset="0"/>
                <a:cs typeface="Times New Roman" pitchFamily="18" charset="0"/>
              </a:rPr>
              <a:t>động</a:t>
            </a:r>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cá nhân </a:t>
            </a:r>
            <a:r>
              <a:rPr lang="en-US" sz="2400" b="1" dirty="0">
                <a:latin typeface="Times New Roman" pitchFamily="18" charset="0"/>
                <a:cs typeface="Times New Roman" pitchFamily="18" charset="0"/>
              </a:rPr>
              <a:t>( 2 </a:t>
            </a:r>
            <a:r>
              <a:rPr lang="en-US" sz="2400" b="1" dirty="0" err="1">
                <a:latin typeface="Times New Roman" pitchFamily="18" charset="0"/>
                <a:cs typeface="Times New Roman" pitchFamily="18" charset="0"/>
              </a:rPr>
              <a:t>phút</a:t>
            </a:r>
            <a:r>
              <a:rPr lang="en-US" sz="2400" b="1" dirty="0">
                <a:latin typeface="Times New Roman" pitchFamily="18" charset="0"/>
                <a:cs typeface="Times New Roman" pitchFamily="18" charset="0"/>
              </a:rPr>
              <a:t>)</a:t>
            </a:r>
          </a:p>
        </p:txBody>
      </p:sp>
      <p:sp>
        <p:nvSpPr>
          <p:cNvPr id="3" name="TextBox 2"/>
          <p:cNvSpPr txBox="1">
            <a:spLocks noChangeArrowheads="1"/>
          </p:cNvSpPr>
          <p:nvPr/>
        </p:nvSpPr>
        <p:spPr bwMode="auto">
          <a:xfrm>
            <a:off x="1828800" y="2743200"/>
            <a:ext cx="348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a:solidFill>
                  <a:srgbClr val="00B050"/>
                </a:solidFill>
                <a:latin typeface="Times New Roman" pitchFamily="18" charset="0"/>
                <a:cs typeface="Times New Roman" pitchFamily="18" charset="0"/>
              </a:rPr>
              <a:t>-</a:t>
            </a:r>
            <a:r>
              <a:rPr lang="en-US" sz="2400">
                <a:solidFill>
                  <a:srgbClr val="00B050"/>
                </a:solidFill>
                <a:latin typeface="Times New Roman" pitchFamily="18" charset="0"/>
                <a:cs typeface="Times New Roman" pitchFamily="18" charset="0"/>
              </a:rPr>
              <a:t> </a:t>
            </a:r>
            <a:r>
              <a:rPr lang="en-US" sz="2800" b="1">
                <a:solidFill>
                  <a:srgbClr val="00B050"/>
                </a:solidFill>
                <a:latin typeface="Times New Roman" pitchFamily="18" charset="0"/>
                <a:cs typeface="Times New Roman" pitchFamily="18" charset="0"/>
              </a:rPr>
              <a:t>Không</a:t>
            </a:r>
            <a:r>
              <a:rPr lang="en-US" sz="2400" b="1">
                <a:solidFill>
                  <a:srgbClr val="00B050"/>
                </a:solidFill>
                <a:latin typeface="Times New Roman" pitchFamily="18" charset="0"/>
                <a:cs typeface="Times New Roman" pitchFamily="18" charset="0"/>
              </a:rPr>
              <a:t> gỉ.</a:t>
            </a:r>
          </a:p>
        </p:txBody>
      </p:sp>
      <p:sp>
        <p:nvSpPr>
          <p:cNvPr id="4" name="TextBox 3"/>
          <p:cNvSpPr txBox="1">
            <a:spLocks noChangeArrowheads="1"/>
          </p:cNvSpPr>
          <p:nvPr/>
        </p:nvSpPr>
        <p:spPr bwMode="auto">
          <a:xfrm>
            <a:off x="1828800" y="4953000"/>
            <a:ext cx="3486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800" b="1">
                <a:solidFill>
                  <a:srgbClr val="00B050"/>
                </a:solidFill>
                <a:latin typeface="Times New Roman" pitchFamily="18" charset="0"/>
                <a:cs typeface="Times New Roman" pitchFamily="18" charset="0"/>
              </a:rPr>
              <a:t>- Cứng nhưng dễ vỡ.</a:t>
            </a:r>
          </a:p>
        </p:txBody>
      </p:sp>
      <p:sp>
        <p:nvSpPr>
          <p:cNvPr id="6" name="TextBox 5"/>
          <p:cNvSpPr txBox="1">
            <a:spLocks noChangeArrowheads="1"/>
          </p:cNvSpPr>
          <p:nvPr/>
        </p:nvSpPr>
        <p:spPr bwMode="auto">
          <a:xfrm>
            <a:off x="1838325" y="3352800"/>
            <a:ext cx="31146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Không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cháy</a:t>
            </a:r>
            <a:r>
              <a:rPr lang="en-US" sz="2800" b="1" dirty="0">
                <a:solidFill>
                  <a:srgbClr val="00B050"/>
                </a:solidFill>
                <a:latin typeface="Times New Roman" pitchFamily="18" charset="0"/>
                <a:cs typeface="Times New Roman" pitchFamily="18" charset="0"/>
              </a:rPr>
              <a:t>.</a:t>
            </a:r>
          </a:p>
        </p:txBody>
      </p:sp>
      <p:sp>
        <p:nvSpPr>
          <p:cNvPr id="7" name="TextBox 6"/>
          <p:cNvSpPr txBox="1">
            <a:spLocks noChangeArrowheads="1"/>
          </p:cNvSpPr>
          <p:nvPr/>
        </p:nvSpPr>
        <p:spPr bwMode="auto">
          <a:xfrm>
            <a:off x="1838324" y="3886200"/>
            <a:ext cx="4257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Không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bị</a:t>
            </a:r>
            <a:r>
              <a:rPr lang="en-US" sz="2800" b="1" dirty="0">
                <a:solidFill>
                  <a:srgbClr val="00B050"/>
                </a:solidFill>
                <a:latin typeface="Times New Roman" pitchFamily="18" charset="0"/>
                <a:cs typeface="Times New Roman" pitchFamily="18" charset="0"/>
              </a:rPr>
              <a:t> a </a:t>
            </a:r>
            <a:r>
              <a:rPr lang="en-US" sz="2800" b="1" dirty="0" err="1">
                <a:solidFill>
                  <a:srgbClr val="00B050"/>
                </a:solidFill>
                <a:latin typeface="Times New Roman" pitchFamily="18" charset="0"/>
                <a:cs typeface="Times New Roman" pitchFamily="18" charset="0"/>
              </a:rPr>
              <a:t>xít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ăn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mòn</a:t>
            </a:r>
            <a:r>
              <a:rPr lang="en-US" sz="2800" b="1" dirty="0">
                <a:solidFill>
                  <a:srgbClr val="00B050"/>
                </a:solidFill>
                <a:latin typeface="Times New Roman" pitchFamily="18" charset="0"/>
                <a:cs typeface="Times New Roman" pitchFamily="18" charset="0"/>
              </a:rPr>
              <a:t>.</a:t>
            </a:r>
          </a:p>
        </p:txBody>
      </p:sp>
      <p:sp>
        <p:nvSpPr>
          <p:cNvPr id="8" name="TextBox 7"/>
          <p:cNvSpPr txBox="1">
            <a:spLocks noChangeArrowheads="1"/>
          </p:cNvSpPr>
          <p:nvPr/>
        </p:nvSpPr>
        <p:spPr bwMode="auto">
          <a:xfrm>
            <a:off x="1860947" y="4419600"/>
            <a:ext cx="39147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Không</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hút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ẩm</a:t>
            </a:r>
            <a:r>
              <a:rPr lang="en-US" sz="2800" b="1" dirty="0">
                <a:solidFill>
                  <a:srgbClr val="00B050"/>
                </a:solidFill>
                <a:latin typeface="Times New Roman" pitchFamily="18" charset="0"/>
                <a:cs typeface="Times New Roman" pitchFamily="18" charset="0"/>
              </a:rPr>
              <a:t>.</a:t>
            </a:r>
          </a:p>
        </p:txBody>
      </p:sp>
      <p:sp>
        <p:nvSpPr>
          <p:cNvPr id="35852" name="Text Box 12"/>
          <p:cNvSpPr txBox="1">
            <a:spLocks noChangeArrowheads="1"/>
          </p:cNvSpPr>
          <p:nvPr/>
        </p:nvSpPr>
        <p:spPr bwMode="auto">
          <a:xfrm>
            <a:off x="365759" y="2133600"/>
            <a:ext cx="5715000" cy="3447098"/>
          </a:xfrm>
          <a:prstGeom prst="rect">
            <a:avLst/>
          </a:prstGeom>
          <a:ln/>
          <a:extLst/>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endParaRPr lang="en-US" sz="3200" b="1" dirty="0" smtClean="0">
              <a:solidFill>
                <a:srgbClr val="FF33CC"/>
              </a:solidFill>
              <a:latin typeface="Times New Roman" pitchFamily="18" charset="0"/>
              <a:cs typeface="Times New Roman" pitchFamily="18" charset="0"/>
            </a:endParaRPr>
          </a:p>
          <a:p>
            <a:pPr eaLnBrk="1" hangingPunct="1">
              <a:spcBef>
                <a:spcPct val="50000"/>
              </a:spcBef>
            </a:pPr>
            <a:r>
              <a:rPr lang="en-US" sz="3200" b="1" dirty="0" err="1" smtClean="0">
                <a:solidFill>
                  <a:srgbClr val="FF33CC"/>
                </a:solidFill>
                <a:latin typeface="Times New Roman" pitchFamily="18" charset="0"/>
                <a:cs typeface="Times New Roman" pitchFamily="18" charset="0"/>
              </a:rPr>
              <a:t>Đọc</a:t>
            </a:r>
            <a:r>
              <a:rPr lang="en-US" sz="3200" b="1" dirty="0" smtClean="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các</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thông</a:t>
            </a:r>
            <a:r>
              <a:rPr lang="en-US" sz="3200" b="1" dirty="0">
                <a:solidFill>
                  <a:srgbClr val="FF33CC"/>
                </a:solidFill>
                <a:latin typeface="Times New Roman" pitchFamily="18" charset="0"/>
                <a:cs typeface="Times New Roman" pitchFamily="18" charset="0"/>
              </a:rPr>
              <a:t> tin </a:t>
            </a:r>
            <a:r>
              <a:rPr lang="en-US" sz="3200" b="1" dirty="0" err="1" smtClean="0">
                <a:solidFill>
                  <a:srgbClr val="FF33CC"/>
                </a:solidFill>
                <a:latin typeface="Times New Roman" pitchFamily="18" charset="0"/>
                <a:cs typeface="Times New Roman" pitchFamily="18" charset="0"/>
              </a:rPr>
              <a:t>Sách</a:t>
            </a:r>
            <a:r>
              <a:rPr lang="en-US" sz="3200" b="1" dirty="0" smtClean="0">
                <a:solidFill>
                  <a:srgbClr val="FF33CC"/>
                </a:solidFill>
                <a:latin typeface="Times New Roman" pitchFamily="18" charset="0"/>
                <a:cs typeface="Times New Roman" pitchFamily="18" charset="0"/>
              </a:rPr>
              <a:t> </a:t>
            </a:r>
            <a:r>
              <a:rPr lang="en-US" sz="3200" b="1" dirty="0" err="1" smtClean="0">
                <a:solidFill>
                  <a:srgbClr val="FF33CC"/>
                </a:solidFill>
                <a:latin typeface="Times New Roman" pitchFamily="18" charset="0"/>
                <a:cs typeface="Times New Roman" pitchFamily="18" charset="0"/>
              </a:rPr>
              <a:t>hướng</a:t>
            </a:r>
            <a:r>
              <a:rPr lang="en-US" sz="3200" b="1" dirty="0" smtClean="0">
                <a:solidFill>
                  <a:srgbClr val="FF33CC"/>
                </a:solidFill>
                <a:latin typeface="Times New Roman" pitchFamily="18" charset="0"/>
                <a:cs typeface="Times New Roman" pitchFamily="18" charset="0"/>
              </a:rPr>
              <a:t> </a:t>
            </a:r>
            <a:r>
              <a:rPr lang="en-US" sz="3200" b="1" dirty="0" err="1" smtClean="0">
                <a:solidFill>
                  <a:srgbClr val="FF33CC"/>
                </a:solidFill>
                <a:latin typeface="Times New Roman" pitchFamily="18" charset="0"/>
                <a:cs typeface="Times New Roman" pitchFamily="18" charset="0"/>
              </a:rPr>
              <a:t>dẫn</a:t>
            </a:r>
            <a:r>
              <a:rPr lang="en-US" sz="3200" b="1" dirty="0" smtClean="0">
                <a:solidFill>
                  <a:srgbClr val="FF33CC"/>
                </a:solidFill>
                <a:latin typeface="Times New Roman" pitchFamily="18" charset="0"/>
                <a:cs typeface="Times New Roman" pitchFamily="18" charset="0"/>
              </a:rPr>
              <a:t> </a:t>
            </a:r>
            <a:r>
              <a:rPr lang="en-US" sz="3200" b="1" dirty="0" err="1" smtClean="0">
                <a:solidFill>
                  <a:srgbClr val="FF33CC"/>
                </a:solidFill>
                <a:latin typeface="Times New Roman" pitchFamily="18" charset="0"/>
                <a:cs typeface="Times New Roman" pitchFamily="18" charset="0"/>
              </a:rPr>
              <a:t>học</a:t>
            </a:r>
            <a:r>
              <a:rPr lang="en-US" sz="3200" b="1" dirty="0" smtClean="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và</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dựa</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vào</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thực</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tế</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sử</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dụng</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thủy</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tinh</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em</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thấy</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thủy</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tinh</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có</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những</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tính</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chất</a:t>
            </a:r>
            <a:r>
              <a:rPr lang="en-US" sz="3200" b="1" dirty="0">
                <a:solidFill>
                  <a:srgbClr val="FF33CC"/>
                </a:solidFill>
                <a:latin typeface="Times New Roman" pitchFamily="18" charset="0"/>
                <a:cs typeface="Times New Roman" pitchFamily="18" charset="0"/>
              </a:rPr>
              <a:t> </a:t>
            </a:r>
            <a:r>
              <a:rPr lang="en-US" sz="3200" b="1" dirty="0" err="1">
                <a:solidFill>
                  <a:srgbClr val="FF33CC"/>
                </a:solidFill>
                <a:latin typeface="Times New Roman" pitchFamily="18" charset="0"/>
                <a:cs typeface="Times New Roman" pitchFamily="18" charset="0"/>
              </a:rPr>
              <a:t>gì</a:t>
            </a:r>
            <a:r>
              <a:rPr lang="en-US" sz="3200" b="1" dirty="0">
                <a:solidFill>
                  <a:srgbClr val="FF33CC"/>
                </a:solidFill>
                <a:latin typeface="Times New Roman" pitchFamily="18" charset="0"/>
                <a:cs typeface="Times New Roman" pitchFamily="18" charset="0"/>
              </a:rPr>
              <a:t>?</a:t>
            </a:r>
            <a:endParaRPr lang="en-US" sz="3200" b="1" dirty="0">
              <a:solidFill>
                <a:srgbClr val="FF33CC"/>
              </a:solidFill>
              <a:latin typeface=".VnTime" pitchFamily="34" charset="0"/>
            </a:endParaRPr>
          </a:p>
          <a:p>
            <a:pPr eaLnBrk="1" hangingPunct="1">
              <a:spcBef>
                <a:spcPct val="50000"/>
              </a:spcBef>
            </a:pPr>
            <a:endParaRPr lang="en-US" sz="2800" dirty="0">
              <a:latin typeface=".VnTime" pitchFamily="34" charset="0"/>
            </a:endParaRPr>
          </a:p>
        </p:txBody>
      </p:sp>
    </p:spTree>
    <p:extLst>
      <p:ext uri="{BB962C8B-B14F-4D97-AF65-F5344CB8AC3E}">
        <p14:creationId xmlns:p14="http://schemas.microsoft.com/office/powerpoint/2010/main" val="150652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52"/>
                                        </p:tgtEl>
                                        <p:attrNameLst>
                                          <p:attrName>style.visibility</p:attrName>
                                        </p:attrNameLst>
                                      </p:cBhvr>
                                      <p:to>
                                        <p:strVal val="visible"/>
                                      </p:to>
                                    </p:set>
                                    <p:anim calcmode="lin" valueType="num">
                                      <p:cBhvr additive="base">
                                        <p:cTn id="13" dur="500" fill="hold"/>
                                        <p:tgtEl>
                                          <p:spTgt spid="35852"/>
                                        </p:tgtEl>
                                        <p:attrNameLst>
                                          <p:attrName>ppt_x</p:attrName>
                                        </p:attrNameLst>
                                      </p:cBhvr>
                                      <p:tavLst>
                                        <p:tav tm="0">
                                          <p:val>
                                            <p:strVal val="#ppt_x"/>
                                          </p:val>
                                        </p:tav>
                                        <p:tav tm="100000">
                                          <p:val>
                                            <p:strVal val="#ppt_x"/>
                                          </p:val>
                                        </p:tav>
                                      </p:tavLst>
                                    </p:anim>
                                    <p:anim calcmode="lin" valueType="num">
                                      <p:cBhvr additive="base">
                                        <p:cTn id="14" dur="500" fill="hold"/>
                                        <p:tgtEl>
                                          <p:spTgt spid="3585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4" fill="hold" grpId="1" nodeType="clickEffect">
                                  <p:stCondLst>
                                    <p:cond delay="0"/>
                                  </p:stCondLst>
                                  <p:childTnLst>
                                    <p:anim calcmode="lin" valueType="num">
                                      <p:cBhvr additive="base">
                                        <p:cTn id="25" dur="500"/>
                                        <p:tgtEl>
                                          <p:spTgt spid="35852"/>
                                        </p:tgtEl>
                                        <p:attrNameLst>
                                          <p:attrName>ppt_x</p:attrName>
                                        </p:attrNameLst>
                                      </p:cBhvr>
                                      <p:tavLst>
                                        <p:tav tm="0">
                                          <p:val>
                                            <p:strVal val="ppt_x"/>
                                          </p:val>
                                        </p:tav>
                                        <p:tav tm="100000">
                                          <p:val>
                                            <p:strVal val="ppt_x"/>
                                          </p:val>
                                        </p:tav>
                                      </p:tavLst>
                                    </p:anim>
                                    <p:anim calcmode="lin" valueType="num">
                                      <p:cBhvr additive="base">
                                        <p:cTn id="26" dur="500"/>
                                        <p:tgtEl>
                                          <p:spTgt spid="35852"/>
                                        </p:tgtEl>
                                        <p:attrNameLst>
                                          <p:attrName>ppt_y</p:attrName>
                                        </p:attrNameLst>
                                      </p:cBhvr>
                                      <p:tavLst>
                                        <p:tav tm="0">
                                          <p:val>
                                            <p:strVal val="ppt_y"/>
                                          </p:val>
                                        </p:tav>
                                        <p:tav tm="100000">
                                          <p:val>
                                            <p:strVal val="1+ppt_h/2"/>
                                          </p:val>
                                        </p:tav>
                                      </p:tavLst>
                                    </p:anim>
                                    <p:set>
                                      <p:cBhvr>
                                        <p:cTn id="27" dur="1" fill="hold">
                                          <p:stCondLst>
                                            <p:cond delay="499"/>
                                          </p:stCondLst>
                                        </p:cTn>
                                        <p:tgtEl>
                                          <p:spTgt spid="3585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xit" presetSubtype="32" fill="hold" grpId="1" nodeType="clickEffect">
                                  <p:stCondLst>
                                    <p:cond delay="0"/>
                                  </p:stCondLst>
                                  <p:childTnLst>
                                    <p:anim calcmode="lin" valueType="num">
                                      <p:cBhvr>
                                        <p:cTn id="31" dur="500"/>
                                        <p:tgtEl>
                                          <p:spTgt spid="2"/>
                                        </p:tgtEl>
                                        <p:attrNameLst>
                                          <p:attrName>ppt_w</p:attrName>
                                        </p:attrNameLst>
                                      </p:cBhvr>
                                      <p:tavLst>
                                        <p:tav tm="0">
                                          <p:val>
                                            <p:strVal val="ppt_w"/>
                                          </p:val>
                                        </p:tav>
                                        <p:tav tm="100000">
                                          <p:val>
                                            <p:fltVal val="0"/>
                                          </p:val>
                                        </p:tav>
                                      </p:tavLst>
                                    </p:anim>
                                    <p:anim calcmode="lin" valueType="num">
                                      <p:cBhvr>
                                        <p:cTn id="32" dur="500"/>
                                        <p:tgtEl>
                                          <p:spTgt spid="2"/>
                                        </p:tgtEl>
                                        <p:attrNameLst>
                                          <p:attrName>ppt_h</p:attrName>
                                        </p:attrNameLst>
                                      </p:cBhvr>
                                      <p:tavLst>
                                        <p:tav tm="0">
                                          <p:val>
                                            <p:strVal val="ppt_h"/>
                                          </p:val>
                                        </p:tav>
                                        <p:tav tm="100000">
                                          <p:val>
                                            <p:fltVal val="0"/>
                                          </p:val>
                                        </p:tav>
                                      </p:tavLst>
                                    </p:anim>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35848"/>
                                        </p:tgtEl>
                                        <p:attrNameLst>
                                          <p:attrName>style.visibility</p:attrName>
                                        </p:attrNameLst>
                                      </p:cBhvr>
                                      <p:to>
                                        <p:strVal val="visible"/>
                                      </p:to>
                                    </p:set>
                                    <p:anim calcmode="discrete" valueType="clr">
                                      <p:cBhvr override="childStyle">
                                        <p:cTn id="39" dur="80"/>
                                        <p:tgtEl>
                                          <p:spTgt spid="35848"/>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35848"/>
                                        </p:tgtEl>
                                        <p:attrNameLst>
                                          <p:attrName>fillcolor</p:attrName>
                                        </p:attrNameLst>
                                      </p:cBhvr>
                                      <p:tavLst>
                                        <p:tav tm="0">
                                          <p:val>
                                            <p:clrVal>
                                              <a:schemeClr val="accent2"/>
                                            </p:clrVal>
                                          </p:val>
                                        </p:tav>
                                        <p:tav tm="50000">
                                          <p:val>
                                            <p:clrVal>
                                              <a:schemeClr val="hlink"/>
                                            </p:clrVal>
                                          </p:val>
                                        </p:tav>
                                      </p:tavLst>
                                    </p:anim>
                                    <p:set>
                                      <p:cBhvr>
                                        <p:cTn id="41" dur="80"/>
                                        <p:tgtEl>
                                          <p:spTgt spid="35848"/>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500" fill="hold"/>
                                        <p:tgtEl>
                                          <p:spTgt spid="3"/>
                                        </p:tgtEl>
                                        <p:attrNameLst>
                                          <p:attrName>ppt_x</p:attrName>
                                        </p:attrNameLst>
                                      </p:cBhvr>
                                      <p:tavLst>
                                        <p:tav tm="0">
                                          <p:val>
                                            <p:strVal val="#ppt_x"/>
                                          </p:val>
                                        </p:tav>
                                        <p:tav tm="100000">
                                          <p:val>
                                            <p:strVal val="#ppt_x"/>
                                          </p:val>
                                        </p:tav>
                                      </p:tavLst>
                                    </p:anim>
                                    <p:anim calcmode="lin" valueType="num">
                                      <p:cBhvr additive="base">
                                        <p:cTn id="4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500" fill="hold"/>
                                        <p:tgtEl>
                                          <p:spTgt spid="6"/>
                                        </p:tgtEl>
                                        <p:attrNameLst>
                                          <p:attrName>ppt_x</p:attrName>
                                        </p:attrNameLst>
                                      </p:cBhvr>
                                      <p:tavLst>
                                        <p:tav tm="0">
                                          <p:val>
                                            <p:strVal val="#ppt_x"/>
                                          </p:val>
                                        </p:tav>
                                        <p:tav tm="100000">
                                          <p:val>
                                            <p:strVal val="#ppt_x"/>
                                          </p:val>
                                        </p:tav>
                                      </p:tavLst>
                                    </p:anim>
                                    <p:anim calcmode="lin" valueType="num">
                                      <p:cBhvr additive="base">
                                        <p:cTn id="5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ppt_x"/>
                                          </p:val>
                                        </p:tav>
                                        <p:tav tm="100000">
                                          <p:val>
                                            <p:strVal val="#ppt_x"/>
                                          </p:val>
                                        </p:tav>
                                      </p:tavLst>
                                    </p:anim>
                                    <p:anim calcmode="lin" valueType="num">
                                      <p:cBhvr additive="base">
                                        <p:cTn id="5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 calcmode="lin" valueType="num">
                                      <p:cBhvr additive="base">
                                        <p:cTn id="70" dur="500" fill="hold"/>
                                        <p:tgtEl>
                                          <p:spTgt spid="4"/>
                                        </p:tgtEl>
                                        <p:attrNameLst>
                                          <p:attrName>ppt_x</p:attrName>
                                        </p:attrNameLst>
                                      </p:cBhvr>
                                      <p:tavLst>
                                        <p:tav tm="0">
                                          <p:val>
                                            <p:strVal val="#ppt_x"/>
                                          </p:val>
                                        </p:tav>
                                        <p:tav tm="100000">
                                          <p:val>
                                            <p:strVal val="#ppt_x"/>
                                          </p:val>
                                        </p:tav>
                                      </p:tavLst>
                                    </p:anim>
                                    <p:anim calcmode="lin" valueType="num">
                                      <p:cBhvr additive="base">
                                        <p:cTn id="7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35848" grpId="0"/>
      <p:bldP spid="2" grpId="0" animBg="1"/>
      <p:bldP spid="2" grpId="1" animBg="1"/>
      <p:bldP spid="3" grpId="0"/>
      <p:bldP spid="4" grpId="0"/>
      <p:bldP spid="6" grpId="0"/>
      <p:bldP spid="7" grpId="0"/>
      <p:bldP spid="8" grpId="0"/>
      <p:bldP spid="35852" grpId="0" animBg="1"/>
      <p:bldP spid="3585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1447800"/>
            <a:ext cx="9067800" cy="1143000"/>
          </a:xfrm>
        </p:spPr>
        <p:txBody>
          <a:bodyPr>
            <a:noAutofit/>
          </a:bodyPr>
          <a:lstStyle/>
          <a:p>
            <a:pPr algn="l"/>
            <a:r>
              <a:rPr lang="vi-VN" sz="2800" smtClean="0">
                <a:latin typeface="Times New Roman" panose="02020603050405020304" pitchFamily="18" charset="0"/>
                <a:cs typeface="Times New Roman" panose="02020603050405020304" pitchFamily="18" charset="0"/>
              </a:rPr>
              <a:t>a. Dựa vào tính chất trong suốt, người ta dùng thủy tinh để làm gì?</a:t>
            </a:r>
            <a:br>
              <a:rPr lang="vi-VN"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3200401"/>
            <a:ext cx="9144000" cy="1142999"/>
          </a:xfrm>
        </p:spPr>
        <p:txBody>
          <a:bodyPr>
            <a:normAutofit/>
          </a:bodyPr>
          <a:lstStyle/>
          <a:p>
            <a:pPr marL="0" indent="0">
              <a:buNone/>
            </a:pPr>
            <a:r>
              <a:rPr lang="vi-VN" sz="2800" smtClean="0">
                <a:latin typeface="Times New Roman" panose="02020603050405020304" pitchFamily="18" charset="0"/>
                <a:cs typeface="Times New Roman" panose="02020603050405020304" pitchFamily="18" charset="0"/>
              </a:rPr>
              <a:t>b. Dựa vào tính chất không gỉ, không bị hút ẩm, không bị axit ăn mòn, người ta dùng thủy tinh để làm gì?</a:t>
            </a:r>
          </a:p>
          <a:p>
            <a:pPr marL="0" indent="0">
              <a:buNone/>
            </a:pPr>
            <a:endParaRPr lang="vi-VN" sz="5100" b="1" u="sng" smtClean="0">
              <a:latin typeface="Times New Roman" panose="02020603050405020304" pitchFamily="18" charset="0"/>
              <a:cs typeface="Times New Roman" panose="02020603050405020304" pitchFamily="18" charset="0"/>
            </a:endParaRPr>
          </a:p>
          <a:p>
            <a:pPr marL="0" indent="0">
              <a:buNone/>
            </a:pP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30480" y="1143000"/>
            <a:ext cx="9144000" cy="138499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latin typeface="Times New Roman" panose="02020603050405020304" pitchFamily="18" charset="0"/>
                <a:cs typeface="Times New Roman" panose="02020603050405020304" pitchFamily="18" charset="0"/>
              </a:rPr>
              <a:t> </a:t>
            </a:r>
            <a:r>
              <a:rPr lang="en-US" smtClean="0">
                <a:latin typeface="Times New Roman" panose="02020603050405020304" pitchFamily="18" charset="0"/>
                <a:cs typeface="Times New Roman" panose="02020603050405020304" pitchFamily="18" charset="0"/>
              </a:rPr>
              <a:t>        </a:t>
            </a:r>
            <a:r>
              <a:rPr lang="vi-VN" sz="2800" b="1" smtClean="0">
                <a:solidFill>
                  <a:srgbClr val="00B050"/>
                </a:solidFill>
                <a:latin typeface="Times New Roman" panose="02020603050405020304" pitchFamily="18" charset="0"/>
                <a:cs typeface="Times New Roman" panose="02020603050405020304" pitchFamily="18" charset="0"/>
              </a:rPr>
              <a:t>Dựa vào tính chất trong suốt, người ta dùng thủy tinh đế làm cửa kính, mắt kính, chai, lọ.</a:t>
            </a:r>
          </a:p>
          <a:p>
            <a:endParaRPr lang="en-US" sz="2800">
              <a:latin typeface="Times New Roman" panose="02020603050405020304" pitchFamily="18" charset="0"/>
              <a:cs typeface="Times New Roman" panose="02020603050405020304" pitchFamily="18" charset="0"/>
            </a:endParaRPr>
          </a:p>
        </p:txBody>
      </p:sp>
      <p:sp>
        <p:nvSpPr>
          <p:cNvPr id="7" name="TextBox 6"/>
          <p:cNvSpPr txBox="1"/>
          <p:nvPr/>
        </p:nvSpPr>
        <p:spPr>
          <a:xfrm>
            <a:off x="15240" y="2971800"/>
            <a:ext cx="9144000" cy="138499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b="1" smtClean="0">
                <a:solidFill>
                  <a:srgbClr val="00B050"/>
                </a:solidFill>
                <a:latin typeface="Times New Roman" panose="02020603050405020304" pitchFamily="18" charset="0"/>
                <a:cs typeface="Times New Roman" panose="02020603050405020304" pitchFamily="18" charset="0"/>
              </a:rPr>
              <a:t>                </a:t>
            </a:r>
            <a:r>
              <a:rPr lang="vi-VN" sz="2800" b="1" smtClean="0">
                <a:solidFill>
                  <a:srgbClr val="00B050"/>
                </a:solidFill>
                <a:latin typeface="Times New Roman" panose="02020603050405020304" pitchFamily="18" charset="0"/>
                <a:cs typeface="Times New Roman" panose="02020603050405020304" pitchFamily="18" charset="0"/>
              </a:rPr>
              <a:t>Dựa vào tính chất không gỉ, không bị hút ẩm, không bị a-xít ăn mòn, người ta dùng thủy tinh để làm lọ chứa nước, chứa hóa chất trong phòng thí nghiệm. </a:t>
            </a: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148539"/>
            <a:ext cx="3581400"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2. Trả lời câu hỏi</a:t>
            </a:r>
            <a:endParaRPr lang="en-US" sz="2800" b="1">
              <a:solidFill>
                <a:srgbClr val="FF0000"/>
              </a:solidFill>
              <a:latin typeface="Times New Roman" panose="02020603050405020304" pitchFamily="18" charset="0"/>
              <a:cs typeface="Times New Roman" panose="02020603050405020304" pitchFamily="18" charset="0"/>
            </a:endParaRPr>
          </a:p>
        </p:txBody>
      </p:sp>
      <p:grpSp>
        <p:nvGrpSpPr>
          <p:cNvPr id="9" name="Group 5"/>
          <p:cNvGrpSpPr>
            <a:grpSpLocks/>
          </p:cNvGrpSpPr>
          <p:nvPr/>
        </p:nvGrpSpPr>
        <p:grpSpPr bwMode="auto">
          <a:xfrm>
            <a:off x="2895600" y="5334000"/>
            <a:ext cx="3505200" cy="1782097"/>
            <a:chOff x="2256" y="1536"/>
            <a:chExt cx="1176" cy="744"/>
          </a:xfrm>
        </p:grpSpPr>
        <p:pic>
          <p:nvPicPr>
            <p:cNvPr id="10" name="Picture 6" descr="pretty_flower_purple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7"/>
            <p:cNvGrpSpPr>
              <a:grpSpLocks/>
            </p:cNvGrpSpPr>
            <p:nvPr/>
          </p:nvGrpSpPr>
          <p:grpSpPr bwMode="auto">
            <a:xfrm>
              <a:off x="2256" y="1536"/>
              <a:ext cx="864" cy="744"/>
              <a:chOff x="2256" y="1536"/>
              <a:chExt cx="864" cy="744"/>
            </a:xfrm>
          </p:grpSpPr>
          <p:pic>
            <p:nvPicPr>
              <p:cNvPr id="12" name="Picture 8" descr="pretty_flower_red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pretty_flower_yellow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 name="Group 5"/>
          <p:cNvGrpSpPr>
            <a:grpSpLocks/>
          </p:cNvGrpSpPr>
          <p:nvPr/>
        </p:nvGrpSpPr>
        <p:grpSpPr bwMode="auto">
          <a:xfrm>
            <a:off x="5791200" y="5316814"/>
            <a:ext cx="3505200" cy="1782097"/>
            <a:chOff x="2256" y="1536"/>
            <a:chExt cx="1176" cy="744"/>
          </a:xfrm>
        </p:grpSpPr>
        <p:pic>
          <p:nvPicPr>
            <p:cNvPr id="16" name="Picture 6" descr="pretty_flower_purple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7"/>
            <p:cNvGrpSpPr>
              <a:grpSpLocks/>
            </p:cNvGrpSpPr>
            <p:nvPr/>
          </p:nvGrpSpPr>
          <p:grpSpPr bwMode="auto">
            <a:xfrm>
              <a:off x="2256" y="1536"/>
              <a:ext cx="864" cy="744"/>
              <a:chOff x="2256" y="1536"/>
              <a:chExt cx="864" cy="744"/>
            </a:xfrm>
          </p:grpSpPr>
          <p:pic>
            <p:nvPicPr>
              <p:cNvPr id="18" name="Picture 8" descr="pretty_flower_red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pretty_flower_yellow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0"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1" name="Group 5"/>
          <p:cNvGrpSpPr>
            <a:grpSpLocks/>
          </p:cNvGrpSpPr>
          <p:nvPr/>
        </p:nvGrpSpPr>
        <p:grpSpPr bwMode="auto">
          <a:xfrm>
            <a:off x="-152400" y="5380703"/>
            <a:ext cx="3505200" cy="1782097"/>
            <a:chOff x="2256" y="1536"/>
            <a:chExt cx="1176" cy="744"/>
          </a:xfrm>
        </p:grpSpPr>
        <p:pic>
          <p:nvPicPr>
            <p:cNvPr id="22" name="Picture 6" descr="pretty_flower_purple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Group 7"/>
            <p:cNvGrpSpPr>
              <a:grpSpLocks/>
            </p:cNvGrpSpPr>
            <p:nvPr/>
          </p:nvGrpSpPr>
          <p:grpSpPr bwMode="auto">
            <a:xfrm>
              <a:off x="2256" y="1536"/>
              <a:ext cx="864" cy="744"/>
              <a:chOff x="2256" y="1536"/>
              <a:chExt cx="864" cy="744"/>
            </a:xfrm>
          </p:grpSpPr>
          <p:pic>
            <p:nvPicPr>
              <p:cNvPr id="24" name="Picture 8" descr="pretty_flower_red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pretty_flower_yellow_h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pretty_flower_orange_hb"/>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189603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524000" y="1639669"/>
            <a:ext cx="6858000" cy="646331"/>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schemeClr val="bg1"/>
                </a:solidFill>
                <a:latin typeface="Times New Roman" pitchFamily="18" charset="0"/>
                <a:cs typeface="Times New Roman" pitchFamily="18" charset="0"/>
              </a:rPr>
              <a:t>Hỗn</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hợp</a:t>
            </a:r>
            <a:r>
              <a:rPr lang="en-US" altLang="en-US" sz="3600" b="1" i="0" dirty="0">
                <a:solidFill>
                  <a:schemeClr val="bg1"/>
                </a:solidFill>
                <a:latin typeface="Times New Roman" pitchFamily="18" charset="0"/>
                <a:cs typeface="Times New Roman" pitchFamily="18" charset="0"/>
              </a:rPr>
              <a:t> </a:t>
            </a:r>
            <a:r>
              <a:rPr lang="en-US" altLang="en-US" sz="3600" b="1" i="0" err="1">
                <a:solidFill>
                  <a:schemeClr val="bg1"/>
                </a:solidFill>
                <a:latin typeface="Times New Roman" pitchFamily="18" charset="0"/>
                <a:cs typeface="Times New Roman" pitchFamily="18" charset="0"/>
              </a:rPr>
              <a:t>cát</a:t>
            </a:r>
            <a:r>
              <a:rPr lang="en-US" altLang="en-US" sz="3600" b="1" i="0">
                <a:solidFill>
                  <a:schemeClr val="bg1"/>
                </a:solidFill>
                <a:latin typeface="Times New Roman" pitchFamily="18" charset="0"/>
                <a:cs typeface="Times New Roman" pitchFamily="18" charset="0"/>
              </a:rPr>
              <a:t> </a:t>
            </a:r>
            <a:r>
              <a:rPr lang="en-US" altLang="en-US" sz="3600" b="1" i="0" smtClean="0">
                <a:solidFill>
                  <a:schemeClr val="bg1"/>
                </a:solidFill>
                <a:latin typeface="Times New Roman" pitchFamily="18" charset="0"/>
                <a:cs typeface="Times New Roman" pitchFamily="18" charset="0"/>
              </a:rPr>
              <a:t>và </a:t>
            </a:r>
            <a:r>
              <a:rPr lang="en-US" altLang="en-US" sz="3600" b="1" i="0" dirty="0" err="1">
                <a:solidFill>
                  <a:schemeClr val="bg1"/>
                </a:solidFill>
                <a:latin typeface="Times New Roman" pitchFamily="18" charset="0"/>
                <a:cs typeface="Times New Roman" pitchFamily="18" charset="0"/>
              </a:rPr>
              <a:t>một</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sô</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chất</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khác</a:t>
            </a:r>
            <a:r>
              <a:rPr lang="en-US" altLang="en-US" sz="3600" b="1" i="0" dirty="0">
                <a:solidFill>
                  <a:schemeClr val="bg1"/>
                </a:solidFill>
                <a:latin typeface="Times New Roman" pitchFamily="18" charset="0"/>
                <a:cs typeface="Times New Roman" pitchFamily="18" charset="0"/>
              </a:rPr>
              <a:t>.</a:t>
            </a:r>
          </a:p>
        </p:txBody>
      </p:sp>
      <p:sp>
        <p:nvSpPr>
          <p:cNvPr id="3" name="Rectangle 2"/>
          <p:cNvSpPr>
            <a:spLocks noChangeArrowheads="1"/>
          </p:cNvSpPr>
          <p:nvPr/>
        </p:nvSpPr>
        <p:spPr bwMode="auto">
          <a:xfrm>
            <a:off x="4805362" y="2484438"/>
            <a:ext cx="2380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000" b="1" dirty="0" err="1">
                <a:solidFill>
                  <a:srgbClr val="000066"/>
                </a:solidFill>
                <a:latin typeface="Times New Roman" pitchFamily="18" charset="0"/>
                <a:cs typeface="Times New Roman" pitchFamily="18" charset="0"/>
              </a:rPr>
              <a:t>Nấu</a:t>
            </a:r>
            <a:r>
              <a:rPr lang="en-US" altLang="en-US" sz="2000" b="1" dirty="0">
                <a:solidFill>
                  <a:srgbClr val="000066"/>
                </a:solidFill>
                <a:latin typeface="Times New Roman" pitchFamily="18" charset="0"/>
                <a:cs typeface="Times New Roman" pitchFamily="18" charset="0"/>
              </a:rPr>
              <a:t> </a:t>
            </a:r>
            <a:r>
              <a:rPr lang="en-US" altLang="en-US" sz="2000" b="1" dirty="0" err="1">
                <a:solidFill>
                  <a:srgbClr val="000066"/>
                </a:solidFill>
                <a:latin typeface="Times New Roman" pitchFamily="18" charset="0"/>
                <a:cs typeface="Times New Roman" pitchFamily="18" charset="0"/>
              </a:rPr>
              <a:t>chảy</a:t>
            </a:r>
            <a:r>
              <a:rPr lang="en-US" altLang="en-US" sz="2000" b="1" dirty="0">
                <a:solidFill>
                  <a:srgbClr val="000066"/>
                </a:solidFill>
                <a:latin typeface="Times New Roman" pitchFamily="18" charset="0"/>
                <a:cs typeface="Times New Roman" pitchFamily="18" charset="0"/>
              </a:rPr>
              <a:t> 1700 </a:t>
            </a:r>
            <a:r>
              <a:rPr lang="en-US" altLang="en-US" sz="2000" b="1" dirty="0" err="1">
                <a:solidFill>
                  <a:srgbClr val="000066"/>
                </a:solidFill>
                <a:latin typeface="Times New Roman" pitchFamily="18" charset="0"/>
                <a:cs typeface="Times New Roman" pitchFamily="18" charset="0"/>
              </a:rPr>
              <a:t>đô</a:t>
            </a:r>
            <a:r>
              <a:rPr lang="en-US" altLang="en-US" sz="2000" b="1" dirty="0">
                <a:solidFill>
                  <a:srgbClr val="000066"/>
                </a:solidFill>
                <a:latin typeface="Times New Roman" pitchFamily="18" charset="0"/>
                <a:cs typeface="Times New Roman" pitchFamily="18" charset="0"/>
              </a:rPr>
              <a:t>̣ C</a:t>
            </a:r>
          </a:p>
        </p:txBody>
      </p:sp>
      <p:sp>
        <p:nvSpPr>
          <p:cNvPr id="19" name="Text Box 8"/>
          <p:cNvSpPr txBox="1">
            <a:spLocks noChangeArrowheads="1"/>
          </p:cNvSpPr>
          <p:nvPr/>
        </p:nvSpPr>
        <p:spPr bwMode="auto">
          <a:xfrm>
            <a:off x="3036094" y="3016250"/>
            <a:ext cx="3517105" cy="646331"/>
          </a:xfrm>
          <a:prstGeom prst="rect">
            <a:avLst/>
          </a:prstGeom>
          <a:ln/>
          <a:extLst/>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ct val="50000"/>
              </a:spcBef>
              <a:defRPr/>
            </a:pPr>
            <a:r>
              <a:rPr lang="en-US" sz="3600" b="1" dirty="0" err="1">
                <a:solidFill>
                  <a:srgbClr val="660066"/>
                </a:solidFill>
                <a:latin typeface="Times New Roman" pitchFamily="18" charset="0"/>
                <a:cs typeface="Times New Roman" pitchFamily="18" charset="0"/>
              </a:rPr>
              <a:t>Thủy</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tinh</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nhão</a:t>
            </a:r>
            <a:endParaRPr lang="en-US" sz="3600" b="1" dirty="0">
              <a:solidFill>
                <a:srgbClr val="660066"/>
              </a:solidFill>
              <a:latin typeface="Times New Roman" pitchFamily="18" charset="0"/>
              <a:cs typeface="Times New Roman" pitchFamily="18" charset="0"/>
            </a:endParaRPr>
          </a:p>
        </p:txBody>
      </p:sp>
      <p:sp>
        <p:nvSpPr>
          <p:cNvPr id="20" name="Text Box 12"/>
          <p:cNvSpPr txBox="1">
            <a:spLocks noChangeArrowheads="1"/>
          </p:cNvSpPr>
          <p:nvPr/>
        </p:nvSpPr>
        <p:spPr bwMode="auto">
          <a:xfrm>
            <a:off x="4855369" y="3810000"/>
            <a:ext cx="1468041"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2000" b="1" i="0" dirty="0" err="1">
                <a:solidFill>
                  <a:srgbClr val="000066"/>
                </a:solidFill>
                <a:latin typeface="Times New Roman" pitchFamily="18" charset="0"/>
                <a:cs typeface="Times New Roman" pitchFamily="18" charset="0"/>
              </a:rPr>
              <a:t>Làm</a:t>
            </a:r>
            <a:r>
              <a:rPr lang="en-US" altLang="en-US" sz="2000" b="1" i="0" dirty="0">
                <a:solidFill>
                  <a:srgbClr val="000066"/>
                </a:solidFill>
                <a:latin typeface="Times New Roman" pitchFamily="18" charset="0"/>
                <a:cs typeface="Times New Roman" pitchFamily="18" charset="0"/>
              </a:rPr>
              <a:t> </a:t>
            </a:r>
            <a:r>
              <a:rPr lang="en-US" altLang="en-US" sz="2000" b="1" i="0" dirty="0" err="1">
                <a:solidFill>
                  <a:srgbClr val="000066"/>
                </a:solidFill>
                <a:latin typeface="Times New Roman" pitchFamily="18" charset="0"/>
                <a:cs typeface="Times New Roman" pitchFamily="18" charset="0"/>
              </a:rPr>
              <a:t>nguội</a:t>
            </a:r>
            <a:endParaRPr lang="en-US" altLang="en-US" sz="2000" b="1" i="0" dirty="0">
              <a:solidFill>
                <a:srgbClr val="000066"/>
              </a:solidFill>
              <a:latin typeface="Times New Roman" pitchFamily="18" charset="0"/>
              <a:cs typeface="Times New Roman" pitchFamily="18" charset="0"/>
            </a:endParaRPr>
          </a:p>
        </p:txBody>
      </p:sp>
      <p:sp>
        <p:nvSpPr>
          <p:cNvPr id="21" name="Text Box 9"/>
          <p:cNvSpPr txBox="1">
            <a:spLocks noChangeArrowheads="1"/>
          </p:cNvSpPr>
          <p:nvPr/>
        </p:nvSpPr>
        <p:spPr bwMode="auto">
          <a:xfrm>
            <a:off x="3219451" y="4464050"/>
            <a:ext cx="3333748" cy="646331"/>
          </a:xfrm>
          <a:prstGeom prst="rect">
            <a:avLst/>
          </a:prstGeom>
          <a:ln/>
          <a:extLst/>
        </p:spPr>
        <p:style>
          <a:lnRef idx="1">
            <a:schemeClr val="accent1"/>
          </a:lnRef>
          <a:fillRef idx="3">
            <a:schemeClr val="accent1"/>
          </a:fillRef>
          <a:effectRef idx="2">
            <a:schemeClr val="accent1"/>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schemeClr val="bg1"/>
                </a:solidFill>
                <a:latin typeface="Times New Roman" pitchFamily="18" charset="0"/>
                <a:cs typeface="Times New Roman" pitchFamily="18" charset="0"/>
              </a:rPr>
              <a:t>Thủy</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tinh</a:t>
            </a:r>
            <a:r>
              <a:rPr lang="en-US" altLang="en-US" sz="3600" b="1" i="0" dirty="0">
                <a:solidFill>
                  <a:schemeClr val="bg1"/>
                </a:solidFill>
                <a:latin typeface="Times New Roman" pitchFamily="18" charset="0"/>
                <a:cs typeface="Times New Roman" pitchFamily="18" charset="0"/>
              </a:rPr>
              <a:t> </a:t>
            </a:r>
            <a:r>
              <a:rPr lang="en-US" altLang="en-US" sz="3600" b="1" i="0" dirty="0" err="1">
                <a:solidFill>
                  <a:schemeClr val="bg1"/>
                </a:solidFill>
                <a:latin typeface="Times New Roman" pitchFamily="18" charset="0"/>
                <a:cs typeface="Times New Roman" pitchFamily="18" charset="0"/>
              </a:rPr>
              <a:t>dẻo</a:t>
            </a:r>
            <a:endParaRPr lang="en-US" altLang="en-US" sz="3600" b="1" i="0" dirty="0">
              <a:solidFill>
                <a:schemeClr val="bg1"/>
              </a:solidFill>
              <a:latin typeface="Times New Roman" pitchFamily="18" charset="0"/>
              <a:cs typeface="Times New Roman" pitchFamily="18" charset="0"/>
            </a:endParaRPr>
          </a:p>
        </p:txBody>
      </p:sp>
      <p:sp>
        <p:nvSpPr>
          <p:cNvPr id="23" name="Text Box 10"/>
          <p:cNvSpPr txBox="1">
            <a:spLocks noChangeArrowheads="1"/>
          </p:cNvSpPr>
          <p:nvPr/>
        </p:nvSpPr>
        <p:spPr bwMode="auto">
          <a:xfrm>
            <a:off x="4988719" y="5257800"/>
            <a:ext cx="1039416"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2000" b="1" i="0" dirty="0" err="1">
                <a:solidFill>
                  <a:srgbClr val="000066"/>
                </a:solidFill>
                <a:latin typeface="Times New Roman" pitchFamily="18" charset="0"/>
                <a:cs typeface="Times New Roman" pitchFamily="18" charset="0"/>
              </a:rPr>
              <a:t>Ép</a:t>
            </a:r>
            <a:r>
              <a:rPr lang="en-US" altLang="en-US" sz="2000" b="1" i="0" dirty="0">
                <a:solidFill>
                  <a:srgbClr val="000066"/>
                </a:solidFill>
                <a:latin typeface="Times New Roman" pitchFamily="18" charset="0"/>
                <a:cs typeface="Times New Roman" pitchFamily="18" charset="0"/>
              </a:rPr>
              <a:t> </a:t>
            </a:r>
            <a:r>
              <a:rPr lang="en-US" altLang="en-US" sz="2000" b="1" i="0" dirty="0" err="1">
                <a:solidFill>
                  <a:srgbClr val="000066"/>
                </a:solidFill>
                <a:latin typeface="Times New Roman" pitchFamily="18" charset="0"/>
                <a:cs typeface="Times New Roman" pitchFamily="18" charset="0"/>
              </a:rPr>
              <a:t>thổi</a:t>
            </a:r>
            <a:endParaRPr lang="en-US" altLang="en-US" sz="2000" b="1" i="0" dirty="0">
              <a:solidFill>
                <a:srgbClr val="000066"/>
              </a:solidFill>
              <a:latin typeface="Times New Roman" pitchFamily="18" charset="0"/>
              <a:cs typeface="Times New Roman" pitchFamily="18" charset="0"/>
            </a:endParaRPr>
          </a:p>
        </p:txBody>
      </p:sp>
      <p:sp>
        <p:nvSpPr>
          <p:cNvPr id="25" name="Text Box 11"/>
          <p:cNvSpPr txBox="1">
            <a:spLocks noChangeArrowheads="1"/>
          </p:cNvSpPr>
          <p:nvPr/>
        </p:nvSpPr>
        <p:spPr bwMode="auto">
          <a:xfrm>
            <a:off x="3489722" y="5868988"/>
            <a:ext cx="2682478"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a:spcBef>
                <a:spcPct val="50000"/>
              </a:spcBef>
              <a:defRPr/>
            </a:pPr>
            <a:r>
              <a:rPr lang="en-US" sz="3600" b="1" dirty="0" err="1">
                <a:solidFill>
                  <a:srgbClr val="660066"/>
                </a:solidFill>
                <a:latin typeface="Times New Roman" pitchFamily="18" charset="0"/>
                <a:cs typeface="Times New Roman" pitchFamily="18" charset="0"/>
              </a:rPr>
              <a:t>Các</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đô</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vật</a:t>
            </a:r>
            <a:endParaRPr lang="en-US" sz="3600" b="1" dirty="0">
              <a:solidFill>
                <a:srgbClr val="660066"/>
              </a:solidFill>
              <a:latin typeface="Times New Roman" pitchFamily="18" charset="0"/>
              <a:cs typeface="Times New Roman" pitchFamily="18" charset="0"/>
            </a:endParaRPr>
          </a:p>
        </p:txBody>
      </p:sp>
      <p:sp>
        <p:nvSpPr>
          <p:cNvPr id="2" name="TextBox 1"/>
          <p:cNvSpPr txBox="1"/>
          <p:nvPr/>
        </p:nvSpPr>
        <p:spPr>
          <a:xfrm>
            <a:off x="2000250" y="739914"/>
            <a:ext cx="6838950" cy="707886"/>
          </a:xfrm>
          <a:prstGeom prst="rect">
            <a:avLst/>
          </a:prstGeom>
          <a:noFill/>
        </p:spPr>
        <p:txBody>
          <a:bodyPr wrap="square">
            <a:spAutoFit/>
          </a:bodyPr>
          <a:lstStyle/>
          <a:p>
            <a:pPr eaLnBrk="0" hangingPunct="0">
              <a:spcBef>
                <a:spcPct val="50000"/>
              </a:spcBef>
              <a:defRPr/>
            </a:pPr>
            <a:r>
              <a:rPr lang="en-US" sz="4000" b="1" dirty="0" err="1">
                <a:solidFill>
                  <a:srgbClr val="FF0000"/>
                </a:solidFill>
                <a:latin typeface="Times New Roman" pitchFamily="18" charset="0"/>
                <a:cs typeface="Times New Roman" pitchFamily="18" charset="0"/>
              </a:rPr>
              <a:t>Quy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trình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sản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xuất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thủy</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tinh</a:t>
            </a:r>
            <a:endParaRPr lang="en-US" sz="4000" b="1" dirty="0">
              <a:solidFill>
                <a:srgbClr val="FF0000"/>
              </a:solidFill>
              <a:latin typeface="Times New Roman" pitchFamily="18" charset="0"/>
              <a:cs typeface="Times New Roman" pitchFamily="18" charset="0"/>
            </a:endParaRPr>
          </a:p>
        </p:txBody>
      </p:sp>
      <p:sp>
        <p:nvSpPr>
          <p:cNvPr id="4" name="Down Arrow 3"/>
          <p:cNvSpPr/>
          <p:nvPr/>
        </p:nvSpPr>
        <p:spPr>
          <a:xfrm>
            <a:off x="4403944" y="2362200"/>
            <a:ext cx="189666"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4" name="Down Arrow 13"/>
          <p:cNvSpPr/>
          <p:nvPr/>
        </p:nvSpPr>
        <p:spPr>
          <a:xfrm>
            <a:off x="4403944" y="3733800"/>
            <a:ext cx="189666"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Down Arrow 14"/>
          <p:cNvSpPr/>
          <p:nvPr/>
        </p:nvSpPr>
        <p:spPr>
          <a:xfrm>
            <a:off x="4410909" y="5257800"/>
            <a:ext cx="189666"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228600" y="152400"/>
            <a:ext cx="685800" cy="369332"/>
          </a:xfrm>
          <a:prstGeom prst="rect">
            <a:avLst/>
          </a:prstGeom>
          <a:noFill/>
        </p:spPr>
        <p:txBody>
          <a:bodyPr wrap="square" rtlCol="0">
            <a:spAutoFit/>
          </a:bodyPr>
          <a:lstStyle/>
          <a:p>
            <a:endParaRPr lang="en-US"/>
          </a:p>
        </p:txBody>
      </p:sp>
      <p:sp>
        <p:nvSpPr>
          <p:cNvPr id="17" name="TextBox 16"/>
          <p:cNvSpPr txBox="1"/>
          <p:nvPr/>
        </p:nvSpPr>
        <p:spPr>
          <a:xfrm>
            <a:off x="70247" y="39402"/>
            <a:ext cx="6838950" cy="707886"/>
          </a:xfrm>
          <a:prstGeom prst="rect">
            <a:avLst/>
          </a:prstGeom>
          <a:noFill/>
        </p:spPr>
        <p:txBody>
          <a:bodyPr wrap="square">
            <a:spAutoFit/>
          </a:bodyPr>
          <a:lstStyle/>
          <a:p>
            <a:pPr eaLnBrk="0" hangingPunct="0">
              <a:spcBef>
                <a:spcPct val="50000"/>
              </a:spcBef>
              <a:defRPr/>
            </a:pPr>
            <a:r>
              <a:rPr lang="en-US" sz="4000" b="1" smtClean="0">
                <a:solidFill>
                  <a:srgbClr val="FF0000"/>
                </a:solidFill>
                <a:latin typeface="Times New Roman" pitchFamily="18" charset="0"/>
                <a:cs typeface="Times New Roman" pitchFamily="18" charset="0"/>
              </a:rPr>
              <a:t>3. Quan sát và trả lời:</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4931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ppt_x"/>
                                          </p:val>
                                        </p:tav>
                                        <p:tav tm="100000">
                                          <p:val>
                                            <p:strVal val="#ppt_x"/>
                                          </p:val>
                                        </p:tav>
                                      </p:tavLst>
                                    </p:anim>
                                    <p:anim calcmode="lin" valueType="num">
                                      <p:cBhvr additive="base">
                                        <p:cTn id="4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19" grpId="0" animBg="1"/>
      <p:bldP spid="20" grpId="0"/>
      <p:bldP spid="21" grpId="0" animBg="1"/>
      <p:bldP spid="23" grpId="0"/>
      <p:bldP spid="25" grpId="0" animBg="1"/>
      <p:bldP spid="4"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 y="274638"/>
            <a:ext cx="9139084" cy="1143000"/>
          </a:xfrm>
        </p:spPr>
        <p:style>
          <a:lnRef idx="2">
            <a:schemeClr val="accent5"/>
          </a:lnRef>
          <a:fillRef idx="1">
            <a:schemeClr val="lt1"/>
          </a:fillRef>
          <a:effectRef idx="0">
            <a:schemeClr val="accent5"/>
          </a:effectRef>
          <a:fontRef idx="minor">
            <a:schemeClr val="dk1"/>
          </a:fontRef>
        </p:style>
        <p:txBody>
          <a:bodyPr>
            <a:noAutofit/>
          </a:bodyPr>
          <a:lstStyle/>
          <a:p>
            <a:pPr algn="l"/>
            <a:r>
              <a:rPr lang="en-US" sz="3600" b="1" smtClean="0">
                <a:solidFill>
                  <a:srgbClr val="FF0000"/>
                </a:solidFill>
                <a:latin typeface="Times New Roman" panose="02020603050405020304" pitchFamily="18" charset="0"/>
                <a:cs typeface="Times New Roman" panose="02020603050405020304" pitchFamily="18" charset="0"/>
              </a:rPr>
              <a:t>4. Đọc nội dung trong sách hướng dẫn học trang 50  và trả lời câu hỏi</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0" y="1752600"/>
            <a:ext cx="9144000" cy="584775"/>
          </a:xfrm>
          <a:prstGeom prst="rect">
            <a:avLst/>
          </a:prstGeom>
        </p:spPr>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Thủy </a:t>
            </a:r>
            <a:r>
              <a:rPr lang="vi-VN" sz="3200">
                <a:latin typeface="Times New Roman" panose="02020603050405020304" pitchFamily="18" charset="0"/>
                <a:cs typeface="Times New Roman" panose="02020603050405020304" pitchFamily="18" charset="0"/>
              </a:rPr>
              <a:t>tinh được làm từ những vật liệu nào</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5" name="Rectangle 4"/>
          <p:cNvSpPr/>
          <p:nvPr/>
        </p:nvSpPr>
        <p:spPr>
          <a:xfrm>
            <a:off x="0" y="3200400"/>
            <a:ext cx="9144000" cy="1077218"/>
          </a:xfrm>
          <a:prstGeom prst="rect">
            <a:avLst/>
          </a:prstGeom>
        </p:spPr>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Để </a:t>
            </a:r>
            <a:r>
              <a:rPr lang="vi-VN" sz="3200">
                <a:latin typeface="Times New Roman" panose="02020603050405020304" pitchFamily="18" charset="0"/>
                <a:cs typeface="Times New Roman" panose="02020603050405020304" pitchFamily="18" charset="0"/>
              </a:rPr>
              <a:t>sử dụng an toàn những đồ dùng bằng thủy tinh cần chú ý điều gì?</a:t>
            </a:r>
          </a:p>
        </p:txBody>
      </p:sp>
      <p:sp>
        <p:nvSpPr>
          <p:cNvPr id="6" name="Rectangle 5"/>
          <p:cNvSpPr/>
          <p:nvPr/>
        </p:nvSpPr>
        <p:spPr>
          <a:xfrm>
            <a:off x="4916" y="1524000"/>
            <a:ext cx="9139084"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Thủy </a:t>
            </a:r>
            <a:r>
              <a:rPr lang="vi-VN" sz="3200">
                <a:latin typeface="Times New Roman" panose="02020603050405020304" pitchFamily="18" charset="0"/>
                <a:cs typeface="Times New Roman" panose="02020603050405020304" pitchFamily="18" charset="0"/>
              </a:rPr>
              <a:t>tinh được làm từ cát trắng và một số chất khác</a:t>
            </a:r>
            <a:r>
              <a:rPr lang="vi-VN" smtClean="0">
                <a:latin typeface="Times New Roman" panose="02020603050405020304" pitchFamily="18" charset="0"/>
                <a:cs typeface="Times New Roman" panose="02020603050405020304" pitchFamily="18" charset="0"/>
              </a:rPr>
              <a:t>.</a:t>
            </a:r>
            <a:endParaRPr lang="vi-VN">
              <a:latin typeface="Times New Roman" panose="02020603050405020304" pitchFamily="18" charset="0"/>
              <a:cs typeface="Times New Roman" panose="02020603050405020304" pitchFamily="18" charset="0"/>
            </a:endParaRPr>
          </a:p>
        </p:txBody>
      </p:sp>
      <p:sp>
        <p:nvSpPr>
          <p:cNvPr id="7" name="Rectangle 6"/>
          <p:cNvSpPr/>
          <p:nvPr/>
        </p:nvSpPr>
        <p:spPr>
          <a:xfrm>
            <a:off x="0" y="2971800"/>
            <a:ext cx="9144000" cy="1077218"/>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Để </a:t>
            </a:r>
            <a:r>
              <a:rPr lang="vi-VN" sz="3200">
                <a:latin typeface="Times New Roman" panose="02020603050405020304" pitchFamily="18" charset="0"/>
                <a:cs typeface="Times New Roman" panose="02020603050405020304" pitchFamily="18" charset="0"/>
              </a:rPr>
              <a:t>sử dụng an toàn những đồ dùng bằng thủy tinh, cần cẩn thận, nhẹ nhàng và tránh va chạm mạnh</a:t>
            </a:r>
            <a:r>
              <a:rPr lang="vi-VN" sz="3200" smtClean="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8" name="Rectangle 7"/>
          <p:cNvSpPr/>
          <p:nvPr/>
        </p:nvSpPr>
        <p:spPr>
          <a:xfrm>
            <a:off x="0" y="4724400"/>
            <a:ext cx="91440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Đồ </a:t>
            </a:r>
            <a:r>
              <a:rPr lang="vi-VN" sz="3200">
                <a:latin typeface="Times New Roman" panose="02020603050405020304" pitchFamily="18" charset="0"/>
                <a:cs typeface="Times New Roman" panose="02020603050405020304" pitchFamily="18" charset="0"/>
              </a:rPr>
              <a:t>dùng thủy tinh bị hư hỏng có thể tái chế. Vì vậy, chúng cần được thu gom và để đúng nơi quy định để đảm bảo an toàn, vừa góp phần bảo vệ môi trường.</a:t>
            </a:r>
          </a:p>
        </p:txBody>
      </p:sp>
    </p:spTree>
    <p:extLst>
      <p:ext uri="{BB962C8B-B14F-4D97-AF65-F5344CB8AC3E}">
        <p14:creationId xmlns:p14="http://schemas.microsoft.com/office/powerpoint/2010/main" val="3165590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213991" y="1859049"/>
            <a:ext cx="2041347" cy="243221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1763564" y="415555"/>
            <a:ext cx="1261874" cy="1454890"/>
          </a:xfrm>
          <a:prstGeom prst="rect">
            <a:avLst/>
          </a:prstGeom>
        </p:spPr>
      </p:pic>
      <p:pic>
        <p:nvPicPr>
          <p:cNvPr id="35" name="图片 34" descr="1"/>
          <p:cNvPicPr>
            <a:picLocks noChangeAspect="1"/>
          </p:cNvPicPr>
          <p:nvPr/>
        </p:nvPicPr>
        <p:blipFill>
          <a:blip r:embed="rId6"/>
          <a:stretch>
            <a:fillRect/>
          </a:stretch>
        </p:blipFill>
        <p:spPr>
          <a:xfrm>
            <a:off x="-5238" y="3867163"/>
            <a:ext cx="9154001" cy="3049905"/>
          </a:xfrm>
          <a:prstGeom prst="rect">
            <a:avLst/>
          </a:prstGeom>
        </p:spPr>
      </p:pic>
      <p:pic>
        <p:nvPicPr>
          <p:cNvPr id="52" name="图片 51" descr="36f9a2a7dc2088575b3175c2c9b24629"/>
          <p:cNvPicPr>
            <a:picLocks noChangeAspect="1"/>
          </p:cNvPicPr>
          <p:nvPr/>
        </p:nvPicPr>
        <p:blipFill>
          <a:blip r:embed="rId7"/>
          <a:stretch>
            <a:fillRect/>
          </a:stretch>
        </p:blipFill>
        <p:spPr>
          <a:xfrm>
            <a:off x="3288036" y="4728845"/>
            <a:ext cx="2931319" cy="2061210"/>
          </a:xfrm>
          <a:prstGeom prst="rect">
            <a:avLst/>
          </a:prstGeom>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5033" y="4800613"/>
            <a:ext cx="872966" cy="1918335"/>
          </a:xfrm>
          <a:prstGeom prst="rect">
            <a:avLst/>
          </a:prstGeom>
        </p:spPr>
      </p:pic>
      <p:sp>
        <p:nvSpPr>
          <p:cNvPr id="16" name="WordArt 5"/>
          <p:cNvSpPr>
            <a:spLocks noChangeArrowheads="1" noChangeShapeType="1" noTextEdit="1"/>
          </p:cNvSpPr>
          <p:nvPr/>
        </p:nvSpPr>
        <p:spPr bwMode="auto">
          <a:xfrm>
            <a:off x="1439333" y="1514850"/>
            <a:ext cx="6628723" cy="33528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vi-VN" sz="3600" b="1" kern="10" dirty="0">
                <a:ln w="9525">
                  <a:round/>
                  <a:headEnd/>
                  <a:tailEnd/>
                </a:ln>
                <a:solidFill>
                  <a:srgbClr val="FF0000"/>
                </a:solidFill>
                <a:latin typeface="Times New Roman" panose="02020603050405020304" pitchFamily="18" charset="0"/>
                <a:ea typeface="Tahoma" pitchFamily="34" charset="0"/>
                <a:cs typeface="Times New Roman" panose="02020603050405020304" pitchFamily="18" charset="0"/>
              </a:rPr>
              <a:t>HOẠT ĐỘNG THỰC HÀNH</a:t>
            </a:r>
            <a:endParaRPr lang="en-US" sz="3600" b="1" kern="10" dirty="0">
              <a:ln w="9525">
                <a:round/>
                <a:headEnd/>
                <a:tailEnd/>
              </a:ln>
              <a:solidFill>
                <a:srgbClr val="FF0000"/>
              </a:solidFill>
              <a:latin typeface="Times New Roman" panose="02020603050405020304" pitchFamily="18" charset="0"/>
              <a:ea typeface="Tahoma" pitchFamily="34" charset="0"/>
              <a:cs typeface="Times New Roman" panose="02020603050405020304" pitchFamily="18" charset="0"/>
            </a:endParaRP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3893888" y="141961"/>
            <a:ext cx="2041347" cy="2432210"/>
          </a:xfrm>
          <a:prstGeom prst="rect">
            <a:avLst/>
          </a:prstGeom>
        </p:spPr>
      </p:pic>
      <p:pic>
        <p:nvPicPr>
          <p:cNvPr id="9" name="Picture 11"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6032" y="1143000"/>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585380" y="1751041"/>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609600"/>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anose="02020603050405020304" pitchFamily="18" charset="0"/>
              <a:cs typeface="Times New Roman" panose="02020603050405020304" pitchFamily="18" charset="0"/>
            </a:endParaRPr>
          </a:p>
        </p:txBody>
      </p:sp>
      <p:pic>
        <p:nvPicPr>
          <p:cNvPr id="13" name="Picture 12" descr="Book-09-ju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701435">
            <a:off x="4997410" y="3647998"/>
            <a:ext cx="1942278" cy="121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Day hoa 2"/>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8252945" y="145503"/>
            <a:ext cx="89581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Flash Lang hoa de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51869" y="-36871"/>
            <a:ext cx="1559298" cy="1179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9156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8" descr="Download Free png Coins,corners,bordures - Flower Borders Corner ..."/>
          <p:cNvPicPr>
            <a:picLocks noChangeAspect="1" noChangeArrowheads="1"/>
          </p:cNvPicPr>
          <p:nvPr/>
        </p:nvPicPr>
        <p:blipFill>
          <a:blip r:embed="rId2">
            <a:extLst>
              <a:ext uri="{28A0092B-C50C-407E-A947-70E740481C1C}">
                <a14:useLocalDpi xmlns:a14="http://schemas.microsoft.com/office/drawing/2010/main" val="0"/>
              </a:ext>
            </a:extLst>
          </a:blip>
          <a:srcRect l="14452"/>
          <a:stretch>
            <a:fillRect/>
          </a:stretch>
        </p:blipFill>
        <p:spPr bwMode="auto">
          <a:xfrm>
            <a:off x="25400" y="3760788"/>
            <a:ext cx="3551238"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1617355" y="1575246"/>
            <a:ext cx="7516813" cy="954107"/>
          </a:xfrm>
          <a:prstGeom prst="rect">
            <a:avLst/>
          </a:prstGeom>
          <a:solidFill>
            <a:schemeClr val="accent1">
              <a:lumMod val="40000"/>
              <a:lumOff val="60000"/>
            </a:schemeClr>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800" b="1" dirty="0" err="1">
                <a:solidFill>
                  <a:srgbClr val="0000FF"/>
                </a:solidFill>
                <a:cs typeface="Times New Roman" panose="02020603050405020304" pitchFamily="18" charset="0"/>
              </a:rPr>
              <a:t>Chuẩn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bị</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sẵn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sàng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đồ</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dùng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học</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tập</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sách</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Hướng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dẫn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học</a:t>
            </a:r>
            <a:r>
              <a:rPr lang="en-US" altLang="en-US" sz="2800" b="1" dirty="0">
                <a:solidFill>
                  <a:srgbClr val="0000FF"/>
                </a:solidFill>
                <a:cs typeface="Times New Roman" panose="02020603050405020304" pitchFamily="18" charset="0"/>
              </a:rPr>
              <a:t> </a:t>
            </a:r>
            <a:r>
              <a:rPr lang="vi-VN" altLang="en-US" sz="2800" b="1" dirty="0" smtClean="0">
                <a:solidFill>
                  <a:srgbClr val="0000FF"/>
                </a:solidFill>
                <a:cs typeface="Times New Roman" panose="02020603050405020304" pitchFamily="18" charset="0"/>
              </a:rPr>
              <a:t>Khoa học</a:t>
            </a:r>
            <a:r>
              <a:rPr lang="en-US" altLang="en-US" sz="2800" b="1" dirty="0" smtClean="0">
                <a:solidFill>
                  <a:srgbClr val="0000FF"/>
                </a:solidFill>
                <a:cs typeface="Times New Roman" panose="02020603050405020304" pitchFamily="18" charset="0"/>
              </a:rPr>
              <a:t> </a:t>
            </a:r>
            <a:r>
              <a:rPr lang="en-US" altLang="en-US" sz="2800" b="1" dirty="0">
                <a:solidFill>
                  <a:srgbClr val="0000FF"/>
                </a:solidFill>
                <a:cs typeface="Times New Roman" panose="02020603050405020304" pitchFamily="18" charset="0"/>
              </a:rPr>
              <a:t>5 </a:t>
            </a:r>
            <a:r>
              <a:rPr lang="en-US" altLang="en-US" sz="2800" b="1" dirty="0" err="1">
                <a:solidFill>
                  <a:srgbClr val="0000FF"/>
                </a:solidFill>
                <a:cs typeface="Times New Roman" panose="02020603050405020304" pitchFamily="18" charset="0"/>
              </a:rPr>
              <a:t>quyển</a:t>
            </a:r>
            <a:r>
              <a:rPr lang="en-US" altLang="en-US" sz="2800" b="1" dirty="0">
                <a:solidFill>
                  <a:srgbClr val="0000FF"/>
                </a:solidFill>
                <a:cs typeface="Times New Roman" panose="02020603050405020304" pitchFamily="18" charset="0"/>
              </a:rPr>
              <a:t> 1.</a:t>
            </a:r>
          </a:p>
        </p:txBody>
      </p:sp>
      <p:pic>
        <p:nvPicPr>
          <p:cNvPr id="5" name="Picture 5"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2033" y="1575246"/>
            <a:ext cx="1607951"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895600" y="3528219"/>
            <a:ext cx="6238568" cy="954107"/>
          </a:xfrm>
          <a:prstGeom prst="rect">
            <a:avLst/>
          </a:prstGeom>
          <a:solidFill>
            <a:schemeClr val="accent1">
              <a:lumMod val="40000"/>
              <a:lumOff val="60000"/>
            </a:schemeClr>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fontAlgn="base">
              <a:spcBef>
                <a:spcPct val="0"/>
              </a:spcBef>
              <a:spcAft>
                <a:spcPct val="0"/>
              </a:spcAft>
              <a:buFontTx/>
              <a:buNone/>
            </a:pPr>
            <a:r>
              <a:rPr lang="en-US" altLang="en-US" sz="2800" b="1" dirty="0" err="1">
                <a:solidFill>
                  <a:srgbClr val="0000FF"/>
                </a:solidFill>
                <a:cs typeface="Times New Roman" panose="02020603050405020304" pitchFamily="18" charset="0"/>
              </a:rPr>
              <a:t>Tập</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trung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lắng</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nghe</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và</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làm</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theo</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yêu</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cầu</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của</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cô</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giáo</a:t>
            </a:r>
            <a:r>
              <a:rPr lang="en-US" altLang="en-US" sz="2800" b="1" dirty="0">
                <a:solidFill>
                  <a:srgbClr val="0000FF"/>
                </a:solidFill>
                <a:cs typeface="Times New Roman" panose="02020603050405020304" pitchFamily="18" charset="0"/>
              </a:rPr>
              <a:t>.</a:t>
            </a:r>
          </a:p>
        </p:txBody>
      </p:sp>
      <p:pic>
        <p:nvPicPr>
          <p:cNvPr id="3" name="Picture 2" descr="Home Icons - Free Download, PNG and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1" y="4630738"/>
            <a:ext cx="1443038"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662696" y="5094148"/>
            <a:ext cx="5260975" cy="523220"/>
          </a:xfrm>
          <a:prstGeom prst="rect">
            <a:avLst/>
          </a:prstGeom>
          <a:solidFill>
            <a:schemeClr val="accent1">
              <a:lumMod val="40000"/>
              <a:lumOff val="60000"/>
            </a:schemeClr>
          </a:solidFill>
          <a:ln>
            <a:noFill/>
          </a:ln>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spcBef>
                <a:spcPct val="0"/>
              </a:spcBef>
              <a:spcAft>
                <a:spcPct val="0"/>
              </a:spcAft>
              <a:buFontTx/>
              <a:buNone/>
            </a:pPr>
            <a:r>
              <a:rPr lang="en-US" altLang="en-US" sz="2800" b="1" dirty="0" err="1">
                <a:solidFill>
                  <a:srgbClr val="0000FF"/>
                </a:solidFill>
                <a:cs typeface="Times New Roman" panose="02020603050405020304" pitchFamily="18" charset="0"/>
              </a:rPr>
              <a:t>Hoàn</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thành</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bài</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tập</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cô</a:t>
            </a:r>
            <a:r>
              <a:rPr lang="en-US" altLang="en-US" sz="2800" b="1" dirty="0">
                <a:solidFill>
                  <a:srgbClr val="0000FF"/>
                </a:solidFill>
                <a:cs typeface="Times New Roman" panose="02020603050405020304" pitchFamily="18" charset="0"/>
              </a:rPr>
              <a:t> </a:t>
            </a:r>
            <a:r>
              <a:rPr lang="en-US" altLang="en-US" sz="2800" b="1" dirty="0" err="1">
                <a:solidFill>
                  <a:srgbClr val="0000FF"/>
                </a:solidFill>
                <a:cs typeface="Times New Roman" panose="02020603050405020304" pitchFamily="18" charset="0"/>
              </a:rPr>
              <a:t>giao</a:t>
            </a:r>
            <a:endParaRPr lang="en-US" altLang="en-US" sz="2800" b="1" dirty="0">
              <a:solidFill>
                <a:srgbClr val="002060"/>
              </a:solidFill>
              <a:cs typeface="Times New Roman" panose="02020603050405020304" pitchFamily="18" charset="0"/>
            </a:endParaRPr>
          </a:p>
        </p:txBody>
      </p:sp>
      <p:pic>
        <p:nvPicPr>
          <p:cNvPr id="2052" name="Picture 4" descr="Listen to teacher clipart 5 » Clipart 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227388"/>
            <a:ext cx="16017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2"/>
          <p:cNvSpPr txBox="1">
            <a:spLocks/>
          </p:cNvSpPr>
          <p:nvPr/>
        </p:nvSpPr>
        <p:spPr>
          <a:xfrm>
            <a:off x="59813" y="381000"/>
            <a:ext cx="8990012" cy="838200"/>
          </a:xfrm>
          <a:prstGeom prst="rect">
            <a:avLst/>
          </a:prstGeom>
          <a:solidFill>
            <a:srgbClr val="00B050"/>
          </a:solidFill>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en-US" b="1" dirty="0" smtClean="0">
                <a:solidFill>
                  <a:srgbClr val="FFFF00"/>
                </a:solidFill>
                <a:latin typeface="Times New Roman" panose="02020603050405020304" pitchFamily="18" charset="0"/>
                <a:cs typeface="Times New Roman" pitchFamily="18" charset="0"/>
              </a:rPr>
              <a:t>NHỮNG ĐIỀU CẦN LƯU Ý</a:t>
            </a:r>
          </a:p>
        </p:txBody>
      </p:sp>
      <p:sp>
        <p:nvSpPr>
          <p:cNvPr id="11" name="Rectangle 36"/>
          <p:cNvSpPr>
            <a:spLocks noChangeArrowheads="1"/>
          </p:cNvSpPr>
          <p:nvPr/>
        </p:nvSpPr>
        <p:spPr bwMode="auto">
          <a:xfrm>
            <a:off x="0" y="0"/>
            <a:ext cx="9156316" cy="7056438"/>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cs typeface="Times New Roman" panose="02020603050405020304" pitchFamily="18" charset="0"/>
            </a:endParaRPr>
          </a:p>
        </p:txBody>
      </p:sp>
      <p:pic>
        <p:nvPicPr>
          <p:cNvPr id="1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3401" y="4376737"/>
            <a:ext cx="980768"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descr="blumen-pflanzen108"/>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26008" y="4705759"/>
            <a:ext cx="1401721" cy="99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blumen-pflanzen042"/>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5355758"/>
            <a:ext cx="2133600" cy="1515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724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1000"/>
                                        <p:tgtEl>
                                          <p:spTgt spid="2052"/>
                                        </p:tgtEl>
                                      </p:cBhvr>
                                    </p:animEffect>
                                    <p:anim calcmode="lin" valueType="num">
                                      <p:cBhvr>
                                        <p:cTn id="20" dur="1000" fill="hold"/>
                                        <p:tgtEl>
                                          <p:spTgt spid="2052"/>
                                        </p:tgtEl>
                                        <p:attrNameLst>
                                          <p:attrName>ppt_x</p:attrName>
                                        </p:attrNameLst>
                                      </p:cBhvr>
                                      <p:tavLst>
                                        <p:tav tm="0">
                                          <p:val>
                                            <p:strVal val="#ppt_x"/>
                                          </p:val>
                                        </p:tav>
                                        <p:tav tm="100000">
                                          <p:val>
                                            <p:strVal val="#ppt_x"/>
                                          </p:val>
                                        </p:tav>
                                      </p:tavLst>
                                    </p:anim>
                                    <p:anim calcmode="lin" valueType="num">
                                      <p:cBhvr>
                                        <p:cTn id="21" dur="1000" fill="hold"/>
                                        <p:tgtEl>
                                          <p:spTgt spid="205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5842" name="AutoShape 4"/>
          <p:cNvSpPr>
            <a:spLocks noChangeArrowheads="1"/>
          </p:cNvSpPr>
          <p:nvPr/>
        </p:nvSpPr>
        <p:spPr bwMode="auto">
          <a:xfrm>
            <a:off x="1219200" y="152401"/>
            <a:ext cx="7772400" cy="2209799"/>
          </a:xfrm>
          <a:prstGeom prst="flowChartProcess">
            <a:avLst/>
          </a:prstGeom>
          <a:gradFill rotWithShape="1">
            <a:gsLst>
              <a:gs pos="0">
                <a:srgbClr val="CCFF33"/>
              </a:gs>
              <a:gs pos="100000">
                <a:srgbClr val="FFFFFF"/>
              </a:gs>
            </a:gsLst>
            <a:lin ang="5400000" scaled="1"/>
          </a:gradFill>
          <a:ln w="9525">
            <a:solidFill>
              <a:srgbClr val="0000FF"/>
            </a:solidFill>
            <a:miter lim="800000"/>
            <a:headEnd/>
            <a:tailEnd/>
          </a:ln>
        </p:spPr>
        <p:txBody>
          <a:bodyPr wrap="none" anchor="ctr"/>
          <a:lstStyle/>
          <a:p>
            <a:pPr algn="ctr"/>
            <a:r>
              <a:rPr lang="en-US" altLang="en-US" sz="4000" smtClean="0">
                <a:solidFill>
                  <a:srgbClr val="0000CC"/>
                </a:solidFill>
                <a:latin typeface="Times New Roman" panose="02020603050405020304" pitchFamily="18" charset="0"/>
                <a:cs typeface="Times New Roman" panose="02020603050405020304" pitchFamily="18" charset="0"/>
              </a:rPr>
              <a:t>1. Em có nhận xét gì về những </a:t>
            </a:r>
          </a:p>
          <a:p>
            <a:pPr algn="ctr"/>
            <a:r>
              <a:rPr lang="en-US" altLang="en-US" sz="4000" smtClean="0">
                <a:solidFill>
                  <a:srgbClr val="0000CC"/>
                </a:solidFill>
                <a:latin typeface="Times New Roman" panose="02020603050405020304" pitchFamily="18" charset="0"/>
                <a:cs typeface="Times New Roman" panose="02020603050405020304" pitchFamily="18" charset="0"/>
              </a:rPr>
              <a:t>mảnh vỡ của đồ dùng bằng thủy tinh ? </a:t>
            </a:r>
            <a:endParaRPr lang="vi-VN" altLang="en-US" sz="4000">
              <a:solidFill>
                <a:srgbClr val="0000CC"/>
              </a:solidFill>
              <a:latin typeface="Times New Roman" panose="02020603050405020304" pitchFamily="18" charset="0"/>
              <a:cs typeface="Times New Roman" panose="02020603050405020304" pitchFamily="18" charset="0"/>
            </a:endParaRPr>
          </a:p>
        </p:txBody>
      </p:sp>
      <p:pic>
        <p:nvPicPr>
          <p:cNvPr id="32771" name="Picture 6" descr="questionbig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4790979"/>
            <a:ext cx="8991600" cy="1569660"/>
          </a:xfrm>
          <a:prstGeom prst="rect">
            <a:avLst/>
          </a:prstGeom>
        </p:spPr>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Quan </a:t>
            </a:r>
            <a:r>
              <a:rPr lang="vi-VN" sz="3200">
                <a:latin typeface="Times New Roman" panose="02020603050405020304" pitchFamily="18" charset="0"/>
                <a:cs typeface="Times New Roman" panose="02020603050405020304" pitchFamily="18" charset="0"/>
              </a:rPr>
              <a:t>sát những mảnh vỡ của đồ dùng thủy tinh ta thấy, những mảnh vỡ của đồ dùng bằng thủy tinh rất sắc và nhọn. </a:t>
            </a:r>
            <a:endParaRPr lang="en-US" sz="320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7622" y="2527809"/>
            <a:ext cx="4782378" cy="1967991"/>
          </a:xfrm>
          <a:prstGeom prst="rect">
            <a:avLst/>
          </a:prstGeom>
        </p:spPr>
      </p:pic>
    </p:spTree>
    <p:extLst>
      <p:ext uri="{BB962C8B-B14F-4D97-AF65-F5344CB8AC3E}">
        <p14:creationId xmlns:p14="http://schemas.microsoft.com/office/powerpoint/2010/main" val="366558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circle(in)">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2362200"/>
            <a:ext cx="7086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l"/>
            <a:r>
              <a:rPr lang="en-US" smtClean="0">
                <a:latin typeface="Times New Roman" panose="02020603050405020304" pitchFamily="18" charset="0"/>
                <a:cs typeface="Times New Roman" panose="02020603050405020304" pitchFamily="18" charset="0"/>
              </a:rPr>
              <a:t>2. Khi những đồ dùng bằng thủy tinh vỡ thì em cần làm gì ?</a:t>
            </a:r>
            <a:endParaRPr lang="en-US">
              <a:latin typeface="Times New Roman" panose="02020603050405020304" pitchFamily="18" charset="0"/>
              <a:cs typeface="Times New Roman" panose="02020603050405020304" pitchFamily="18" charset="0"/>
            </a:endParaRPr>
          </a:p>
        </p:txBody>
      </p:sp>
      <p:pic>
        <p:nvPicPr>
          <p:cNvPr id="4" name="Picture 6" descr="questionbig_w"/>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20765" y="7620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447800" y="3729097"/>
            <a:ext cx="6781800" cy="2554545"/>
          </a:xfrm>
          <a:prstGeom prst="rect">
            <a:avLst/>
          </a:prstGeom>
        </p:spPr>
        <p:txBody>
          <a:bodyPr wrap="square">
            <a:spAutoFit/>
          </a:bodyPr>
          <a:lstStyle/>
          <a:p>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Khi </a:t>
            </a:r>
            <a:r>
              <a:rPr lang="vi-VN" sz="3200">
                <a:latin typeface="Times New Roman" panose="02020603050405020304" pitchFamily="18" charset="0"/>
                <a:cs typeface="Times New Roman" panose="02020603050405020304" pitchFamily="18" charset="0"/>
              </a:rPr>
              <a:t>những đồ dùng bằng thủy tinh vỡ, em sẽ cẩn thận lấy chổi gom lại một chỗ, lấy xúc rác hốt những mảnh vỡ vào túi ni lông buộc chắc chắn rồi bỏ vào thùng rác.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46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578" y="136742"/>
            <a:ext cx="3143250" cy="3597058"/>
          </a:xfrm>
          <a:prstGeom prst="rect">
            <a:avLst/>
          </a:prstGeom>
        </p:spPr>
        <p:style>
          <a:lnRef idx="2">
            <a:schemeClr val="accent6"/>
          </a:lnRef>
          <a:fillRef idx="1">
            <a:schemeClr val="lt1"/>
          </a:fillRef>
          <a:effectRef idx="0">
            <a:schemeClr val="accent6"/>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52400"/>
            <a:ext cx="3257551" cy="3581400"/>
          </a:xfrm>
          <a:prstGeom prst="rect">
            <a:avLst/>
          </a:prstGeom>
        </p:spPr>
        <p:style>
          <a:lnRef idx="2">
            <a:schemeClr val="accent6"/>
          </a:lnRef>
          <a:fillRef idx="1">
            <a:schemeClr val="lt1"/>
          </a:fillRef>
          <a:effectRef idx="0">
            <a:schemeClr val="accent6"/>
          </a:effectRef>
          <a:fontRef idx="minor">
            <a:schemeClr val="dk1"/>
          </a:fontRef>
        </p:style>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4694" y="3810000"/>
            <a:ext cx="3125857" cy="2895601"/>
          </a:xfrm>
          <a:prstGeom prst="rect">
            <a:avLst/>
          </a:prstGeom>
        </p:spPr>
        <p:style>
          <a:lnRef idx="2">
            <a:schemeClr val="accent6"/>
          </a:lnRef>
          <a:fillRef idx="1">
            <a:schemeClr val="lt1"/>
          </a:fillRef>
          <a:effectRef idx="0">
            <a:schemeClr val="accent6"/>
          </a:effectRef>
          <a:fontRef idx="minor">
            <a:schemeClr val="dk1"/>
          </a:fontRef>
        </p:style>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3810002"/>
            <a:ext cx="3257551" cy="2895599"/>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517742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7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WordArt 5"/>
          <p:cNvSpPr>
            <a:spLocks noChangeArrowheads="1" noChangeShapeType="1" noTextEdit="1"/>
          </p:cNvSpPr>
          <p:nvPr/>
        </p:nvSpPr>
        <p:spPr bwMode="auto">
          <a:xfrm>
            <a:off x="1447800" y="762025"/>
            <a:ext cx="7315200" cy="274674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smtClean="0">
                <a:ln w="9525">
                  <a:round/>
                  <a:headEnd/>
                  <a:tailEnd/>
                </a:ln>
                <a:solidFill>
                  <a:srgbClr val="FF0000"/>
                </a:solidFill>
                <a:latin typeface="Times New Roman" panose="02020603050405020304" pitchFamily="18" charset="0"/>
                <a:cs typeface="Times New Roman" panose="02020603050405020304" pitchFamily="18" charset="0"/>
              </a:rPr>
              <a:t>CỦNG CỐ</a:t>
            </a:r>
            <a:endParaRPr lang="en-US" sz="3600" b="1" kern="10" dirty="0">
              <a:ln w="9525">
                <a:round/>
                <a:headEnd/>
                <a:tailEnd/>
              </a:ln>
              <a:solidFill>
                <a:srgbClr val="FF0000"/>
              </a:solidFill>
              <a:latin typeface="Times New Roman" panose="02020603050405020304" pitchFamily="18" charset="0"/>
              <a:cs typeface="Times New Roman" panose="02020603050405020304" pitchFamily="18" charset="0"/>
            </a:endParaRPr>
          </a:p>
        </p:txBody>
      </p:sp>
      <p:grpSp>
        <p:nvGrpSpPr>
          <p:cNvPr id="4" name="Group 18"/>
          <p:cNvGrpSpPr>
            <a:grpSpLocks/>
          </p:cNvGrpSpPr>
          <p:nvPr/>
        </p:nvGrpSpPr>
        <p:grpSpPr bwMode="auto">
          <a:xfrm rot="20876853">
            <a:off x="2643209" y="3038896"/>
            <a:ext cx="5353803" cy="1998415"/>
            <a:chOff x="5225" y="9335"/>
            <a:chExt cx="2520" cy="1750"/>
          </a:xfrm>
        </p:grpSpPr>
        <p:sp>
          <p:nvSpPr>
            <p:cNvPr id="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pic>
          <p:nvPicPr>
            <p:cNvPr id="6"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algn="r" eaLnBrk="1" fontAlgn="base" hangingPunct="1">
                <a:spcBef>
                  <a:spcPct val="0"/>
                </a:spcBef>
                <a:spcAft>
                  <a:spcPct val="0"/>
                </a:spcAft>
              </a:pPr>
              <a:r>
                <a:rPr lang="en-US" altLang="vi-VN" sz="800" b="1" smtClean="0">
                  <a:solidFill>
                    <a:srgbClr val="000000"/>
                  </a:solidFill>
                  <a:latin typeface="Times New Roman" panose="02020603050405020304" pitchFamily="18" charset="0"/>
                  <a:cs typeface="Times New Roman" panose="02020603050405020304" pitchFamily="18" charset="0"/>
                </a:rPr>
                <a:t> </a:t>
              </a:r>
              <a:endParaRPr lang="en-US" altLang="vi-VN" sz="4800" smtClean="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smtClean="0">
                <a:solidFill>
                  <a:srgbClr val="000000"/>
                </a:solidFill>
                <a:latin typeface="Times New Roman" panose="02020603050405020304" pitchFamily="18" charset="0"/>
                <a:cs typeface="Times New Roman" panose="02020603050405020304" pitchFamily="18" charset="0"/>
              </a:endParaRPr>
            </a:p>
          </p:txBody>
        </p:sp>
        <p:sp>
          <p:nvSpPr>
            <p:cNvPr id="1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Times New Roman" panose="02020603050405020304" pitchFamily="18" charset="0"/>
                  <a:cs typeface="Times New Roman" panose="02020603050405020304" pitchFamily="18" charset="0"/>
                </a:rPr>
                <a:t>NÀM </a:t>
              </a:r>
            </a:p>
          </p:txBody>
        </p:sp>
        <p:sp>
          <p:nvSpPr>
            <p:cNvPr id="1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smtClean="0">
                <a:solidFill>
                  <a:srgbClr val="000000"/>
                </a:solidFill>
                <a:latin typeface="Times New Roman" panose="02020603050405020304" pitchFamily="18" charset="0"/>
                <a:cs typeface="Times New Roman" panose="02020603050405020304" pitchFamily="18" charset="0"/>
              </a:endParaRPr>
            </a:p>
          </p:txBody>
        </p:sp>
      </p:grpSp>
      <p:sp>
        <p:nvSpPr>
          <p:cNvPr id="14" name="AutoShape 10"/>
          <p:cNvSpPr>
            <a:spLocks noChangeArrowheads="1"/>
          </p:cNvSpPr>
          <p:nvPr/>
        </p:nvSpPr>
        <p:spPr bwMode="auto">
          <a:xfrm>
            <a:off x="3009900" y="4133871"/>
            <a:ext cx="4191000" cy="2128839"/>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latin typeface="Times New Roman" panose="02020603050405020304" pitchFamily="18" charset="0"/>
              <a:cs typeface="Times New Roman" panose="02020603050405020304" pitchFamily="18" charset="0"/>
            </a:endParaRPr>
          </a:p>
        </p:txBody>
      </p:sp>
      <p:sp>
        <p:nvSpPr>
          <p:cNvPr id="1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73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14"/>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70" decel="100000"/>
                                        <p:tgtEl>
                                          <p:spTgt spid="14"/>
                                        </p:tgtEl>
                                      </p:cBhvr>
                                    </p:animEffect>
                                    <p:animScale>
                                      <p:cBhvr>
                                        <p:cTn id="12" dur="770" decel="100000"/>
                                        <p:tgtEl>
                                          <p:spTgt spid="14"/>
                                        </p:tgtEl>
                                      </p:cBhvr>
                                      <p:from x="10000" y="10000"/>
                                      <p:to x="200000" y="450000"/>
                                    </p:animScale>
                                    <p:animScale>
                                      <p:cBhvr>
                                        <p:cTn id="13" dur="1230" accel="100000" fill="hold">
                                          <p:stCondLst>
                                            <p:cond delay="770"/>
                                          </p:stCondLst>
                                        </p:cTn>
                                        <p:tgtEl>
                                          <p:spTgt spid="14"/>
                                        </p:tgtEl>
                                      </p:cBhvr>
                                      <p:from x="200000" y="450000"/>
                                      <p:to x="100000" y="100000"/>
                                    </p:animScale>
                                    <p:set>
                                      <p:cBhvr>
                                        <p:cTn id="14" dur="770" fill="hold"/>
                                        <p:tgtEl>
                                          <p:spTgt spid="14"/>
                                        </p:tgtEl>
                                        <p:attrNameLst>
                                          <p:attrName>ppt_x</p:attrName>
                                        </p:attrNameLst>
                                      </p:cBhvr>
                                      <p:to>
                                        <p:strVal val="(0.5)"/>
                                      </p:to>
                                    </p:set>
                                    <p:anim from="(0.5)" to="(#ppt_x)" calcmode="lin" valueType="num">
                                      <p:cBhvr>
                                        <p:cTn id="15" dur="1230" accel="100000" fill="hold">
                                          <p:stCondLst>
                                            <p:cond delay="770"/>
                                          </p:stCondLst>
                                        </p:cTn>
                                        <p:tgtEl>
                                          <p:spTgt spid="14"/>
                                        </p:tgtEl>
                                        <p:attrNameLst>
                                          <p:attrName>ppt_x</p:attrName>
                                        </p:attrNameLst>
                                      </p:cBhvr>
                                    </p:anim>
                                    <p:set>
                                      <p:cBhvr>
                                        <p:cTn id="16" dur="770" fill="hold"/>
                                        <p:tgtEl>
                                          <p:spTgt spid="14"/>
                                        </p:tgtEl>
                                        <p:attrNameLst>
                                          <p:attrName>ppt_y</p:attrName>
                                        </p:attrNameLst>
                                      </p:cBhvr>
                                      <p:to>
                                        <p:strVal val="(#ppt_y+0.4)"/>
                                      </p:to>
                                    </p:set>
                                    <p:anim from="(#ppt_y+0.4)" to="(#ppt_y)" calcmode="lin" valueType="num">
                                      <p:cBhvr>
                                        <p:cTn id="17"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1746" name="Text Placeholder 2"/>
          <p:cNvSpPr>
            <a:spLocks noGrp="1"/>
          </p:cNvSpPr>
          <p:nvPr>
            <p:ph type="body" idx="1"/>
          </p:nvPr>
        </p:nvSpPr>
        <p:spPr>
          <a:xfrm>
            <a:off x="2474119" y="-850900"/>
            <a:ext cx="5829300" cy="1500188"/>
          </a:xfrm>
        </p:spPr>
        <p:txBody>
          <a:bodyPr/>
          <a:lstStyle/>
          <a:p>
            <a:r>
              <a:rPr lang="en-US" sz="3200" b="1">
                <a:solidFill>
                  <a:srgbClr val="FF33CC"/>
                </a:solidFill>
                <a:latin typeface="Times New Roman" panose="02020603050405020304" pitchFamily="18" charset="0"/>
                <a:cs typeface="Times New Roman" pitchFamily="18" charset="0"/>
              </a:rPr>
              <a:t>THI LÀM TRẠNG NGUYÊN</a:t>
            </a:r>
          </a:p>
        </p:txBody>
      </p:sp>
      <p:graphicFrame>
        <p:nvGraphicFramePr>
          <p:cNvPr id="4" name="Table 3"/>
          <p:cNvGraphicFramePr>
            <a:graphicFrameLocks noGrp="1"/>
          </p:cNvGraphicFramePr>
          <p:nvPr>
            <p:extLst>
              <p:ext uri="{D42A27DB-BD31-4B8C-83A1-F6EECF244321}">
                <p14:modId xmlns:p14="http://schemas.microsoft.com/office/powerpoint/2010/main" val="2837808037"/>
              </p:ext>
            </p:extLst>
          </p:nvPr>
        </p:nvGraphicFramePr>
        <p:xfrm>
          <a:off x="2000251" y="762000"/>
          <a:ext cx="7142455" cy="4481514"/>
        </p:xfrm>
        <a:graphic>
          <a:graphicData uri="http://schemas.openxmlformats.org/drawingml/2006/table">
            <a:tbl>
              <a:tblPr/>
              <a:tblGrid>
                <a:gridCol w="352393">
                  <a:extLst>
                    <a:ext uri="{9D8B030D-6E8A-4147-A177-3AD203B41FA5}">
                      <a16:colId xmlns="" xmlns:a16="http://schemas.microsoft.com/office/drawing/2014/main" val="20000"/>
                    </a:ext>
                  </a:extLst>
                </a:gridCol>
                <a:gridCol w="353838">
                  <a:extLst>
                    <a:ext uri="{9D8B030D-6E8A-4147-A177-3AD203B41FA5}">
                      <a16:colId xmlns="" xmlns:a16="http://schemas.microsoft.com/office/drawing/2014/main" val="20001"/>
                    </a:ext>
                  </a:extLst>
                </a:gridCol>
                <a:gridCol w="189118">
                  <a:extLst>
                    <a:ext uri="{9D8B030D-6E8A-4147-A177-3AD203B41FA5}">
                      <a16:colId xmlns="" xmlns:a16="http://schemas.microsoft.com/office/drawing/2014/main" val="20002"/>
                    </a:ext>
                  </a:extLst>
                </a:gridCol>
                <a:gridCol w="193603">
                  <a:extLst>
                    <a:ext uri="{9D8B030D-6E8A-4147-A177-3AD203B41FA5}">
                      <a16:colId xmlns="" xmlns:a16="http://schemas.microsoft.com/office/drawing/2014/main" val="20009"/>
                    </a:ext>
                  </a:extLst>
                </a:gridCol>
                <a:gridCol w="197183">
                  <a:extLst>
                    <a:ext uri="{9D8B030D-6E8A-4147-A177-3AD203B41FA5}">
                      <a16:colId xmlns="" xmlns:a16="http://schemas.microsoft.com/office/drawing/2014/main" val="20003"/>
                    </a:ext>
                  </a:extLst>
                </a:gridCol>
                <a:gridCol w="156655">
                  <a:extLst>
                    <a:ext uri="{9D8B030D-6E8A-4147-A177-3AD203B41FA5}">
                      <a16:colId xmlns="" xmlns:a16="http://schemas.microsoft.com/office/drawing/2014/main" val="20010"/>
                    </a:ext>
                  </a:extLst>
                </a:gridCol>
                <a:gridCol w="352393">
                  <a:extLst>
                    <a:ext uri="{9D8B030D-6E8A-4147-A177-3AD203B41FA5}">
                      <a16:colId xmlns="" xmlns:a16="http://schemas.microsoft.com/office/drawing/2014/main" val="20004"/>
                    </a:ext>
                  </a:extLst>
                </a:gridCol>
                <a:gridCol w="353837">
                  <a:extLst>
                    <a:ext uri="{9D8B030D-6E8A-4147-A177-3AD203B41FA5}">
                      <a16:colId xmlns="" xmlns:a16="http://schemas.microsoft.com/office/drawing/2014/main" val="20005"/>
                    </a:ext>
                  </a:extLst>
                </a:gridCol>
                <a:gridCol w="352393">
                  <a:extLst>
                    <a:ext uri="{9D8B030D-6E8A-4147-A177-3AD203B41FA5}">
                      <a16:colId xmlns="" xmlns:a16="http://schemas.microsoft.com/office/drawing/2014/main" val="20006"/>
                    </a:ext>
                  </a:extLst>
                </a:gridCol>
                <a:gridCol w="433265">
                  <a:extLst>
                    <a:ext uri="{9D8B030D-6E8A-4147-A177-3AD203B41FA5}">
                      <a16:colId xmlns="" xmlns:a16="http://schemas.microsoft.com/office/drawing/2014/main" val="20007"/>
                    </a:ext>
                  </a:extLst>
                </a:gridCol>
                <a:gridCol w="312100">
                  <a:extLst>
                    <a:ext uri="{9D8B030D-6E8A-4147-A177-3AD203B41FA5}">
                      <a16:colId xmlns="" xmlns:a16="http://schemas.microsoft.com/office/drawing/2014/main" val="20008"/>
                    </a:ext>
                  </a:extLst>
                </a:gridCol>
                <a:gridCol w="336926">
                  <a:extLst>
                    <a:ext uri="{9D8B030D-6E8A-4147-A177-3AD203B41FA5}">
                      <a16:colId xmlns="" xmlns:a16="http://schemas.microsoft.com/office/drawing/2014/main" val="20012"/>
                    </a:ext>
                  </a:extLst>
                </a:gridCol>
                <a:gridCol w="131045">
                  <a:extLst>
                    <a:ext uri="{9D8B030D-6E8A-4147-A177-3AD203B41FA5}">
                      <a16:colId xmlns="" xmlns:a16="http://schemas.microsoft.com/office/drawing/2014/main" val="20015"/>
                    </a:ext>
                  </a:extLst>
                </a:gridCol>
                <a:gridCol w="381000">
                  <a:extLst>
                    <a:ext uri="{9D8B030D-6E8A-4147-A177-3AD203B41FA5}">
                      <a16:colId xmlns="" xmlns:a16="http://schemas.microsoft.com/office/drawing/2014/main" val="20016"/>
                    </a:ext>
                  </a:extLst>
                </a:gridCol>
                <a:gridCol w="304800">
                  <a:extLst>
                    <a:ext uri="{9D8B030D-6E8A-4147-A177-3AD203B41FA5}">
                      <a16:colId xmlns="" xmlns:a16="http://schemas.microsoft.com/office/drawing/2014/main" val="20011"/>
                    </a:ext>
                  </a:extLst>
                </a:gridCol>
                <a:gridCol w="93979">
                  <a:extLst>
                    <a:ext uri="{9D8B030D-6E8A-4147-A177-3AD203B41FA5}">
                      <a16:colId xmlns="" xmlns:a16="http://schemas.microsoft.com/office/drawing/2014/main" val="20017"/>
                    </a:ext>
                  </a:extLst>
                </a:gridCol>
                <a:gridCol w="176845">
                  <a:extLst>
                    <a:ext uri="{9D8B030D-6E8A-4147-A177-3AD203B41FA5}">
                      <a16:colId xmlns="" xmlns:a16="http://schemas.microsoft.com/office/drawing/2014/main" val="20018"/>
                    </a:ext>
                  </a:extLst>
                </a:gridCol>
                <a:gridCol w="352393">
                  <a:extLst>
                    <a:ext uri="{9D8B030D-6E8A-4147-A177-3AD203B41FA5}">
                      <a16:colId xmlns="" xmlns:a16="http://schemas.microsoft.com/office/drawing/2014/main" val="20013"/>
                    </a:ext>
                  </a:extLst>
                </a:gridCol>
                <a:gridCol w="2118689">
                  <a:extLst>
                    <a:ext uri="{9D8B030D-6E8A-4147-A177-3AD203B41FA5}">
                      <a16:colId xmlns="" xmlns:a16="http://schemas.microsoft.com/office/drawing/2014/main" val="20014"/>
                    </a:ext>
                  </a:extLst>
                </a:gridCol>
              </a:tblGrid>
              <a:tr h="365841">
                <a:tc rowSpan="2"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9">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10000"/>
                  </a:ext>
                </a:extLst>
              </a:tr>
              <a:tr h="457297">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3">
                  <a:txBody>
                    <a:bodyPr/>
                    <a:lstStyle/>
                    <a:p>
                      <a:endParaRPr lang="en-US"/>
                    </a:p>
                  </a:txBody>
                  <a:tcPr marL="68579" marR="68579"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1"/>
                  </a:ext>
                </a:extLst>
              </a:tr>
              <a:tr h="457297">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rowSpan="2" gridSpan="2">
                  <a:txBody>
                    <a:bodyPr/>
                    <a:lstStyle/>
                    <a:p>
                      <a:endParaRPr lang="en-US"/>
                    </a:p>
                  </a:txBody>
                  <a:tcPr marL="68579" marR="68579" marT="45738" marB="45738" horzOverflow="overflow">
                    <a:lnL>
                      <a:noFill/>
                    </a:lnL>
                    <a:lnR>
                      <a:noFill/>
                    </a:lnR>
                    <a:lnT>
                      <a:noFill/>
                    </a:lnT>
                    <a:lnB>
                      <a:noFill/>
                    </a:lnB>
                    <a:lnTlToBr>
                      <a:noFill/>
                    </a:lnTlToBr>
                    <a:lnBlToTr>
                      <a:noFill/>
                    </a:lnBlToTr>
                    <a:noFill/>
                  </a:tcPr>
                </a:tc>
                <a:tc rowSpan="2" hMerge="1">
                  <a:txBody>
                    <a:bodyPr/>
                    <a:lstStyle/>
                    <a:p>
                      <a:endParaRPr lang="en-US"/>
                    </a:p>
                  </a:txBody>
                  <a:tcPr marL="68579" marR="68579" marT="45738" marB="45738" horzOverflow="overflow">
                    <a:lnL>
                      <a:noFill/>
                    </a:lnL>
                    <a:lnR>
                      <a:noFill/>
                    </a:lnR>
                    <a:lnT>
                      <a:noFill/>
                    </a:lnT>
                    <a:lnB>
                      <a:noFill/>
                    </a:lnB>
                    <a:lnTlToBr>
                      <a:noFill/>
                    </a:lnTlToBr>
                    <a:lnBlToTr>
                      <a:noFill/>
                    </a:lnBlToTr>
                    <a:noFill/>
                  </a:tcPr>
                </a:tc>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a:noFill/>
                    </a:lnL>
                    <a:lnR>
                      <a:noFill/>
                    </a:lnR>
                    <a:lnT>
                      <a:noFill/>
                    </a:lnT>
                    <a:lnB>
                      <a:noFill/>
                    </a:lnB>
                    <a:lnTlToBr>
                      <a:noFill/>
                    </a:lnTlToBr>
                    <a:lnBlToTr>
                      <a:noFill/>
                    </a:lnBlToTr>
                    <a:noFill/>
                  </a:tcPr>
                </a:tc>
                <a:tc vMerge="1">
                  <a:txBody>
                    <a:bodyPr/>
                    <a:lstStyle/>
                    <a:p>
                      <a:endParaRPr lang="en-US"/>
                    </a:p>
                  </a:txBody>
                  <a:tcPr/>
                </a:tc>
                <a:extLst>
                  <a:ext uri="{0D108BD9-81ED-4DB2-BD59-A6C34878D82A}">
                    <a16:rowId xmlns="" xmlns:a16="http://schemas.microsoft.com/office/drawing/2014/main" val="10002"/>
                  </a:ext>
                </a:extLst>
              </a:tr>
              <a:tr h="457297">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3"/>
                  </a:ext>
                </a:extLst>
              </a:tr>
              <a:tr h="457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rowSpan="3"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xBody>
                    <a:bodyPr/>
                    <a:lstStyle/>
                    <a:p>
                      <a:endParaRPr lang="en-US"/>
                    </a:p>
                  </a:txBody>
                  <a:tcPr/>
                </a:tc>
                <a:tc rowSpan="3"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4"/>
                  </a:ext>
                </a:extLst>
              </a:tr>
              <a:tr h="45729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5"/>
                  </a:ext>
                </a:extLst>
              </a:tr>
              <a:tr h="457297">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6"/>
                  </a:ext>
                </a:extLst>
              </a:tr>
              <a:tr h="457297">
                <a:tc rowSpan="2"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a:noFill/>
                    </a:lnR>
                    <a:lnT>
                      <a:noFill/>
                    </a:lnT>
                    <a:lnB>
                      <a:noFill/>
                    </a:lnB>
                    <a:lnTlToBr>
                      <a:noFill/>
                    </a:lnTlToBr>
                    <a:lnBlToTr>
                      <a:noFill/>
                    </a:lnBlToTr>
                    <a:no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endParaRPr lang="en-US"/>
                    </a:p>
                  </a:txBody>
                  <a:tcPr marL="68579" marR="68579" marT="45738" marB="45738"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7"/>
                  </a:ext>
                </a:extLst>
              </a:tr>
              <a:tr h="457297">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Verdana" pitchFamily="34" charset="0"/>
                      </a:endParaRPr>
                    </a:p>
                  </a:txBody>
                  <a:tcPr marL="68579" marR="68579"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7">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txBody>
                  <a:tcPr marL="68579" marR="68579" marT="45738" marB="45738"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8"/>
                  </a:ext>
                </a:extLst>
              </a:tr>
              <a:tr h="457297">
                <a:tc gridSpan="19">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79" marR="68579" marT="45738" marB="45738"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
        <p:nvSpPr>
          <p:cNvPr id="5" name="Rectangle 4"/>
          <p:cNvSpPr/>
          <p:nvPr/>
        </p:nvSpPr>
        <p:spPr bwMode="auto">
          <a:xfrm>
            <a:off x="1403747" y="727075"/>
            <a:ext cx="457200" cy="369888"/>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1</a:t>
            </a:r>
          </a:p>
        </p:txBody>
      </p:sp>
      <p:sp>
        <p:nvSpPr>
          <p:cNvPr id="6" name="Rectangle 5"/>
          <p:cNvSpPr/>
          <p:nvPr/>
        </p:nvSpPr>
        <p:spPr bwMode="auto">
          <a:xfrm>
            <a:off x="1403747" y="1139825"/>
            <a:ext cx="457200" cy="368300"/>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2</a:t>
            </a:r>
          </a:p>
        </p:txBody>
      </p:sp>
      <p:sp>
        <p:nvSpPr>
          <p:cNvPr id="7" name="Rectangle 6"/>
          <p:cNvSpPr/>
          <p:nvPr/>
        </p:nvSpPr>
        <p:spPr bwMode="auto">
          <a:xfrm>
            <a:off x="1403747" y="1617663"/>
            <a:ext cx="457200" cy="368300"/>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3</a:t>
            </a:r>
          </a:p>
        </p:txBody>
      </p:sp>
      <p:sp>
        <p:nvSpPr>
          <p:cNvPr id="8" name="Rectangle 7"/>
          <p:cNvSpPr/>
          <p:nvPr/>
        </p:nvSpPr>
        <p:spPr bwMode="auto">
          <a:xfrm>
            <a:off x="1396604" y="2068515"/>
            <a:ext cx="457200" cy="369887"/>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4</a:t>
            </a:r>
          </a:p>
        </p:txBody>
      </p:sp>
      <p:sp>
        <p:nvSpPr>
          <p:cNvPr id="9" name="Rectangle 8"/>
          <p:cNvSpPr/>
          <p:nvPr/>
        </p:nvSpPr>
        <p:spPr bwMode="auto">
          <a:xfrm>
            <a:off x="1396604" y="2533650"/>
            <a:ext cx="457200" cy="368300"/>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5</a:t>
            </a:r>
          </a:p>
        </p:txBody>
      </p:sp>
      <p:sp>
        <p:nvSpPr>
          <p:cNvPr id="10" name="Rectangle 9"/>
          <p:cNvSpPr/>
          <p:nvPr/>
        </p:nvSpPr>
        <p:spPr bwMode="auto">
          <a:xfrm>
            <a:off x="1396604" y="2955925"/>
            <a:ext cx="457200" cy="369888"/>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6</a:t>
            </a:r>
          </a:p>
        </p:txBody>
      </p:sp>
      <p:sp>
        <p:nvSpPr>
          <p:cNvPr id="11" name="Rectangle 10"/>
          <p:cNvSpPr/>
          <p:nvPr/>
        </p:nvSpPr>
        <p:spPr bwMode="auto">
          <a:xfrm>
            <a:off x="1388269" y="3429000"/>
            <a:ext cx="457200" cy="369888"/>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7</a:t>
            </a:r>
          </a:p>
        </p:txBody>
      </p:sp>
      <p:sp>
        <p:nvSpPr>
          <p:cNvPr id="12" name="Rectangle 11"/>
          <p:cNvSpPr/>
          <p:nvPr/>
        </p:nvSpPr>
        <p:spPr bwMode="auto">
          <a:xfrm>
            <a:off x="1371600" y="3890965"/>
            <a:ext cx="457200" cy="369887"/>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8</a:t>
            </a:r>
          </a:p>
        </p:txBody>
      </p:sp>
      <p:sp>
        <p:nvSpPr>
          <p:cNvPr id="13" name="Rectangle 12"/>
          <p:cNvSpPr/>
          <p:nvPr/>
        </p:nvSpPr>
        <p:spPr bwMode="auto">
          <a:xfrm>
            <a:off x="1371600" y="4352925"/>
            <a:ext cx="457200" cy="369888"/>
          </a:xfrm>
          <a:prstGeom prst="rect">
            <a:avLst/>
          </a:prstGeom>
          <a:solidFill>
            <a:schemeClr val="tx1">
              <a:lumMod val="20000"/>
              <a:lumOff val="80000"/>
            </a:schemeClr>
          </a:solidFill>
          <a:ln w="28575" cap="flat" cmpd="sng" algn="ctr">
            <a:solidFill>
              <a:schemeClr val="hlink"/>
            </a:solidFill>
            <a:prstDash val="dash"/>
            <a:round/>
            <a:headEnd type="none" w="med" len="med"/>
            <a:tailEnd type="none" w="med" len="med"/>
          </a:ln>
          <a:effectLst/>
        </p:spPr>
        <p:txBody>
          <a:bodyPr>
            <a:spAutoFit/>
          </a:bodyPr>
          <a:lstStyle/>
          <a:p>
            <a:pPr algn="ctr" eaLnBrk="0" hangingPunct="0">
              <a:spcBef>
                <a:spcPct val="50000"/>
              </a:spcBef>
              <a:defRPr/>
            </a:pPr>
            <a:r>
              <a:rPr lang="en-US" b="1" dirty="0">
                <a:solidFill>
                  <a:srgbClr val="FF0000"/>
                </a:solidFill>
                <a:latin typeface="Times New Roman" panose="02020603050405020304" pitchFamily="18" charset="0"/>
                <a:cs typeface="Times New Roman" pitchFamily="18" charset="0"/>
              </a:rPr>
              <a:t>9</a:t>
            </a:r>
          </a:p>
        </p:txBody>
      </p:sp>
      <p:sp>
        <p:nvSpPr>
          <p:cNvPr id="14" name="Rectangle 13"/>
          <p:cNvSpPr>
            <a:spLocks noChangeArrowheads="1"/>
          </p:cNvSpPr>
          <p:nvPr/>
        </p:nvSpPr>
        <p:spPr bwMode="auto">
          <a:xfrm>
            <a:off x="6654403" y="666750"/>
            <a:ext cx="432197"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anose="02020603050405020304" pitchFamily="18" charset="0"/>
                <a:cs typeface="Times New Roman" pitchFamily="18" charset="0"/>
              </a:rPr>
              <a:t>1</a:t>
            </a:r>
          </a:p>
        </p:txBody>
      </p:sp>
      <p:sp>
        <p:nvSpPr>
          <p:cNvPr id="15" name="Rectangle 14"/>
          <p:cNvSpPr>
            <a:spLocks noChangeArrowheads="1"/>
          </p:cNvSpPr>
          <p:nvPr/>
        </p:nvSpPr>
        <p:spPr bwMode="auto">
          <a:xfrm>
            <a:off x="6653212" y="1123950"/>
            <a:ext cx="433388"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anose="02020603050405020304" pitchFamily="18" charset="0"/>
                <a:cs typeface="Times New Roman" pitchFamily="18" charset="0"/>
              </a:rPr>
              <a:t>2</a:t>
            </a:r>
          </a:p>
        </p:txBody>
      </p:sp>
      <p:sp>
        <p:nvSpPr>
          <p:cNvPr id="16" name="Rectangle 15"/>
          <p:cNvSpPr>
            <a:spLocks noChangeArrowheads="1"/>
          </p:cNvSpPr>
          <p:nvPr/>
        </p:nvSpPr>
        <p:spPr bwMode="auto">
          <a:xfrm>
            <a:off x="6654403" y="1581150"/>
            <a:ext cx="432197"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anose="02020603050405020304" pitchFamily="18" charset="0"/>
                <a:cs typeface="Times New Roman" pitchFamily="18" charset="0"/>
              </a:rPr>
              <a:t>3</a:t>
            </a:r>
          </a:p>
        </p:txBody>
      </p:sp>
      <p:sp>
        <p:nvSpPr>
          <p:cNvPr id="17" name="Rectangle 16"/>
          <p:cNvSpPr>
            <a:spLocks noChangeArrowheads="1"/>
          </p:cNvSpPr>
          <p:nvPr/>
        </p:nvSpPr>
        <p:spPr bwMode="auto">
          <a:xfrm>
            <a:off x="6654403" y="2038350"/>
            <a:ext cx="432197"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anose="02020603050405020304" pitchFamily="18" charset="0"/>
                <a:cs typeface="Times New Roman" pitchFamily="18" charset="0"/>
              </a:rPr>
              <a:t>4</a:t>
            </a:r>
          </a:p>
        </p:txBody>
      </p:sp>
      <p:sp>
        <p:nvSpPr>
          <p:cNvPr id="18" name="Rectangle 17"/>
          <p:cNvSpPr>
            <a:spLocks noChangeArrowheads="1"/>
          </p:cNvSpPr>
          <p:nvPr/>
        </p:nvSpPr>
        <p:spPr bwMode="auto">
          <a:xfrm>
            <a:off x="6653212" y="2438400"/>
            <a:ext cx="433388"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anose="02020603050405020304" pitchFamily="18" charset="0"/>
                <a:cs typeface="Times New Roman" pitchFamily="18" charset="0"/>
              </a:rPr>
              <a:t>5</a:t>
            </a:r>
          </a:p>
        </p:txBody>
      </p:sp>
      <p:sp>
        <p:nvSpPr>
          <p:cNvPr id="19" name="Rectangle 18"/>
          <p:cNvSpPr>
            <a:spLocks noChangeArrowheads="1"/>
          </p:cNvSpPr>
          <p:nvPr/>
        </p:nvSpPr>
        <p:spPr bwMode="auto">
          <a:xfrm>
            <a:off x="6654403" y="2901950"/>
            <a:ext cx="432197"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anose="02020603050405020304" pitchFamily="18" charset="0"/>
                <a:cs typeface="Times New Roman" pitchFamily="18" charset="0"/>
              </a:rPr>
              <a:t>6</a:t>
            </a:r>
          </a:p>
        </p:txBody>
      </p:sp>
      <p:sp>
        <p:nvSpPr>
          <p:cNvPr id="20" name="Rectangle 19"/>
          <p:cNvSpPr>
            <a:spLocks noChangeArrowheads="1"/>
          </p:cNvSpPr>
          <p:nvPr/>
        </p:nvSpPr>
        <p:spPr bwMode="auto">
          <a:xfrm>
            <a:off x="6653212" y="3357563"/>
            <a:ext cx="433388"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a:solidFill>
                  <a:srgbClr val="FF0000"/>
                </a:solidFill>
                <a:latin typeface="Times New Roman" panose="02020603050405020304" pitchFamily="18" charset="0"/>
                <a:cs typeface="Times New Roman" pitchFamily="18" charset="0"/>
              </a:rPr>
              <a:t>7</a:t>
            </a:r>
          </a:p>
        </p:txBody>
      </p:sp>
      <p:sp>
        <p:nvSpPr>
          <p:cNvPr id="21" name="Rectangle 20"/>
          <p:cNvSpPr>
            <a:spLocks noChangeArrowheads="1"/>
          </p:cNvSpPr>
          <p:nvPr/>
        </p:nvSpPr>
        <p:spPr bwMode="auto">
          <a:xfrm>
            <a:off x="6653212" y="3875088"/>
            <a:ext cx="433388"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dirty="0">
                <a:solidFill>
                  <a:srgbClr val="FF0000"/>
                </a:solidFill>
                <a:latin typeface="Times New Roman" panose="02020603050405020304" pitchFamily="18" charset="0"/>
                <a:cs typeface="Times New Roman" pitchFamily="18" charset="0"/>
              </a:rPr>
              <a:t>8</a:t>
            </a:r>
          </a:p>
        </p:txBody>
      </p:sp>
      <p:sp>
        <p:nvSpPr>
          <p:cNvPr id="22" name="Rectangle 21"/>
          <p:cNvSpPr>
            <a:spLocks noChangeArrowheads="1"/>
          </p:cNvSpPr>
          <p:nvPr/>
        </p:nvSpPr>
        <p:spPr bwMode="auto">
          <a:xfrm>
            <a:off x="6653212" y="4311650"/>
            <a:ext cx="433388" cy="400050"/>
          </a:xfrm>
          <a:prstGeom prst="rect">
            <a:avLst/>
          </a:prstGeom>
          <a:solidFill>
            <a:schemeClr val="accent1"/>
          </a:solidFill>
          <a:ln w="28575" algn="ctr">
            <a:solidFill>
              <a:schemeClr val="hlink"/>
            </a:solidFill>
            <a:prstDash val="dash"/>
            <a:round/>
            <a:headEnd/>
            <a:tailEnd/>
          </a:ln>
        </p:spPr>
        <p:txBody>
          <a:bodyPr>
            <a:spAutoFit/>
          </a:bodyPr>
          <a:lstStyle/>
          <a:p>
            <a:pPr algn="ctr" eaLnBrk="0" hangingPunct="0">
              <a:spcBef>
                <a:spcPct val="50000"/>
              </a:spcBef>
            </a:pPr>
            <a:r>
              <a:rPr lang="en-US" sz="2000" b="1" dirty="0">
                <a:solidFill>
                  <a:srgbClr val="FF0000"/>
                </a:solidFill>
                <a:latin typeface="Times New Roman" panose="02020603050405020304" pitchFamily="18" charset="0"/>
                <a:cs typeface="Times New Roman" pitchFamily="18" charset="0"/>
              </a:rPr>
              <a:t>9</a:t>
            </a:r>
          </a:p>
        </p:txBody>
      </p:sp>
      <p:sp>
        <p:nvSpPr>
          <p:cNvPr id="24" name="TextBox 23"/>
          <p:cNvSpPr txBox="1">
            <a:spLocks noChangeArrowheads="1"/>
          </p:cNvSpPr>
          <p:nvPr/>
        </p:nvSpPr>
        <p:spPr bwMode="auto">
          <a:xfrm>
            <a:off x="3312319" y="685800"/>
            <a:ext cx="2783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latin typeface="Times New Roman" panose="02020603050405020304" pitchFamily="18" charset="0"/>
                <a:cs typeface="Times New Roman" pitchFamily="18" charset="0"/>
              </a:rPr>
              <a:t>M  Ắ  T  </a:t>
            </a:r>
            <a:r>
              <a:rPr lang="en-US" sz="2400" b="1" i="0" dirty="0">
                <a:solidFill>
                  <a:srgbClr val="FF0000"/>
                </a:solidFill>
                <a:latin typeface="Times New Roman" pitchFamily="18" charset="0"/>
                <a:cs typeface="Times New Roman" pitchFamily="18" charset="0"/>
              </a:rPr>
              <a:t>K</a:t>
            </a:r>
            <a:r>
              <a:rPr lang="en-US" sz="2400" b="1" i="0" dirty="0">
                <a:latin typeface="Times New Roman" pitchFamily="18" charset="0"/>
                <a:cs typeface="Times New Roman" pitchFamily="18" charset="0"/>
              </a:rPr>
              <a:t>   Í   N  H</a:t>
            </a:r>
          </a:p>
        </p:txBody>
      </p:sp>
      <p:sp>
        <p:nvSpPr>
          <p:cNvPr id="25" name="TextBox 24"/>
          <p:cNvSpPr txBox="1">
            <a:spLocks noChangeArrowheads="1"/>
          </p:cNvSpPr>
          <p:nvPr/>
        </p:nvSpPr>
        <p:spPr bwMode="auto">
          <a:xfrm>
            <a:off x="4467227" y="1066800"/>
            <a:ext cx="13585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anose="02020603050405020304" pitchFamily="18" charset="0"/>
                <a:cs typeface="Times New Roman" pitchFamily="18" charset="0"/>
              </a:rPr>
              <a:t>H</a:t>
            </a:r>
            <a:r>
              <a:rPr lang="en-US" sz="2400" b="1" i="0" dirty="0">
                <a:latin typeface="Times New Roman" pitchFamily="18" charset="0"/>
                <a:cs typeface="Times New Roman" pitchFamily="18" charset="0"/>
              </a:rPr>
              <a:t>   A   I</a:t>
            </a:r>
          </a:p>
        </p:txBody>
      </p:sp>
      <p:sp>
        <p:nvSpPr>
          <p:cNvPr id="26" name="TextBox 25"/>
          <p:cNvSpPr txBox="1"/>
          <p:nvPr/>
        </p:nvSpPr>
        <p:spPr>
          <a:xfrm>
            <a:off x="2946833" y="1524000"/>
            <a:ext cx="2186582" cy="461665"/>
          </a:xfrm>
          <a:prstGeom prst="rect">
            <a:avLst/>
          </a:prstGeom>
          <a:noFill/>
        </p:spPr>
        <p:txBody>
          <a:bodyPr wrap="square">
            <a:spAutoFit/>
          </a:bodyPr>
          <a:lstStyle/>
          <a:p>
            <a:pPr eaLnBrk="0" hangingPunct="0">
              <a:spcBef>
                <a:spcPct val="50000"/>
              </a:spcBef>
              <a:defRPr/>
            </a:pPr>
            <a:r>
              <a:rPr lang="en-US" sz="2400" b="1" dirty="0">
                <a:solidFill>
                  <a:schemeClr val="tx1">
                    <a:lumMod val="75000"/>
                  </a:schemeClr>
                </a:solidFill>
                <a:latin typeface="Times New Roman" panose="02020603050405020304" pitchFamily="18" charset="0"/>
                <a:cs typeface="Times New Roman" pitchFamily="18" charset="0"/>
              </a:rPr>
              <a:t>C  Á  I    T  </a:t>
            </a:r>
            <a:r>
              <a:rPr lang="en-US" sz="2400" b="1" dirty="0">
                <a:solidFill>
                  <a:srgbClr val="FF0000"/>
                </a:solidFill>
                <a:latin typeface="Times New Roman" pitchFamily="18" charset="0"/>
                <a:cs typeface="Times New Roman" pitchFamily="18" charset="0"/>
              </a:rPr>
              <a:t>Ô</a:t>
            </a:r>
          </a:p>
        </p:txBody>
      </p:sp>
      <p:sp>
        <p:nvSpPr>
          <p:cNvPr id="27" name="TextBox 26"/>
          <p:cNvSpPr txBox="1"/>
          <p:nvPr/>
        </p:nvSpPr>
        <p:spPr>
          <a:xfrm>
            <a:off x="3733800" y="1981200"/>
            <a:ext cx="3135799" cy="461665"/>
          </a:xfrm>
          <a:prstGeom prst="rect">
            <a:avLst/>
          </a:prstGeom>
          <a:noFill/>
        </p:spPr>
        <p:txBody>
          <a:bodyPr wrap="square">
            <a:spAutoFit/>
          </a:bodyPr>
          <a:lstStyle/>
          <a:p>
            <a:pPr eaLnBrk="0" hangingPunct="0">
              <a:spcBef>
                <a:spcPct val="50000"/>
              </a:spcBef>
              <a:defRPr/>
            </a:pPr>
            <a:r>
              <a:rPr lang="en-US" sz="2400" b="1" dirty="0">
                <a:solidFill>
                  <a:schemeClr val="tx1">
                    <a:lumMod val="75000"/>
                  </a:schemeClr>
                </a:solidFill>
                <a:latin typeface="Times New Roman" panose="02020603050405020304" pitchFamily="18" charset="0"/>
                <a:cs typeface="Times New Roman" pitchFamily="18" charset="0"/>
              </a:rPr>
              <a:t>B  Ó  </a:t>
            </a:r>
            <a:r>
              <a:rPr lang="en-US" sz="2400" b="1" dirty="0">
                <a:solidFill>
                  <a:srgbClr val="FF0000"/>
                </a:solidFill>
                <a:latin typeface="Times New Roman" pitchFamily="18" charset="0"/>
                <a:cs typeface="Times New Roman" pitchFamily="18" charset="0"/>
              </a:rPr>
              <a:t>N</a:t>
            </a:r>
            <a:r>
              <a:rPr lang="en-US" sz="2400" b="1" dirty="0">
                <a:solidFill>
                  <a:schemeClr val="tx1">
                    <a:lumMod val="75000"/>
                  </a:schemeClr>
                </a:solidFill>
                <a:latin typeface="Times New Roman" pitchFamily="18" charset="0"/>
                <a:cs typeface="Times New Roman" pitchFamily="18" charset="0"/>
              </a:rPr>
              <a:t>  G  Đ  È   N</a:t>
            </a:r>
          </a:p>
        </p:txBody>
      </p:sp>
      <p:sp>
        <p:nvSpPr>
          <p:cNvPr id="28" name="TextBox 27"/>
          <p:cNvSpPr txBox="1"/>
          <p:nvPr/>
        </p:nvSpPr>
        <p:spPr>
          <a:xfrm>
            <a:off x="1905000" y="2469585"/>
            <a:ext cx="3385457" cy="461665"/>
          </a:xfrm>
          <a:prstGeom prst="rect">
            <a:avLst/>
          </a:prstGeom>
          <a:noFill/>
        </p:spPr>
        <p:txBody>
          <a:bodyPr wrap="square">
            <a:spAutoFit/>
          </a:bodyPr>
          <a:lstStyle/>
          <a:p>
            <a:pPr eaLnBrk="0" hangingPunct="0">
              <a:spcBef>
                <a:spcPct val="50000"/>
              </a:spcBef>
              <a:defRPr/>
            </a:pPr>
            <a:r>
              <a:rPr lang="en-US" sz="2400" b="1" dirty="0">
                <a:solidFill>
                  <a:schemeClr val="tx1">
                    <a:lumMod val="75000"/>
                  </a:schemeClr>
                </a:solidFill>
                <a:latin typeface="Times New Roman" panose="02020603050405020304" pitchFamily="18" charset="0"/>
                <a:cs typeface="Times New Roman" pitchFamily="18" charset="0"/>
              </a:rPr>
              <a:t>C  Á  T   </a:t>
            </a:r>
            <a:r>
              <a:rPr lang="en-US" sz="2400" b="1" dirty="0" err="1">
                <a:solidFill>
                  <a:schemeClr val="tx1">
                    <a:lumMod val="75000"/>
                  </a:schemeClr>
                </a:solidFill>
                <a:latin typeface="Times New Roman" pitchFamily="18" charset="0"/>
                <a:cs typeface="Times New Roman" pitchFamily="18" charset="0"/>
              </a:rPr>
              <a:t>T</a:t>
            </a:r>
            <a:r>
              <a:rPr lang="en-US" sz="2400" b="1" dirty="0">
                <a:solidFill>
                  <a:schemeClr val="tx1">
                    <a:lumMod val="75000"/>
                  </a:schemeClr>
                </a:solidFill>
                <a:latin typeface="Times New Roman" pitchFamily="18" charset="0"/>
                <a:cs typeface="Times New Roman" pitchFamily="18" charset="0"/>
              </a:rPr>
              <a:t>  R  </a:t>
            </a:r>
            <a:r>
              <a:rPr lang="en-US" sz="2400" b="1">
                <a:solidFill>
                  <a:schemeClr val="tx1">
                    <a:lumMod val="75000"/>
                  </a:schemeClr>
                </a:solidFill>
                <a:latin typeface="Times New Roman" pitchFamily="18" charset="0"/>
                <a:cs typeface="Times New Roman" pitchFamily="18" charset="0"/>
              </a:rPr>
              <a:t>Ắ  </a:t>
            </a:r>
            <a:r>
              <a:rPr lang="en-US" sz="2400" b="1" smtClean="0">
                <a:solidFill>
                  <a:schemeClr val="tx1">
                    <a:lumMod val="75000"/>
                  </a:schemeClr>
                </a:solidFill>
                <a:latin typeface="Times New Roman" pitchFamily="18" charset="0"/>
                <a:cs typeface="Times New Roman" pitchFamily="18" charset="0"/>
              </a:rPr>
              <a:t>N  </a:t>
            </a:r>
            <a:r>
              <a:rPr lang="en-US" sz="2400" b="1" dirty="0">
                <a:solidFill>
                  <a:srgbClr val="FF0000"/>
                </a:solidFill>
                <a:latin typeface="Times New Roman" pitchFamily="18" charset="0"/>
                <a:cs typeface="Times New Roman" pitchFamily="18" charset="0"/>
              </a:rPr>
              <a:t>G</a:t>
            </a:r>
          </a:p>
        </p:txBody>
      </p:sp>
      <p:sp>
        <p:nvSpPr>
          <p:cNvPr id="30" name="TextBox 29"/>
          <p:cNvSpPr txBox="1">
            <a:spLocks noChangeArrowheads="1"/>
          </p:cNvSpPr>
          <p:nvPr/>
        </p:nvSpPr>
        <p:spPr bwMode="auto">
          <a:xfrm>
            <a:off x="4483946" y="2955925"/>
            <a:ext cx="2228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anose="02020603050405020304" pitchFamily="18" charset="0"/>
                <a:cs typeface="Times New Roman" pitchFamily="18" charset="0"/>
              </a:rPr>
              <a:t>C</a:t>
            </a:r>
            <a:r>
              <a:rPr lang="en-US" sz="2400" b="1" i="0" dirty="0">
                <a:latin typeface="Times New Roman" pitchFamily="18" charset="0"/>
                <a:cs typeface="Times New Roman" pitchFamily="18" charset="0"/>
              </a:rPr>
              <a:t>  H  É  N  </a:t>
            </a:r>
          </a:p>
        </p:txBody>
      </p:sp>
      <p:sp>
        <p:nvSpPr>
          <p:cNvPr id="31" name="TextBox 30"/>
          <p:cNvSpPr txBox="1">
            <a:spLocks noChangeArrowheads="1"/>
          </p:cNvSpPr>
          <p:nvPr/>
        </p:nvSpPr>
        <p:spPr bwMode="auto">
          <a:xfrm>
            <a:off x="4038600" y="3882935"/>
            <a:ext cx="3205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latin typeface="Times New Roman" panose="02020603050405020304" pitchFamily="18" charset="0"/>
                <a:cs typeface="Times New Roman" pitchFamily="18" charset="0"/>
              </a:rPr>
              <a:t>M  </a:t>
            </a:r>
            <a:r>
              <a:rPr lang="en-US" sz="2400" b="1" i="0">
                <a:solidFill>
                  <a:srgbClr val="FF0000"/>
                </a:solidFill>
                <a:latin typeface="Times New Roman" pitchFamily="18" charset="0"/>
                <a:cs typeface="Times New Roman" pitchFamily="18" charset="0"/>
              </a:rPr>
              <a:t>Á </a:t>
            </a:r>
            <a:r>
              <a:rPr lang="en-US" sz="2400" b="1" i="0">
                <a:latin typeface="Times New Roman" pitchFamily="18" charset="0"/>
                <a:cs typeface="Times New Roman" pitchFamily="18" charset="0"/>
              </a:rPr>
              <a:t> Y   Ả  N  H</a:t>
            </a:r>
            <a:endParaRPr lang="en-US" sz="2400" b="1" i="0">
              <a:solidFill>
                <a:srgbClr val="FF0000"/>
              </a:solidFill>
              <a:latin typeface="Times New Roman" pitchFamily="18" charset="0"/>
              <a:cs typeface="Times New Roman" pitchFamily="18" charset="0"/>
            </a:endParaRPr>
          </a:p>
        </p:txBody>
      </p:sp>
      <p:sp>
        <p:nvSpPr>
          <p:cNvPr id="33" name="TextBox 32"/>
          <p:cNvSpPr txBox="1">
            <a:spLocks noChangeArrowheads="1"/>
          </p:cNvSpPr>
          <p:nvPr/>
        </p:nvSpPr>
        <p:spPr bwMode="auto">
          <a:xfrm>
            <a:off x="2971800" y="3417319"/>
            <a:ext cx="3276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latin typeface="Times New Roman" panose="02020603050405020304" pitchFamily="18" charset="0"/>
                <a:cs typeface="Times New Roman" pitchFamily="18" charset="0"/>
              </a:rPr>
              <a:t>Ố  N  G  N  </a:t>
            </a:r>
            <a:r>
              <a:rPr lang="en-US" sz="2400" b="1" i="0">
                <a:solidFill>
                  <a:srgbClr val="FF0000"/>
                </a:solidFill>
                <a:latin typeface="Times New Roman" pitchFamily="18" charset="0"/>
                <a:cs typeface="Times New Roman" pitchFamily="18" charset="0"/>
              </a:rPr>
              <a:t>H</a:t>
            </a:r>
            <a:r>
              <a:rPr lang="en-US" sz="2400" b="1" i="0">
                <a:latin typeface="Times New Roman" pitchFamily="18" charset="0"/>
                <a:cs typeface="Times New Roman" pitchFamily="18" charset="0"/>
              </a:rPr>
              <a:t>  Ò  M</a:t>
            </a:r>
            <a:endParaRPr lang="en-US" sz="2400" b="1" i="0">
              <a:solidFill>
                <a:srgbClr val="FF0000"/>
              </a:solidFill>
              <a:latin typeface="Times New Roman" pitchFamily="18" charset="0"/>
              <a:cs typeface="Times New Roman" pitchFamily="18" charset="0"/>
            </a:endParaRPr>
          </a:p>
        </p:txBody>
      </p:sp>
      <p:sp>
        <p:nvSpPr>
          <p:cNvPr id="34" name="TextBox 33"/>
          <p:cNvSpPr txBox="1">
            <a:spLocks noChangeArrowheads="1"/>
          </p:cNvSpPr>
          <p:nvPr/>
        </p:nvSpPr>
        <p:spPr bwMode="auto">
          <a:xfrm>
            <a:off x="2819400" y="4340225"/>
            <a:ext cx="2228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latin typeface="Times New Roman" panose="02020603050405020304" pitchFamily="18" charset="0"/>
                <a:cs typeface="Times New Roman" pitchFamily="18" charset="0"/>
              </a:rPr>
              <a:t>  C  Á   I   L   </a:t>
            </a:r>
            <a:r>
              <a:rPr lang="en-US" sz="2400" b="1" i="0">
                <a:solidFill>
                  <a:srgbClr val="FF0000"/>
                </a:solidFill>
                <a:latin typeface="Times New Roman" pitchFamily="18" charset="0"/>
                <a:cs typeface="Times New Roman" pitchFamily="18" charset="0"/>
              </a:rPr>
              <a:t>Y</a:t>
            </a:r>
          </a:p>
        </p:txBody>
      </p:sp>
      <p:sp>
        <p:nvSpPr>
          <p:cNvPr id="42" name="5-Point Star 41"/>
          <p:cNvSpPr/>
          <p:nvPr/>
        </p:nvSpPr>
        <p:spPr bwMode="auto">
          <a:xfrm>
            <a:off x="7086601" y="5434015"/>
            <a:ext cx="635794" cy="958691"/>
          </a:xfrm>
          <a:prstGeom prst="star5">
            <a:avLst/>
          </a:prstGeom>
          <a:solidFill>
            <a:schemeClr val="bg2">
              <a:lumMod val="75000"/>
            </a:schemeClr>
          </a:solidFill>
          <a:ln w="28575" cap="flat" cmpd="sng" algn="ctr">
            <a:solidFill>
              <a:srgbClr val="FF0000"/>
            </a:solidFill>
            <a:prstDash val="dash"/>
            <a:round/>
            <a:headEnd type="none" w="med" len="med"/>
            <a:tailEnd type="none" w="med" len="med"/>
          </a:ln>
          <a:effectLst/>
        </p:spPr>
        <p:txBody>
          <a:bodyPr>
            <a:spAutoFit/>
          </a:bodyPr>
          <a:lstStyle/>
          <a:p>
            <a:pPr eaLnBrk="0" hangingPunct="0">
              <a:spcBef>
                <a:spcPct val="50000"/>
              </a:spcBef>
              <a:defRPr/>
            </a:pPr>
            <a:endParaRPr lang="en-US">
              <a:latin typeface="Times New Roman" panose="02020603050405020304" pitchFamily="18" charset="0"/>
              <a:cs typeface="Times New Roman" panose="02020603050405020304" pitchFamily="18" charset="0"/>
            </a:endParaRPr>
          </a:p>
        </p:txBody>
      </p:sp>
      <p:sp>
        <p:nvSpPr>
          <p:cNvPr id="43" name="TextBox 24"/>
          <p:cNvSpPr txBox="1">
            <a:spLocks noChangeArrowheads="1"/>
          </p:cNvSpPr>
          <p:nvPr/>
        </p:nvSpPr>
        <p:spPr bwMode="auto">
          <a:xfrm>
            <a:off x="2181225" y="5034102"/>
            <a:ext cx="4629150" cy="1200150"/>
          </a:xfrm>
          <a:prstGeom prst="rect">
            <a:avLst/>
          </a:prstGeom>
          <a:ln/>
          <a:extLst/>
        </p:spPr>
        <p:style>
          <a:lnRef idx="3">
            <a:schemeClr val="lt1"/>
          </a:lnRef>
          <a:fillRef idx="1">
            <a:schemeClr val="accent5"/>
          </a:fillRef>
          <a:effectRef idx="1">
            <a:schemeClr val="accent5"/>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latin typeface="Times New Roman" panose="02020603050405020304" pitchFamily="18" charset="0"/>
                <a:cs typeface="Times New Roman" pitchFamily="18" charset="0"/>
              </a:rPr>
              <a:t>1.Vật </a:t>
            </a:r>
            <a:r>
              <a:rPr lang="en-US" sz="3600" b="1" dirty="0" err="1">
                <a:latin typeface="Times New Roman" pitchFamily="18" charset="0"/>
                <a:cs typeface="Times New Roman" pitchFamily="18" charset="0"/>
              </a:rPr>
              <a:t>giúp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người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lớn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tuổi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nhìn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thấy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rõ</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hơn</a:t>
            </a:r>
            <a:r>
              <a:rPr lang="en-US" sz="3600" b="1" dirty="0">
                <a:latin typeface="Times New Roman" pitchFamily="18" charset="0"/>
                <a:cs typeface="Times New Roman" pitchFamily="18" charset="0"/>
              </a:rPr>
              <a:t> ?</a:t>
            </a:r>
          </a:p>
        </p:txBody>
      </p:sp>
      <p:sp>
        <p:nvSpPr>
          <p:cNvPr id="45" name="TextBox 44"/>
          <p:cNvSpPr txBox="1">
            <a:spLocks noChangeArrowheads="1"/>
          </p:cNvSpPr>
          <p:nvPr/>
        </p:nvSpPr>
        <p:spPr bwMode="auto">
          <a:xfrm>
            <a:off x="4460081" y="1066800"/>
            <a:ext cx="26431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solidFill>
                  <a:srgbClr val="FF0000"/>
                </a:solidFill>
                <a:latin typeface="Times New Roman" panose="02020603050405020304" pitchFamily="18" charset="0"/>
                <a:cs typeface="Times New Roman" pitchFamily="18" charset="0"/>
              </a:rPr>
              <a:t>H</a:t>
            </a:r>
          </a:p>
        </p:txBody>
      </p:sp>
      <p:sp>
        <p:nvSpPr>
          <p:cNvPr id="46" name="TextBox 45"/>
          <p:cNvSpPr txBox="1">
            <a:spLocks noChangeArrowheads="1"/>
          </p:cNvSpPr>
          <p:nvPr/>
        </p:nvSpPr>
        <p:spPr bwMode="auto">
          <a:xfrm>
            <a:off x="4495800" y="685800"/>
            <a:ext cx="26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solidFill>
                  <a:srgbClr val="FF0000"/>
                </a:solidFill>
                <a:latin typeface="Times New Roman" panose="02020603050405020304" pitchFamily="18" charset="0"/>
                <a:cs typeface="Times New Roman" pitchFamily="18" charset="0"/>
              </a:rPr>
              <a:t>K</a:t>
            </a:r>
          </a:p>
        </p:txBody>
      </p:sp>
      <p:sp>
        <p:nvSpPr>
          <p:cNvPr id="47" name="TextBox 46"/>
          <p:cNvSpPr txBox="1">
            <a:spLocks noChangeArrowheads="1"/>
          </p:cNvSpPr>
          <p:nvPr/>
        </p:nvSpPr>
        <p:spPr bwMode="auto">
          <a:xfrm>
            <a:off x="4495800" y="1524000"/>
            <a:ext cx="265509"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anose="02020603050405020304" pitchFamily="18" charset="0"/>
                <a:cs typeface="Times New Roman" pitchFamily="18" charset="0"/>
              </a:rPr>
              <a:t>Ô</a:t>
            </a:r>
          </a:p>
        </p:txBody>
      </p:sp>
      <p:sp>
        <p:nvSpPr>
          <p:cNvPr id="48" name="TextBox 47"/>
          <p:cNvSpPr txBox="1">
            <a:spLocks noChangeArrowheads="1"/>
          </p:cNvSpPr>
          <p:nvPr/>
        </p:nvSpPr>
        <p:spPr bwMode="auto">
          <a:xfrm>
            <a:off x="4495800" y="1981200"/>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anose="02020603050405020304" pitchFamily="18" charset="0"/>
                <a:cs typeface="Times New Roman" pitchFamily="18" charset="0"/>
              </a:rPr>
              <a:t>N</a:t>
            </a:r>
          </a:p>
        </p:txBody>
      </p:sp>
      <p:sp>
        <p:nvSpPr>
          <p:cNvPr id="49" name="TextBox 48"/>
          <p:cNvSpPr txBox="1">
            <a:spLocks noChangeArrowheads="1"/>
          </p:cNvSpPr>
          <p:nvPr/>
        </p:nvSpPr>
        <p:spPr bwMode="auto">
          <a:xfrm>
            <a:off x="4523725" y="2438400"/>
            <a:ext cx="353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solidFill>
                  <a:srgbClr val="FF0000"/>
                </a:solidFill>
                <a:latin typeface="Times New Roman" panose="02020603050405020304" pitchFamily="18" charset="0"/>
                <a:cs typeface="Times New Roman" pitchFamily="18" charset="0"/>
              </a:rPr>
              <a:t>G</a:t>
            </a:r>
          </a:p>
        </p:txBody>
      </p:sp>
      <p:sp>
        <p:nvSpPr>
          <p:cNvPr id="50" name="TextBox 49"/>
          <p:cNvSpPr txBox="1">
            <a:spLocks noChangeArrowheads="1"/>
          </p:cNvSpPr>
          <p:nvPr/>
        </p:nvSpPr>
        <p:spPr bwMode="auto">
          <a:xfrm>
            <a:off x="4495800" y="2937781"/>
            <a:ext cx="26550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anose="02020603050405020304" pitchFamily="18" charset="0"/>
                <a:cs typeface="Times New Roman" pitchFamily="18" charset="0"/>
              </a:rPr>
              <a:t>C</a:t>
            </a:r>
          </a:p>
        </p:txBody>
      </p:sp>
      <p:sp>
        <p:nvSpPr>
          <p:cNvPr id="51" name="TextBox 50"/>
          <p:cNvSpPr txBox="1">
            <a:spLocks noChangeArrowheads="1"/>
          </p:cNvSpPr>
          <p:nvPr/>
        </p:nvSpPr>
        <p:spPr bwMode="auto">
          <a:xfrm>
            <a:off x="4495800" y="3399743"/>
            <a:ext cx="35183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anose="02020603050405020304" pitchFamily="18" charset="0"/>
                <a:cs typeface="Times New Roman" pitchFamily="18" charset="0"/>
              </a:rPr>
              <a:t>H</a:t>
            </a:r>
          </a:p>
        </p:txBody>
      </p:sp>
      <p:sp>
        <p:nvSpPr>
          <p:cNvPr id="52" name="TextBox 51"/>
          <p:cNvSpPr txBox="1">
            <a:spLocks noChangeArrowheads="1"/>
          </p:cNvSpPr>
          <p:nvPr/>
        </p:nvSpPr>
        <p:spPr bwMode="auto">
          <a:xfrm>
            <a:off x="4447633" y="3890965"/>
            <a:ext cx="42029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dirty="0">
                <a:solidFill>
                  <a:srgbClr val="FF0000"/>
                </a:solidFill>
                <a:latin typeface="Times New Roman" panose="02020603050405020304" pitchFamily="18" charset="0"/>
                <a:cs typeface="Times New Roman" pitchFamily="18" charset="0"/>
              </a:rPr>
              <a:t>Á</a:t>
            </a:r>
          </a:p>
        </p:txBody>
      </p:sp>
      <p:sp>
        <p:nvSpPr>
          <p:cNvPr id="53" name="TextBox 52"/>
          <p:cNvSpPr txBox="1">
            <a:spLocks noChangeArrowheads="1"/>
          </p:cNvSpPr>
          <p:nvPr/>
        </p:nvSpPr>
        <p:spPr bwMode="auto">
          <a:xfrm>
            <a:off x="4543426" y="4322763"/>
            <a:ext cx="409574"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2400" b="1" i="0">
                <a:solidFill>
                  <a:srgbClr val="FF0000"/>
                </a:solidFill>
                <a:latin typeface="Times New Roman" panose="02020603050405020304" pitchFamily="18" charset="0"/>
                <a:cs typeface="Times New Roman" pitchFamily="18" charset="0"/>
              </a:rPr>
              <a:t>Y</a:t>
            </a:r>
          </a:p>
        </p:txBody>
      </p:sp>
      <p:sp>
        <p:nvSpPr>
          <p:cNvPr id="35" name="TextBox 41"/>
          <p:cNvSpPr txBox="1">
            <a:spLocks noChangeArrowheads="1"/>
          </p:cNvSpPr>
          <p:nvPr/>
        </p:nvSpPr>
        <p:spPr bwMode="auto">
          <a:xfrm>
            <a:off x="609600" y="5034102"/>
            <a:ext cx="6400800" cy="1477328"/>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anose="02020603050405020304" pitchFamily="18" charset="0"/>
                <a:cs typeface="Times New Roman" pitchFamily="18" charset="0"/>
              </a:rPr>
              <a:t>2.Có mấy loại thủy </a:t>
            </a:r>
            <a:r>
              <a:rPr lang="en-US" sz="3600" b="1" smtClean="0">
                <a:latin typeface="Times New Roman" pitchFamily="18" charset="0"/>
                <a:cs typeface="Times New Roman" pitchFamily="18" charset="0"/>
              </a:rPr>
              <a:t>tinh ?</a:t>
            </a:r>
          </a:p>
          <a:p>
            <a:pPr>
              <a:spcBef>
                <a:spcPct val="50000"/>
              </a:spcBef>
            </a:pPr>
            <a:endParaRPr lang="en-US" sz="3600" b="1" smtClean="0">
              <a:latin typeface="Times New Roman" pitchFamily="18" charset="0"/>
              <a:cs typeface="Times New Roman" pitchFamily="18" charset="0"/>
            </a:endParaRPr>
          </a:p>
        </p:txBody>
      </p:sp>
      <p:sp>
        <p:nvSpPr>
          <p:cNvPr id="44" name="TextBox 42"/>
          <p:cNvSpPr txBox="1">
            <a:spLocks noChangeArrowheads="1"/>
          </p:cNvSpPr>
          <p:nvPr/>
        </p:nvSpPr>
        <p:spPr bwMode="auto">
          <a:xfrm>
            <a:off x="533400" y="5034102"/>
            <a:ext cx="6400800" cy="1200329"/>
          </a:xfrm>
          <a:prstGeom prst="rect">
            <a:avLst/>
          </a:prstGeom>
          <a:ln/>
          <a:extLst/>
        </p:spPr>
        <p:style>
          <a:lnRef idx="3">
            <a:schemeClr val="lt1"/>
          </a:lnRef>
          <a:fillRef idx="1">
            <a:schemeClr val="accent5"/>
          </a:fillRef>
          <a:effectRef idx="1">
            <a:schemeClr val="accent5"/>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latin typeface="Times New Roman" panose="02020603050405020304" pitchFamily="18" charset="0"/>
                <a:cs typeface="Times New Roman" pitchFamily="18" charset="0"/>
              </a:rPr>
              <a:t>3. </a:t>
            </a:r>
            <a:r>
              <a:rPr lang="en-US" sz="3600" b="1" dirty="0" err="1">
                <a:latin typeface="Times New Roman" pitchFamily="18" charset="0"/>
                <a:cs typeface="Times New Roman" pitchFamily="18" charset="0"/>
              </a:rPr>
              <a:t>Vật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bằng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thủy</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tinh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ta </a:t>
            </a:r>
            <a:r>
              <a:rPr lang="en-US" sz="3600" b="1" dirty="0" err="1">
                <a:latin typeface="Times New Roman" pitchFamily="18" charset="0"/>
                <a:cs typeface="Times New Roman" pitchFamily="18" charset="0"/>
              </a:rPr>
              <a:t>thường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chứa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canh</a:t>
            </a:r>
            <a:r>
              <a:rPr lang="en-US" sz="3600" b="1" dirty="0">
                <a:latin typeface="Times New Roman" pitchFamily="18" charset="0"/>
                <a:cs typeface="Times New Roman" pitchFamily="18" charset="0"/>
              </a:rPr>
              <a:t> ?</a:t>
            </a:r>
          </a:p>
        </p:txBody>
      </p:sp>
      <p:sp>
        <p:nvSpPr>
          <p:cNvPr id="36" name="TextBox 43"/>
          <p:cNvSpPr txBox="1">
            <a:spLocks noChangeArrowheads="1"/>
          </p:cNvSpPr>
          <p:nvPr/>
        </p:nvSpPr>
        <p:spPr bwMode="auto">
          <a:xfrm>
            <a:off x="609600" y="5172601"/>
            <a:ext cx="6400800" cy="1200329"/>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smtClean="0">
                <a:latin typeface="Times New Roman" panose="02020603050405020304" pitchFamily="18" charset="0"/>
                <a:cs typeface="Times New Roman" pitchFamily="18" charset="0"/>
              </a:rPr>
              <a:t>4</a:t>
            </a:r>
            <a:r>
              <a:rPr lang="en-US" sz="3600" b="1">
                <a:latin typeface="Times New Roman" pitchFamily="18" charset="0"/>
                <a:cs typeface="Times New Roman" pitchFamily="18" charset="0"/>
              </a:rPr>
              <a:t>. Vật gì phát sáng </a:t>
            </a:r>
            <a:r>
              <a:rPr lang="en-US" sz="3600" b="1" smtClean="0">
                <a:latin typeface="Times New Roman" pitchFamily="18" charset="0"/>
                <a:cs typeface="Times New Roman" pitchFamily="18" charset="0"/>
              </a:rPr>
              <a:t>khi có </a:t>
            </a:r>
            <a:r>
              <a:rPr lang="en-US" sz="3600" b="1">
                <a:latin typeface="Times New Roman" pitchFamily="18" charset="0"/>
                <a:cs typeface="Times New Roman" pitchFamily="18" charset="0"/>
              </a:rPr>
              <a:t>dòng điện chạy qua </a:t>
            </a:r>
            <a:r>
              <a:rPr lang="en-US" sz="3600" b="1" smtClean="0">
                <a:latin typeface="Times New Roman" pitchFamily="18" charset="0"/>
                <a:cs typeface="Times New Roman" pitchFamily="18" charset="0"/>
              </a:rPr>
              <a:t>?</a:t>
            </a:r>
          </a:p>
        </p:txBody>
      </p:sp>
      <p:sp>
        <p:nvSpPr>
          <p:cNvPr id="37" name="TextBox 44"/>
          <p:cNvSpPr txBox="1">
            <a:spLocks noChangeArrowheads="1"/>
          </p:cNvSpPr>
          <p:nvPr/>
        </p:nvSpPr>
        <p:spPr bwMode="auto">
          <a:xfrm>
            <a:off x="589377" y="5172780"/>
            <a:ext cx="6344823" cy="1200150"/>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anose="02020603050405020304" pitchFamily="18" charset="0"/>
                <a:cs typeface="Times New Roman" pitchFamily="18" charset="0"/>
              </a:rPr>
              <a:t>5. Một vật liệu để sản xuất ra thủy tinh  ?</a:t>
            </a:r>
          </a:p>
        </p:txBody>
      </p:sp>
      <p:sp>
        <p:nvSpPr>
          <p:cNvPr id="38" name="TextBox 45"/>
          <p:cNvSpPr txBox="1">
            <a:spLocks noChangeArrowheads="1"/>
          </p:cNvSpPr>
          <p:nvPr/>
        </p:nvSpPr>
        <p:spPr bwMode="auto">
          <a:xfrm>
            <a:off x="609600" y="5172600"/>
            <a:ext cx="6357799" cy="1200329"/>
          </a:xfrm>
          <a:prstGeom prst="rect">
            <a:avLst/>
          </a:prstGeom>
          <a:ln/>
          <a:extLst/>
        </p:spPr>
        <p:style>
          <a:lnRef idx="3">
            <a:schemeClr val="lt1"/>
          </a:lnRef>
          <a:fillRef idx="1">
            <a:schemeClr val="accent5"/>
          </a:fillRef>
          <a:effectRef idx="1">
            <a:schemeClr val="accent5"/>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anose="02020603050405020304" pitchFamily="18" charset="0"/>
                <a:cs typeface="Times New Roman" pitchFamily="18" charset="0"/>
              </a:rPr>
              <a:t>6. Vật bằng thủy tinh dùng để  ăn cơm ?</a:t>
            </a:r>
          </a:p>
        </p:txBody>
      </p:sp>
      <p:sp>
        <p:nvSpPr>
          <p:cNvPr id="39" name="TextBox 46"/>
          <p:cNvSpPr txBox="1">
            <a:spLocks noChangeArrowheads="1"/>
          </p:cNvSpPr>
          <p:nvPr/>
        </p:nvSpPr>
        <p:spPr bwMode="auto">
          <a:xfrm>
            <a:off x="533400" y="5105400"/>
            <a:ext cx="6321486" cy="1477328"/>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anose="02020603050405020304" pitchFamily="18" charset="0"/>
                <a:cs typeface="Times New Roman" pitchFamily="18" charset="0"/>
              </a:rPr>
              <a:t>7. Vật giúp nhìn xa, nhìn rõ </a:t>
            </a:r>
            <a:r>
              <a:rPr lang="en-US" sz="3600" b="1" smtClean="0">
                <a:latin typeface="Times New Roman" pitchFamily="18" charset="0"/>
                <a:cs typeface="Times New Roman" pitchFamily="18" charset="0"/>
              </a:rPr>
              <a:t>?</a:t>
            </a:r>
          </a:p>
          <a:p>
            <a:pPr>
              <a:spcBef>
                <a:spcPct val="50000"/>
              </a:spcBef>
            </a:pPr>
            <a:endParaRPr lang="en-US" sz="3600" b="1">
              <a:latin typeface="Times New Roman" pitchFamily="18" charset="0"/>
              <a:cs typeface="Times New Roman" pitchFamily="18" charset="0"/>
            </a:endParaRPr>
          </a:p>
        </p:txBody>
      </p:sp>
      <p:sp>
        <p:nvSpPr>
          <p:cNvPr id="40" name="TextBox 47"/>
          <p:cNvSpPr txBox="1">
            <a:spLocks noChangeArrowheads="1"/>
          </p:cNvSpPr>
          <p:nvPr/>
        </p:nvSpPr>
        <p:spPr bwMode="auto">
          <a:xfrm>
            <a:off x="609600" y="5144869"/>
            <a:ext cx="6323799" cy="646331"/>
          </a:xfrm>
          <a:prstGeom prst="rect">
            <a:avLst/>
          </a:prstGeom>
          <a:ln/>
          <a:extLst/>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anose="02020603050405020304" pitchFamily="18" charset="0"/>
                <a:cs typeface="Times New Roman" pitchFamily="18" charset="0"/>
              </a:rPr>
              <a:t>8. Vật gì dùng để chụp hình ?</a:t>
            </a:r>
          </a:p>
        </p:txBody>
      </p:sp>
      <p:sp>
        <p:nvSpPr>
          <p:cNvPr id="41" name="TextBox 48"/>
          <p:cNvSpPr txBox="1">
            <a:spLocks noChangeArrowheads="1"/>
          </p:cNvSpPr>
          <p:nvPr/>
        </p:nvSpPr>
        <p:spPr bwMode="auto">
          <a:xfrm>
            <a:off x="533400" y="5034102"/>
            <a:ext cx="6493788" cy="1200329"/>
          </a:xfrm>
          <a:prstGeom prst="rect">
            <a:avLst/>
          </a:prstGeom>
          <a:ln/>
          <a:extLst/>
        </p:spPr>
        <p:style>
          <a:lnRef idx="3">
            <a:schemeClr val="lt1"/>
          </a:lnRef>
          <a:fillRef idx="1">
            <a:schemeClr val="accent5"/>
          </a:fillRef>
          <a:effectRef idx="1">
            <a:schemeClr val="accent5"/>
          </a:effectRef>
          <a:fontRef idx="minor">
            <a:schemeClr val="lt1"/>
          </a:fontRef>
        </p:style>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a:latin typeface="Times New Roman" panose="02020603050405020304" pitchFamily="18" charset="0"/>
                <a:cs typeface="Times New Roman" pitchFamily="18" charset="0"/>
              </a:rPr>
              <a:t>9. Vật bằng thủy tinh để uống nước </a:t>
            </a:r>
            <a:r>
              <a:rPr lang="en-US" sz="3600" b="1" smtClean="0">
                <a:latin typeface="Times New Roman" pitchFamily="18" charset="0"/>
                <a:cs typeface="Times New Roman" pitchFamily="18" charset="0"/>
              </a:rPr>
              <a:t>?</a:t>
            </a:r>
          </a:p>
        </p:txBody>
      </p:sp>
    </p:spTree>
    <p:extLst>
      <p:ext uri="{BB962C8B-B14F-4D97-AF65-F5344CB8AC3E}">
        <p14:creationId xmlns:p14="http://schemas.microsoft.com/office/powerpoint/2010/main" val="56185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3" restart="whenNotActive" fill="hold" evtFilter="cancelBubble" nodeType="interactiveSeq">
                <p:stCondLst>
                  <p:cond evt="onClick" delay="0">
                    <p:tgtEl>
                      <p:spTgt spid="6"/>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subTnLst>
                                    <p:audio>
                                      <p:cMediaNode>
                                        <p:cTn display="0" masterRel="sameClick">
                                          <p:stCondLst>
                                            <p:cond evt="begin" delay="0">
                                              <p:tn val="16"/>
                                            </p:cond>
                                          </p:stCondLst>
                                          <p:endCondLst>
                                            <p:cond evt="onStopAudio" delay="0">
                                              <p:tgtEl>
                                                <p:sldTgt/>
                                              </p:tgtEl>
                                            </p:cond>
                                          </p:endCondLst>
                                        </p:cTn>
                                        <p:tgtEl>
                                          <p:sndTgt r:embed="rId2" name="applaus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4" restart="whenNotActive" fill="hold" evtFilter="cancelBubble" nodeType="interactiveSeq">
                <p:stCondLst>
                  <p:cond evt="onClick" delay="0">
                    <p:tgtEl>
                      <p:spTgt spid="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down)">
                                      <p:cBhvr>
                                        <p:cTn id="29" dur="500"/>
                                        <p:tgtEl>
                                          <p:spTgt spid="26"/>
                                        </p:tgtEl>
                                      </p:cBhvr>
                                    </p:animEffec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6"/>
                                        </p:tgtEl>
                                      </p:cBhvr>
                                    </p:animEffect>
                                    <p:set>
                                      <p:cBhvr>
                                        <p:cTn id="3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7"/>
                                        </p:tgtEl>
                                      </p:cBhvr>
                                    </p:animEffect>
                                    <p:set>
                                      <p:cBhvr>
                                        <p:cTn id="4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500"/>
                                        <p:tgtEl>
                                          <p:spTgt spid="28"/>
                                        </p:tgtEl>
                                      </p:cBhvr>
                                    </p:animEffect>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2" name="applause.wav"/>
                                        </p:tgtEl>
                                      </p:cMediaNode>
                                    </p:audio>
                                  </p:sub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8" restart="whenNotActive" fill="hold" evtFilter="cancelBubble" nodeType="interactiveSeq">
                <p:stCondLst>
                  <p:cond evt="onClick" delay="0">
                    <p:tgtEl>
                      <p:spTgt spid="11"/>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down)">
                                      <p:cBhvr>
                                        <p:cTn id="73" dur="500"/>
                                        <p:tgtEl>
                                          <p:spTgt spid="33"/>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9" restart="whenNotActive" fill="hold" evtFilter="cancelBubble" nodeType="interactiveSeq">
                <p:stCondLst>
                  <p:cond evt="onClick" delay="0">
                    <p:tgtEl>
                      <p:spTgt spid="12"/>
                    </p:tgtEl>
                  </p:cond>
                </p:stCondLst>
                <p:endSync evt="end" delay="0">
                  <p:rtn val="all"/>
                </p:endSync>
                <p:childTnLst>
                  <p:par>
                    <p:cTn id="80" fill="hold" nodeType="clickPar">
                      <p:stCondLst>
                        <p:cond delay="0"/>
                      </p:stCondLst>
                      <p:childTnLst>
                        <p:par>
                          <p:cTn id="81" fill="hold" nodeType="withGroup">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subTnLst>
                                    <p:audio>
                                      <p:cMediaNode>
                                        <p:cTn display="0" masterRel="sameClick">
                                          <p:stCondLst>
                                            <p:cond evt="begin" delay="0">
                                              <p:tn val="82"/>
                                            </p:cond>
                                          </p:stCondLst>
                                          <p:endCondLst>
                                            <p:cond evt="onStopAudio" delay="0">
                                              <p:tgtEl>
                                                <p:sldTgt/>
                                              </p:tgtEl>
                                            </p:cond>
                                          </p:endCondLst>
                                        </p:cTn>
                                        <p:tgtEl>
                                          <p:sndTgt r:embed="rId2" name="applause.wav"/>
                                        </p:tgtEl>
                                      </p:cMediaNode>
                                    </p:audio>
                                  </p:sub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1" nodeType="clickEffect">
                                  <p:stCondLst>
                                    <p:cond delay="0"/>
                                  </p:stCondLst>
                                  <p:childTnLst>
                                    <p:animEffect transition="out" filter="fade">
                                      <p:cBhvr>
                                        <p:cTn id="88" dur="500"/>
                                        <p:tgtEl>
                                          <p:spTgt spid="31"/>
                                        </p:tgtEl>
                                      </p:cBhvr>
                                    </p:animEffect>
                                    <p:set>
                                      <p:cBhvr>
                                        <p:cTn id="8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90" restart="whenNotActive" fill="hold" evtFilter="cancelBubble" nodeType="interactiveSeq">
                <p:stCondLst>
                  <p:cond evt="onClick" delay="0">
                    <p:tgtEl>
                      <p:spTgt spid="13"/>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down)">
                                      <p:cBhvr>
                                        <p:cTn id="95" dur="500"/>
                                        <p:tgtEl>
                                          <p:spTgt spid="34"/>
                                        </p:tgtEl>
                                      </p:cBhvr>
                                    </p:animEffect>
                                  </p:childTnLst>
                                  <p:subTnLst>
                                    <p:audio>
                                      <p:cMediaNode>
                                        <p:cTn display="0" masterRel="sameClick">
                                          <p:stCondLst>
                                            <p:cond evt="begin" delay="0">
                                              <p:tn val="93"/>
                                            </p:cond>
                                          </p:stCondLst>
                                          <p:endCondLst>
                                            <p:cond evt="onStopAudio" delay="0">
                                              <p:tgtEl>
                                                <p:sldTgt/>
                                              </p:tgtEl>
                                            </p:cond>
                                          </p:endCondLst>
                                        </p:cTn>
                                        <p:tgtEl>
                                          <p:sndTgt r:embed="rId2" name="applause.wav"/>
                                        </p:tgtEl>
                                      </p:cMediaNode>
                                    </p:audio>
                                  </p:sub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1" nodeType="clickEffect">
                                  <p:stCondLst>
                                    <p:cond delay="0"/>
                                  </p:stCondLst>
                                  <p:childTnLst>
                                    <p:animEffect transition="out" filter="fade">
                                      <p:cBhvr>
                                        <p:cTn id="99" dur="500"/>
                                        <p:tgtEl>
                                          <p:spTgt spid="34"/>
                                        </p:tgtEl>
                                      </p:cBhvr>
                                    </p:animEffect>
                                    <p:set>
                                      <p:cBhvr>
                                        <p:cTn id="100"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01" restart="whenNotActive" fill="hold" evtFilter="cancelBubble" nodeType="interactiveSeq">
                <p:stCondLst>
                  <p:cond evt="onClick" delay="0">
                    <p:tgtEl>
                      <p:spTgt spid="14"/>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wipe(down)">
                                      <p:cBhvr>
                                        <p:cTn id="106" dur="500"/>
                                        <p:tgtEl>
                                          <p:spTgt spid="43"/>
                                        </p:tgtEl>
                                      </p:cBhvr>
                                    </p:animEffec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2" presetClass="exit" presetSubtype="4" fill="hold" grpId="1" nodeType="clickEffect">
                                  <p:stCondLst>
                                    <p:cond delay="0"/>
                                  </p:stCondLst>
                                  <p:childTnLst>
                                    <p:animEffect transition="out" filter="wipe(down)">
                                      <p:cBhvr>
                                        <p:cTn id="110" dur="500"/>
                                        <p:tgtEl>
                                          <p:spTgt spid="43"/>
                                        </p:tgtEl>
                                      </p:cBhvr>
                                    </p:animEffect>
                                    <p:set>
                                      <p:cBhvr>
                                        <p:cTn id="11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12" restart="whenNotActive" fill="hold" evtFilter="cancelBubble" nodeType="interactiveSeq">
                <p:stCondLst>
                  <p:cond evt="onClick" delay="0">
                    <p:tgtEl>
                      <p:spTgt spid="15"/>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35"/>
                                        </p:tgtEl>
                                        <p:attrNameLst>
                                          <p:attrName>style.visibility</p:attrName>
                                        </p:attrNameLst>
                                      </p:cBhvr>
                                      <p:to>
                                        <p:strVal val="visible"/>
                                      </p:to>
                                    </p:set>
                                    <p:animEffect transition="in" filter="wipe(down)">
                                      <p:cBhvr>
                                        <p:cTn id="117" dur="500"/>
                                        <p:tgtEl>
                                          <p:spTgt spid="35"/>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xit" presetSubtype="4" fill="hold" grpId="1" nodeType="clickEffect">
                                  <p:stCondLst>
                                    <p:cond delay="0"/>
                                  </p:stCondLst>
                                  <p:childTnLst>
                                    <p:animEffect transition="out" filter="wipe(down)">
                                      <p:cBhvr>
                                        <p:cTn id="121" dur="500"/>
                                        <p:tgtEl>
                                          <p:spTgt spid="35"/>
                                        </p:tgtEl>
                                      </p:cBhvr>
                                    </p:animEffect>
                                    <p:set>
                                      <p:cBhvr>
                                        <p:cTn id="12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3" restart="whenNotActive" fill="hold" evtFilter="cancelBubble" nodeType="interactiveSeq">
                <p:stCondLst>
                  <p:cond evt="onClick" delay="0">
                    <p:tgtEl>
                      <p:spTgt spid="16"/>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down)">
                                      <p:cBhvr>
                                        <p:cTn id="128" dur="500"/>
                                        <p:tgtEl>
                                          <p:spTgt spid="44"/>
                                        </p:tgtEl>
                                      </p:cBhvr>
                                    </p:animEffec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22" presetClass="exit" presetSubtype="4" fill="hold" grpId="1" nodeType="clickEffect">
                                  <p:stCondLst>
                                    <p:cond delay="0"/>
                                  </p:stCondLst>
                                  <p:childTnLst>
                                    <p:animEffect transition="out" filter="wipe(down)">
                                      <p:cBhvr>
                                        <p:cTn id="132" dur="500"/>
                                        <p:tgtEl>
                                          <p:spTgt spid="44"/>
                                        </p:tgtEl>
                                      </p:cBhvr>
                                    </p:animEffect>
                                    <p:set>
                                      <p:cBhvr>
                                        <p:cTn id="133"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34" restart="whenNotActive" fill="hold" evtFilter="cancelBubble" nodeType="interactiveSeq">
                <p:stCondLst>
                  <p:cond evt="onClick" delay="0">
                    <p:tgtEl>
                      <p:spTgt spid="17"/>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22" presetClass="entr" presetSubtype="4" fill="hold" grpId="0" nodeType="click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wipe(down)">
                                      <p:cBhvr>
                                        <p:cTn id="139" dur="500"/>
                                        <p:tgtEl>
                                          <p:spTgt spid="36"/>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xit" presetSubtype="4" fill="hold" grpId="1" nodeType="clickEffect">
                                  <p:stCondLst>
                                    <p:cond delay="0"/>
                                  </p:stCondLst>
                                  <p:childTnLst>
                                    <p:animEffect transition="out" filter="wipe(down)">
                                      <p:cBhvr>
                                        <p:cTn id="143" dur="500"/>
                                        <p:tgtEl>
                                          <p:spTgt spid="36"/>
                                        </p:tgtEl>
                                      </p:cBhvr>
                                    </p:animEffect>
                                    <p:set>
                                      <p:cBhvr>
                                        <p:cTn id="144"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5" restart="whenNotActive" fill="hold" evtFilter="cancelBubble" nodeType="interactiveSeq">
                <p:stCondLst>
                  <p:cond evt="onClick" delay="0">
                    <p:tgtEl>
                      <p:spTgt spid="18"/>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wipe(down)">
                                      <p:cBhvr>
                                        <p:cTn id="150" dur="500"/>
                                        <p:tgtEl>
                                          <p:spTgt spid="37"/>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xit" presetSubtype="4" fill="hold" grpId="1" nodeType="clickEffect">
                                  <p:stCondLst>
                                    <p:cond delay="0"/>
                                  </p:stCondLst>
                                  <p:childTnLst>
                                    <p:animEffect transition="out" filter="wipe(down)">
                                      <p:cBhvr>
                                        <p:cTn id="154" dur="500"/>
                                        <p:tgtEl>
                                          <p:spTgt spid="37"/>
                                        </p:tgtEl>
                                      </p:cBhvr>
                                    </p:animEffect>
                                    <p:set>
                                      <p:cBhvr>
                                        <p:cTn id="15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56" restart="whenNotActive" fill="hold" evtFilter="cancelBubble" nodeType="interactiveSeq">
                <p:stCondLst>
                  <p:cond evt="onClick" delay="0">
                    <p:tgtEl>
                      <p:spTgt spid="19"/>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22" presetClass="entr" presetSubtype="4" fill="hold" grpId="0" nodeType="click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wipe(down)">
                                      <p:cBhvr>
                                        <p:cTn id="161" dur="500"/>
                                        <p:tgtEl>
                                          <p:spTgt spid="38"/>
                                        </p:tgtEl>
                                      </p:cBhvr>
                                    </p:animEffec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22" presetClass="exit" presetSubtype="4" fill="hold" grpId="1" nodeType="clickEffect">
                                  <p:stCondLst>
                                    <p:cond delay="0"/>
                                  </p:stCondLst>
                                  <p:childTnLst>
                                    <p:animEffect transition="out" filter="wipe(down)">
                                      <p:cBhvr>
                                        <p:cTn id="165" dur="500"/>
                                        <p:tgtEl>
                                          <p:spTgt spid="38"/>
                                        </p:tgtEl>
                                      </p:cBhvr>
                                    </p:animEffect>
                                    <p:set>
                                      <p:cBhvr>
                                        <p:cTn id="166"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67" restart="whenNotActive" fill="hold" evtFilter="cancelBubble" nodeType="interactiveSeq">
                <p:stCondLst>
                  <p:cond evt="onClick" delay="0">
                    <p:tgtEl>
                      <p:spTgt spid="20"/>
                    </p:tgtEl>
                  </p:cond>
                </p:stCondLst>
                <p:endSync evt="end" delay="0">
                  <p:rtn val="all"/>
                </p:endSync>
                <p:childTnLst>
                  <p:par>
                    <p:cTn id="168" fill="hold" nodeType="clickPar">
                      <p:stCondLst>
                        <p:cond delay="0"/>
                      </p:stCondLst>
                      <p:childTnLst>
                        <p:par>
                          <p:cTn id="169" fill="hold" nodeType="withGroup">
                            <p:stCondLst>
                              <p:cond delay="0"/>
                            </p:stCondLst>
                            <p:childTnLst>
                              <p:par>
                                <p:cTn id="170" presetID="22" presetClass="entr" presetSubtype="4" fill="hold" grpId="0" nodeType="clickEffect">
                                  <p:stCondLst>
                                    <p:cond delay="0"/>
                                  </p:stCondLst>
                                  <p:childTnLst>
                                    <p:set>
                                      <p:cBhvr>
                                        <p:cTn id="171" dur="1" fill="hold">
                                          <p:stCondLst>
                                            <p:cond delay="0"/>
                                          </p:stCondLst>
                                        </p:cTn>
                                        <p:tgtEl>
                                          <p:spTgt spid="39"/>
                                        </p:tgtEl>
                                        <p:attrNameLst>
                                          <p:attrName>style.visibility</p:attrName>
                                        </p:attrNameLst>
                                      </p:cBhvr>
                                      <p:to>
                                        <p:strVal val="visible"/>
                                      </p:to>
                                    </p:set>
                                    <p:animEffect transition="in" filter="wipe(down)">
                                      <p:cBhvr>
                                        <p:cTn id="172" dur="500"/>
                                        <p:tgtEl>
                                          <p:spTgt spid="39"/>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22" presetClass="exit" presetSubtype="4" fill="hold" grpId="1" nodeType="clickEffect">
                                  <p:stCondLst>
                                    <p:cond delay="0"/>
                                  </p:stCondLst>
                                  <p:childTnLst>
                                    <p:animEffect transition="out" filter="wipe(down)">
                                      <p:cBhvr>
                                        <p:cTn id="176" dur="500"/>
                                        <p:tgtEl>
                                          <p:spTgt spid="39"/>
                                        </p:tgtEl>
                                      </p:cBhvr>
                                    </p:animEffect>
                                    <p:set>
                                      <p:cBhvr>
                                        <p:cTn id="1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8" restart="whenNotActive" fill="hold" evtFilter="cancelBubble" nodeType="interactiveSeq">
                <p:stCondLst>
                  <p:cond evt="onClick" delay="0">
                    <p:tgtEl>
                      <p:spTgt spid="21"/>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00"/>
                                        <p:tgtEl>
                                          <p:spTgt spid="40"/>
                                        </p:tgtEl>
                                      </p:cBhvr>
                                    </p:animEffec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22" presetClass="exit" presetSubtype="4" fill="hold" grpId="1" nodeType="clickEffect">
                                  <p:stCondLst>
                                    <p:cond delay="0"/>
                                  </p:stCondLst>
                                  <p:childTnLst>
                                    <p:animEffect transition="out" filter="wipe(down)">
                                      <p:cBhvr>
                                        <p:cTn id="187" dur="500"/>
                                        <p:tgtEl>
                                          <p:spTgt spid="40"/>
                                        </p:tgtEl>
                                      </p:cBhvr>
                                    </p:animEffect>
                                    <p:set>
                                      <p:cBhvr>
                                        <p:cTn id="188"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89" restart="whenNotActive" fill="hold" evtFilter="cancelBubble" nodeType="interactiveSeq">
                <p:stCondLst>
                  <p:cond evt="onClick" delay="0">
                    <p:tgtEl>
                      <p:spTgt spid="22"/>
                    </p:tgtEl>
                  </p:cond>
                </p:stCondLst>
                <p:endSync evt="end" delay="0">
                  <p:rtn val="all"/>
                </p:endSync>
                <p:childTnLst>
                  <p:par>
                    <p:cTn id="190" fill="hold" nodeType="clickPar">
                      <p:stCondLst>
                        <p:cond delay="0"/>
                      </p:stCondLst>
                      <p:childTnLst>
                        <p:par>
                          <p:cTn id="191" fill="hold" nodeType="withGroup">
                            <p:stCondLst>
                              <p:cond delay="0"/>
                            </p:stCondLst>
                            <p:childTnLst>
                              <p:par>
                                <p:cTn id="192" presetID="22" presetClass="entr" presetSubtype="4" fill="hold" grpId="0" nodeType="clickEffect">
                                  <p:stCondLst>
                                    <p:cond delay="0"/>
                                  </p:stCondLst>
                                  <p:childTnLst>
                                    <p:set>
                                      <p:cBhvr>
                                        <p:cTn id="193" dur="1" fill="hold">
                                          <p:stCondLst>
                                            <p:cond delay="0"/>
                                          </p:stCondLst>
                                        </p:cTn>
                                        <p:tgtEl>
                                          <p:spTgt spid="41"/>
                                        </p:tgtEl>
                                        <p:attrNameLst>
                                          <p:attrName>style.visibility</p:attrName>
                                        </p:attrNameLst>
                                      </p:cBhvr>
                                      <p:to>
                                        <p:strVal val="visible"/>
                                      </p:to>
                                    </p:set>
                                    <p:animEffect transition="in" filter="wipe(down)">
                                      <p:cBhvr>
                                        <p:cTn id="194" dur="500"/>
                                        <p:tgtEl>
                                          <p:spTgt spid="41"/>
                                        </p:tgtEl>
                                      </p:cBhvr>
                                    </p:animEffec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22" presetClass="exit" presetSubtype="4" fill="hold" grpId="1" nodeType="clickEffect">
                                  <p:stCondLst>
                                    <p:cond delay="0"/>
                                  </p:stCondLst>
                                  <p:childTnLst>
                                    <p:animEffect transition="out" filter="wipe(down)">
                                      <p:cBhvr>
                                        <p:cTn id="198" dur="500"/>
                                        <p:tgtEl>
                                          <p:spTgt spid="41"/>
                                        </p:tgtEl>
                                      </p:cBhvr>
                                    </p:animEffect>
                                    <p:set>
                                      <p:cBhvr>
                                        <p:cTn id="19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0" restart="whenNotActive" fill="hold" evtFilter="cancelBubble" nodeType="interactiveSeq">
                <p:stCondLst>
                  <p:cond evt="onClick" delay="0">
                    <p:tgtEl>
                      <p:spTgt spid="42"/>
                    </p:tgtEl>
                  </p:cond>
                </p:stCondLst>
                <p:endSync evt="end" delay="0">
                  <p:rtn val="all"/>
                </p:endSync>
                <p:childTnLst>
                  <p:par>
                    <p:cTn id="201" fill="hold" nodeType="clickPar">
                      <p:stCondLst>
                        <p:cond delay="0"/>
                      </p:stCondLst>
                      <p:childTnLst>
                        <p:par>
                          <p:cTn id="202" fill="hold" nodeType="withGroup">
                            <p:stCondLst>
                              <p:cond delay="0"/>
                            </p:stCondLst>
                            <p:childTnLst>
                              <p:par>
                                <p:cTn id="203" presetID="53" presetClass="entr" presetSubtype="16" fill="hold" grpId="0" nodeType="clickEffect">
                                  <p:stCondLst>
                                    <p:cond delay="0"/>
                                  </p:stCondLst>
                                  <p:childTnLst>
                                    <p:set>
                                      <p:cBhvr>
                                        <p:cTn id="204" dur="1" fill="hold">
                                          <p:stCondLst>
                                            <p:cond delay="0"/>
                                          </p:stCondLst>
                                        </p:cTn>
                                        <p:tgtEl>
                                          <p:spTgt spid="46"/>
                                        </p:tgtEl>
                                        <p:attrNameLst>
                                          <p:attrName>style.visibility</p:attrName>
                                        </p:attrNameLst>
                                      </p:cBhvr>
                                      <p:to>
                                        <p:strVal val="visible"/>
                                      </p:to>
                                    </p:set>
                                    <p:anim calcmode="lin" valueType="num">
                                      <p:cBhvr>
                                        <p:cTn id="205" dur="500" fill="hold"/>
                                        <p:tgtEl>
                                          <p:spTgt spid="46"/>
                                        </p:tgtEl>
                                        <p:attrNameLst>
                                          <p:attrName>ppt_w</p:attrName>
                                        </p:attrNameLst>
                                      </p:cBhvr>
                                      <p:tavLst>
                                        <p:tav tm="0">
                                          <p:val>
                                            <p:fltVal val="0"/>
                                          </p:val>
                                        </p:tav>
                                        <p:tav tm="100000">
                                          <p:val>
                                            <p:strVal val="#ppt_w"/>
                                          </p:val>
                                        </p:tav>
                                      </p:tavLst>
                                    </p:anim>
                                    <p:anim calcmode="lin" valueType="num">
                                      <p:cBhvr>
                                        <p:cTn id="206" dur="500" fill="hold"/>
                                        <p:tgtEl>
                                          <p:spTgt spid="46"/>
                                        </p:tgtEl>
                                        <p:attrNameLst>
                                          <p:attrName>ppt_h</p:attrName>
                                        </p:attrNameLst>
                                      </p:cBhvr>
                                      <p:tavLst>
                                        <p:tav tm="0">
                                          <p:val>
                                            <p:fltVal val="0"/>
                                          </p:val>
                                        </p:tav>
                                        <p:tav tm="100000">
                                          <p:val>
                                            <p:strVal val="#ppt_h"/>
                                          </p:val>
                                        </p:tav>
                                      </p:tavLst>
                                    </p:anim>
                                    <p:animEffect transition="in" filter="fade">
                                      <p:cBhvr>
                                        <p:cTn id="207" dur="500"/>
                                        <p:tgtEl>
                                          <p:spTgt spid="46"/>
                                        </p:tgtEl>
                                      </p:cBhvr>
                                    </p:animEffect>
                                  </p:childTnLst>
                                  <p:subTnLst>
                                    <p:audio>
                                      <p:cMediaNode>
                                        <p:cTn display="0" masterRel="sameClick">
                                          <p:stCondLst>
                                            <p:cond evt="begin" delay="0">
                                              <p:tn val="203"/>
                                            </p:cond>
                                          </p:stCondLst>
                                          <p:endCondLst>
                                            <p:cond evt="onStopAudio" delay="0">
                                              <p:tgtEl>
                                                <p:sldTgt/>
                                              </p:tgtEl>
                                            </p:cond>
                                          </p:endCondLst>
                                        </p:cTn>
                                        <p:tgtEl>
                                          <p:sndTgt r:embed="rId2" name="applause.wav"/>
                                        </p:tgtEl>
                                      </p:cMediaNode>
                                    </p:audio>
                                  </p:subTnLst>
                                </p:cTn>
                              </p:par>
                              <p:par>
                                <p:cTn id="208" presetID="53" presetClass="entr" presetSubtype="16" fill="hold" grpId="0" nodeType="withEffect">
                                  <p:stCondLst>
                                    <p:cond delay="0"/>
                                  </p:stCondLst>
                                  <p:childTnLst>
                                    <p:set>
                                      <p:cBhvr>
                                        <p:cTn id="209" dur="1" fill="hold">
                                          <p:stCondLst>
                                            <p:cond delay="0"/>
                                          </p:stCondLst>
                                        </p:cTn>
                                        <p:tgtEl>
                                          <p:spTgt spid="45"/>
                                        </p:tgtEl>
                                        <p:attrNameLst>
                                          <p:attrName>style.visibility</p:attrName>
                                        </p:attrNameLst>
                                      </p:cBhvr>
                                      <p:to>
                                        <p:strVal val="visible"/>
                                      </p:to>
                                    </p:set>
                                    <p:anim calcmode="lin" valueType="num">
                                      <p:cBhvr>
                                        <p:cTn id="210" dur="500" fill="hold"/>
                                        <p:tgtEl>
                                          <p:spTgt spid="45"/>
                                        </p:tgtEl>
                                        <p:attrNameLst>
                                          <p:attrName>ppt_w</p:attrName>
                                        </p:attrNameLst>
                                      </p:cBhvr>
                                      <p:tavLst>
                                        <p:tav tm="0">
                                          <p:val>
                                            <p:fltVal val="0"/>
                                          </p:val>
                                        </p:tav>
                                        <p:tav tm="100000">
                                          <p:val>
                                            <p:strVal val="#ppt_w"/>
                                          </p:val>
                                        </p:tav>
                                      </p:tavLst>
                                    </p:anim>
                                    <p:anim calcmode="lin" valueType="num">
                                      <p:cBhvr>
                                        <p:cTn id="211" dur="500" fill="hold"/>
                                        <p:tgtEl>
                                          <p:spTgt spid="45"/>
                                        </p:tgtEl>
                                        <p:attrNameLst>
                                          <p:attrName>ppt_h</p:attrName>
                                        </p:attrNameLst>
                                      </p:cBhvr>
                                      <p:tavLst>
                                        <p:tav tm="0">
                                          <p:val>
                                            <p:fltVal val="0"/>
                                          </p:val>
                                        </p:tav>
                                        <p:tav tm="100000">
                                          <p:val>
                                            <p:strVal val="#ppt_h"/>
                                          </p:val>
                                        </p:tav>
                                      </p:tavLst>
                                    </p:anim>
                                    <p:animEffect transition="in" filter="fade">
                                      <p:cBhvr>
                                        <p:cTn id="212" dur="500"/>
                                        <p:tgtEl>
                                          <p:spTgt spid="45"/>
                                        </p:tgtEl>
                                      </p:cBhvr>
                                    </p:animEffect>
                                  </p:childTnLst>
                                  <p:subTnLst>
                                    <p:audio>
                                      <p:cMediaNode>
                                        <p:cTn display="0" masterRel="sameClick">
                                          <p:stCondLst>
                                            <p:cond evt="begin" delay="0">
                                              <p:tn val="208"/>
                                            </p:cond>
                                          </p:stCondLst>
                                          <p:endCondLst>
                                            <p:cond evt="onStopAudio" delay="0">
                                              <p:tgtEl>
                                                <p:sldTgt/>
                                              </p:tgtEl>
                                            </p:cond>
                                          </p:endCondLst>
                                        </p:cTn>
                                        <p:tgtEl>
                                          <p:sndTgt r:embed="rId2" name="applause.wav"/>
                                        </p:tgtEl>
                                      </p:cMediaNode>
                                    </p:audio>
                                  </p:subTnLst>
                                </p:cTn>
                              </p:par>
                              <p:par>
                                <p:cTn id="213" presetID="53" presetClass="entr" presetSubtype="16" fill="hold" grpId="0" nodeType="withEffect">
                                  <p:stCondLst>
                                    <p:cond delay="0"/>
                                  </p:stCondLst>
                                  <p:childTnLst>
                                    <p:set>
                                      <p:cBhvr>
                                        <p:cTn id="214" dur="1" fill="hold">
                                          <p:stCondLst>
                                            <p:cond delay="0"/>
                                          </p:stCondLst>
                                        </p:cTn>
                                        <p:tgtEl>
                                          <p:spTgt spid="47"/>
                                        </p:tgtEl>
                                        <p:attrNameLst>
                                          <p:attrName>style.visibility</p:attrName>
                                        </p:attrNameLst>
                                      </p:cBhvr>
                                      <p:to>
                                        <p:strVal val="visible"/>
                                      </p:to>
                                    </p:set>
                                    <p:anim calcmode="lin" valueType="num">
                                      <p:cBhvr>
                                        <p:cTn id="215" dur="500" fill="hold"/>
                                        <p:tgtEl>
                                          <p:spTgt spid="47"/>
                                        </p:tgtEl>
                                        <p:attrNameLst>
                                          <p:attrName>ppt_w</p:attrName>
                                        </p:attrNameLst>
                                      </p:cBhvr>
                                      <p:tavLst>
                                        <p:tav tm="0">
                                          <p:val>
                                            <p:fltVal val="0"/>
                                          </p:val>
                                        </p:tav>
                                        <p:tav tm="100000">
                                          <p:val>
                                            <p:strVal val="#ppt_w"/>
                                          </p:val>
                                        </p:tav>
                                      </p:tavLst>
                                    </p:anim>
                                    <p:anim calcmode="lin" valueType="num">
                                      <p:cBhvr>
                                        <p:cTn id="216" dur="500" fill="hold"/>
                                        <p:tgtEl>
                                          <p:spTgt spid="47"/>
                                        </p:tgtEl>
                                        <p:attrNameLst>
                                          <p:attrName>ppt_h</p:attrName>
                                        </p:attrNameLst>
                                      </p:cBhvr>
                                      <p:tavLst>
                                        <p:tav tm="0">
                                          <p:val>
                                            <p:fltVal val="0"/>
                                          </p:val>
                                        </p:tav>
                                        <p:tav tm="100000">
                                          <p:val>
                                            <p:strVal val="#ppt_h"/>
                                          </p:val>
                                        </p:tav>
                                      </p:tavLst>
                                    </p:anim>
                                    <p:animEffect transition="in" filter="fade">
                                      <p:cBhvr>
                                        <p:cTn id="217" dur="500"/>
                                        <p:tgtEl>
                                          <p:spTgt spid="47"/>
                                        </p:tgtEl>
                                      </p:cBhvr>
                                    </p:animEffect>
                                  </p:childTnLst>
                                  <p:subTnLst>
                                    <p:audio>
                                      <p:cMediaNode>
                                        <p:cTn display="0" masterRel="sameClick">
                                          <p:stCondLst>
                                            <p:cond evt="begin" delay="0">
                                              <p:tn val="213"/>
                                            </p:cond>
                                          </p:stCondLst>
                                          <p:endCondLst>
                                            <p:cond evt="onStopAudio" delay="0">
                                              <p:tgtEl>
                                                <p:sldTgt/>
                                              </p:tgtEl>
                                            </p:cond>
                                          </p:endCondLst>
                                        </p:cTn>
                                        <p:tgtEl>
                                          <p:sndTgt r:embed="rId2" name="applause.wav"/>
                                        </p:tgtEl>
                                      </p:cMediaNode>
                                    </p:audio>
                                  </p:subTnLst>
                                </p:cTn>
                              </p:par>
                              <p:par>
                                <p:cTn id="218" presetID="53" presetClass="entr" presetSubtype="16" fill="hold" grpId="0" nodeType="withEffect">
                                  <p:stCondLst>
                                    <p:cond delay="0"/>
                                  </p:stCondLst>
                                  <p:childTnLst>
                                    <p:set>
                                      <p:cBhvr>
                                        <p:cTn id="219" dur="1" fill="hold">
                                          <p:stCondLst>
                                            <p:cond delay="0"/>
                                          </p:stCondLst>
                                        </p:cTn>
                                        <p:tgtEl>
                                          <p:spTgt spid="48"/>
                                        </p:tgtEl>
                                        <p:attrNameLst>
                                          <p:attrName>style.visibility</p:attrName>
                                        </p:attrNameLst>
                                      </p:cBhvr>
                                      <p:to>
                                        <p:strVal val="visible"/>
                                      </p:to>
                                    </p:set>
                                    <p:anim calcmode="lin" valueType="num">
                                      <p:cBhvr>
                                        <p:cTn id="220" dur="500" fill="hold"/>
                                        <p:tgtEl>
                                          <p:spTgt spid="48"/>
                                        </p:tgtEl>
                                        <p:attrNameLst>
                                          <p:attrName>ppt_w</p:attrName>
                                        </p:attrNameLst>
                                      </p:cBhvr>
                                      <p:tavLst>
                                        <p:tav tm="0">
                                          <p:val>
                                            <p:fltVal val="0"/>
                                          </p:val>
                                        </p:tav>
                                        <p:tav tm="100000">
                                          <p:val>
                                            <p:strVal val="#ppt_w"/>
                                          </p:val>
                                        </p:tav>
                                      </p:tavLst>
                                    </p:anim>
                                    <p:anim calcmode="lin" valueType="num">
                                      <p:cBhvr>
                                        <p:cTn id="221" dur="500" fill="hold"/>
                                        <p:tgtEl>
                                          <p:spTgt spid="48"/>
                                        </p:tgtEl>
                                        <p:attrNameLst>
                                          <p:attrName>ppt_h</p:attrName>
                                        </p:attrNameLst>
                                      </p:cBhvr>
                                      <p:tavLst>
                                        <p:tav tm="0">
                                          <p:val>
                                            <p:fltVal val="0"/>
                                          </p:val>
                                        </p:tav>
                                        <p:tav tm="100000">
                                          <p:val>
                                            <p:strVal val="#ppt_h"/>
                                          </p:val>
                                        </p:tav>
                                      </p:tavLst>
                                    </p:anim>
                                    <p:animEffect transition="in" filter="fade">
                                      <p:cBhvr>
                                        <p:cTn id="222" dur="500"/>
                                        <p:tgtEl>
                                          <p:spTgt spid="48"/>
                                        </p:tgtEl>
                                      </p:cBhvr>
                                    </p:animEffect>
                                  </p:childTnLst>
                                  <p:subTnLst>
                                    <p:audio>
                                      <p:cMediaNode>
                                        <p:cTn display="0" masterRel="sameClick">
                                          <p:stCondLst>
                                            <p:cond evt="begin" delay="0">
                                              <p:tn val="218"/>
                                            </p:cond>
                                          </p:stCondLst>
                                          <p:endCondLst>
                                            <p:cond evt="onStopAudio" delay="0">
                                              <p:tgtEl>
                                                <p:sldTgt/>
                                              </p:tgtEl>
                                            </p:cond>
                                          </p:endCondLst>
                                        </p:cTn>
                                        <p:tgtEl>
                                          <p:sndTgt r:embed="rId2" name="applause.wav"/>
                                        </p:tgtEl>
                                      </p:cMediaNode>
                                    </p:audio>
                                  </p:subTnLst>
                                </p:cTn>
                              </p:par>
                              <p:par>
                                <p:cTn id="223" presetID="53" presetClass="entr" presetSubtype="16" fill="hold" grpId="0" nodeType="withEffect">
                                  <p:stCondLst>
                                    <p:cond delay="0"/>
                                  </p:stCondLst>
                                  <p:childTnLst>
                                    <p:set>
                                      <p:cBhvr>
                                        <p:cTn id="224" dur="1" fill="hold">
                                          <p:stCondLst>
                                            <p:cond delay="0"/>
                                          </p:stCondLst>
                                        </p:cTn>
                                        <p:tgtEl>
                                          <p:spTgt spid="49"/>
                                        </p:tgtEl>
                                        <p:attrNameLst>
                                          <p:attrName>style.visibility</p:attrName>
                                        </p:attrNameLst>
                                      </p:cBhvr>
                                      <p:to>
                                        <p:strVal val="visible"/>
                                      </p:to>
                                    </p:set>
                                    <p:anim calcmode="lin" valueType="num">
                                      <p:cBhvr>
                                        <p:cTn id="225" dur="500" fill="hold"/>
                                        <p:tgtEl>
                                          <p:spTgt spid="49"/>
                                        </p:tgtEl>
                                        <p:attrNameLst>
                                          <p:attrName>ppt_w</p:attrName>
                                        </p:attrNameLst>
                                      </p:cBhvr>
                                      <p:tavLst>
                                        <p:tav tm="0">
                                          <p:val>
                                            <p:fltVal val="0"/>
                                          </p:val>
                                        </p:tav>
                                        <p:tav tm="100000">
                                          <p:val>
                                            <p:strVal val="#ppt_w"/>
                                          </p:val>
                                        </p:tav>
                                      </p:tavLst>
                                    </p:anim>
                                    <p:anim calcmode="lin" valueType="num">
                                      <p:cBhvr>
                                        <p:cTn id="226" dur="500" fill="hold"/>
                                        <p:tgtEl>
                                          <p:spTgt spid="49"/>
                                        </p:tgtEl>
                                        <p:attrNameLst>
                                          <p:attrName>ppt_h</p:attrName>
                                        </p:attrNameLst>
                                      </p:cBhvr>
                                      <p:tavLst>
                                        <p:tav tm="0">
                                          <p:val>
                                            <p:fltVal val="0"/>
                                          </p:val>
                                        </p:tav>
                                        <p:tav tm="100000">
                                          <p:val>
                                            <p:strVal val="#ppt_h"/>
                                          </p:val>
                                        </p:tav>
                                      </p:tavLst>
                                    </p:anim>
                                    <p:animEffect transition="in" filter="fade">
                                      <p:cBhvr>
                                        <p:cTn id="227" dur="500"/>
                                        <p:tgtEl>
                                          <p:spTgt spid="49"/>
                                        </p:tgtEl>
                                      </p:cBhvr>
                                    </p:animEffect>
                                  </p:childTnLst>
                                  <p:subTnLst>
                                    <p:audio>
                                      <p:cMediaNode>
                                        <p:cTn display="0" masterRel="sameClick">
                                          <p:stCondLst>
                                            <p:cond evt="begin" delay="0">
                                              <p:tn val="223"/>
                                            </p:cond>
                                          </p:stCondLst>
                                          <p:endCondLst>
                                            <p:cond evt="onStopAudio" delay="0">
                                              <p:tgtEl>
                                                <p:sldTgt/>
                                              </p:tgtEl>
                                            </p:cond>
                                          </p:endCondLst>
                                        </p:cTn>
                                        <p:tgtEl>
                                          <p:sndTgt r:embed="rId2" name="applause.wav"/>
                                        </p:tgtEl>
                                      </p:cMediaNode>
                                    </p:audio>
                                  </p:subTnLst>
                                </p:cTn>
                              </p:par>
                              <p:par>
                                <p:cTn id="228" presetID="53" presetClass="entr" presetSubtype="16" fill="hold" grpId="0" nodeType="withEffect">
                                  <p:stCondLst>
                                    <p:cond delay="0"/>
                                  </p:stCondLst>
                                  <p:childTnLst>
                                    <p:set>
                                      <p:cBhvr>
                                        <p:cTn id="229" dur="1" fill="hold">
                                          <p:stCondLst>
                                            <p:cond delay="0"/>
                                          </p:stCondLst>
                                        </p:cTn>
                                        <p:tgtEl>
                                          <p:spTgt spid="50"/>
                                        </p:tgtEl>
                                        <p:attrNameLst>
                                          <p:attrName>style.visibility</p:attrName>
                                        </p:attrNameLst>
                                      </p:cBhvr>
                                      <p:to>
                                        <p:strVal val="visible"/>
                                      </p:to>
                                    </p:set>
                                    <p:anim calcmode="lin" valueType="num">
                                      <p:cBhvr>
                                        <p:cTn id="230" dur="500" fill="hold"/>
                                        <p:tgtEl>
                                          <p:spTgt spid="50"/>
                                        </p:tgtEl>
                                        <p:attrNameLst>
                                          <p:attrName>ppt_w</p:attrName>
                                        </p:attrNameLst>
                                      </p:cBhvr>
                                      <p:tavLst>
                                        <p:tav tm="0">
                                          <p:val>
                                            <p:fltVal val="0"/>
                                          </p:val>
                                        </p:tav>
                                        <p:tav tm="100000">
                                          <p:val>
                                            <p:strVal val="#ppt_w"/>
                                          </p:val>
                                        </p:tav>
                                      </p:tavLst>
                                    </p:anim>
                                    <p:anim calcmode="lin" valueType="num">
                                      <p:cBhvr>
                                        <p:cTn id="231" dur="500" fill="hold"/>
                                        <p:tgtEl>
                                          <p:spTgt spid="50"/>
                                        </p:tgtEl>
                                        <p:attrNameLst>
                                          <p:attrName>ppt_h</p:attrName>
                                        </p:attrNameLst>
                                      </p:cBhvr>
                                      <p:tavLst>
                                        <p:tav tm="0">
                                          <p:val>
                                            <p:fltVal val="0"/>
                                          </p:val>
                                        </p:tav>
                                        <p:tav tm="100000">
                                          <p:val>
                                            <p:strVal val="#ppt_h"/>
                                          </p:val>
                                        </p:tav>
                                      </p:tavLst>
                                    </p:anim>
                                    <p:animEffect transition="in" filter="fade">
                                      <p:cBhvr>
                                        <p:cTn id="232" dur="500"/>
                                        <p:tgtEl>
                                          <p:spTgt spid="50"/>
                                        </p:tgtEl>
                                      </p:cBhvr>
                                    </p:animEffect>
                                  </p:childTnLst>
                                  <p:subTnLst>
                                    <p:audio>
                                      <p:cMediaNode>
                                        <p:cTn display="0" masterRel="sameClick">
                                          <p:stCondLst>
                                            <p:cond evt="begin" delay="0">
                                              <p:tn val="228"/>
                                            </p:cond>
                                          </p:stCondLst>
                                          <p:endCondLst>
                                            <p:cond evt="onStopAudio" delay="0">
                                              <p:tgtEl>
                                                <p:sldTgt/>
                                              </p:tgtEl>
                                            </p:cond>
                                          </p:endCondLst>
                                        </p:cTn>
                                        <p:tgtEl>
                                          <p:sndTgt r:embed="rId2" name="applause.wav"/>
                                        </p:tgtEl>
                                      </p:cMediaNode>
                                    </p:audio>
                                  </p:subTnLst>
                                </p:cTn>
                              </p:par>
                              <p:par>
                                <p:cTn id="233" presetID="53" presetClass="entr" presetSubtype="16" fill="hold" grpId="0" nodeType="withEffect">
                                  <p:stCondLst>
                                    <p:cond delay="0"/>
                                  </p:stCondLst>
                                  <p:childTnLst>
                                    <p:set>
                                      <p:cBhvr>
                                        <p:cTn id="234" dur="1" fill="hold">
                                          <p:stCondLst>
                                            <p:cond delay="0"/>
                                          </p:stCondLst>
                                        </p:cTn>
                                        <p:tgtEl>
                                          <p:spTgt spid="51"/>
                                        </p:tgtEl>
                                        <p:attrNameLst>
                                          <p:attrName>style.visibility</p:attrName>
                                        </p:attrNameLst>
                                      </p:cBhvr>
                                      <p:to>
                                        <p:strVal val="visible"/>
                                      </p:to>
                                    </p:set>
                                    <p:anim calcmode="lin" valueType="num">
                                      <p:cBhvr>
                                        <p:cTn id="235" dur="500" fill="hold"/>
                                        <p:tgtEl>
                                          <p:spTgt spid="51"/>
                                        </p:tgtEl>
                                        <p:attrNameLst>
                                          <p:attrName>ppt_w</p:attrName>
                                        </p:attrNameLst>
                                      </p:cBhvr>
                                      <p:tavLst>
                                        <p:tav tm="0">
                                          <p:val>
                                            <p:fltVal val="0"/>
                                          </p:val>
                                        </p:tav>
                                        <p:tav tm="100000">
                                          <p:val>
                                            <p:strVal val="#ppt_w"/>
                                          </p:val>
                                        </p:tav>
                                      </p:tavLst>
                                    </p:anim>
                                    <p:anim calcmode="lin" valueType="num">
                                      <p:cBhvr>
                                        <p:cTn id="236" dur="500" fill="hold"/>
                                        <p:tgtEl>
                                          <p:spTgt spid="51"/>
                                        </p:tgtEl>
                                        <p:attrNameLst>
                                          <p:attrName>ppt_h</p:attrName>
                                        </p:attrNameLst>
                                      </p:cBhvr>
                                      <p:tavLst>
                                        <p:tav tm="0">
                                          <p:val>
                                            <p:fltVal val="0"/>
                                          </p:val>
                                        </p:tav>
                                        <p:tav tm="100000">
                                          <p:val>
                                            <p:strVal val="#ppt_h"/>
                                          </p:val>
                                        </p:tav>
                                      </p:tavLst>
                                    </p:anim>
                                    <p:animEffect transition="in" filter="fade">
                                      <p:cBhvr>
                                        <p:cTn id="237" dur="500"/>
                                        <p:tgtEl>
                                          <p:spTgt spid="51"/>
                                        </p:tgtEl>
                                      </p:cBhvr>
                                    </p:animEffect>
                                  </p:childTnLst>
                                  <p:subTnLst>
                                    <p:audio>
                                      <p:cMediaNode>
                                        <p:cTn display="0" masterRel="sameClick">
                                          <p:stCondLst>
                                            <p:cond evt="begin" delay="0">
                                              <p:tn val="233"/>
                                            </p:cond>
                                          </p:stCondLst>
                                          <p:endCondLst>
                                            <p:cond evt="onStopAudio" delay="0">
                                              <p:tgtEl>
                                                <p:sldTgt/>
                                              </p:tgtEl>
                                            </p:cond>
                                          </p:endCondLst>
                                        </p:cTn>
                                        <p:tgtEl>
                                          <p:sndTgt r:embed="rId2" name="applause.wav"/>
                                        </p:tgtEl>
                                      </p:cMediaNode>
                                    </p:audio>
                                  </p:subTnLst>
                                </p:cTn>
                              </p:par>
                              <p:par>
                                <p:cTn id="238" presetID="53" presetClass="entr" presetSubtype="16" fill="hold" grpId="0" nodeType="withEffect">
                                  <p:stCondLst>
                                    <p:cond delay="0"/>
                                  </p:stCondLst>
                                  <p:childTnLst>
                                    <p:set>
                                      <p:cBhvr>
                                        <p:cTn id="239" dur="1" fill="hold">
                                          <p:stCondLst>
                                            <p:cond delay="0"/>
                                          </p:stCondLst>
                                        </p:cTn>
                                        <p:tgtEl>
                                          <p:spTgt spid="52"/>
                                        </p:tgtEl>
                                        <p:attrNameLst>
                                          <p:attrName>style.visibility</p:attrName>
                                        </p:attrNameLst>
                                      </p:cBhvr>
                                      <p:to>
                                        <p:strVal val="visible"/>
                                      </p:to>
                                    </p:set>
                                    <p:anim calcmode="lin" valueType="num">
                                      <p:cBhvr>
                                        <p:cTn id="240" dur="500" fill="hold"/>
                                        <p:tgtEl>
                                          <p:spTgt spid="52"/>
                                        </p:tgtEl>
                                        <p:attrNameLst>
                                          <p:attrName>ppt_w</p:attrName>
                                        </p:attrNameLst>
                                      </p:cBhvr>
                                      <p:tavLst>
                                        <p:tav tm="0">
                                          <p:val>
                                            <p:fltVal val="0"/>
                                          </p:val>
                                        </p:tav>
                                        <p:tav tm="100000">
                                          <p:val>
                                            <p:strVal val="#ppt_w"/>
                                          </p:val>
                                        </p:tav>
                                      </p:tavLst>
                                    </p:anim>
                                    <p:anim calcmode="lin" valueType="num">
                                      <p:cBhvr>
                                        <p:cTn id="241" dur="500" fill="hold"/>
                                        <p:tgtEl>
                                          <p:spTgt spid="52"/>
                                        </p:tgtEl>
                                        <p:attrNameLst>
                                          <p:attrName>ppt_h</p:attrName>
                                        </p:attrNameLst>
                                      </p:cBhvr>
                                      <p:tavLst>
                                        <p:tav tm="0">
                                          <p:val>
                                            <p:fltVal val="0"/>
                                          </p:val>
                                        </p:tav>
                                        <p:tav tm="100000">
                                          <p:val>
                                            <p:strVal val="#ppt_h"/>
                                          </p:val>
                                        </p:tav>
                                      </p:tavLst>
                                    </p:anim>
                                    <p:animEffect transition="in" filter="fade">
                                      <p:cBhvr>
                                        <p:cTn id="242" dur="500"/>
                                        <p:tgtEl>
                                          <p:spTgt spid="52"/>
                                        </p:tgtEl>
                                      </p:cBhvr>
                                    </p:animEffect>
                                  </p:childTnLst>
                                  <p:subTnLst>
                                    <p:audio>
                                      <p:cMediaNode>
                                        <p:cTn display="0" masterRel="sameClick">
                                          <p:stCondLst>
                                            <p:cond evt="begin" delay="0">
                                              <p:tn val="238"/>
                                            </p:cond>
                                          </p:stCondLst>
                                          <p:endCondLst>
                                            <p:cond evt="onStopAudio" delay="0">
                                              <p:tgtEl>
                                                <p:sldTgt/>
                                              </p:tgtEl>
                                            </p:cond>
                                          </p:endCondLst>
                                        </p:cTn>
                                        <p:tgtEl>
                                          <p:sndTgt r:embed="rId2" name="applause.wav"/>
                                        </p:tgtEl>
                                      </p:cMediaNode>
                                    </p:audio>
                                  </p:subTnLst>
                                </p:cTn>
                              </p:par>
                              <p:par>
                                <p:cTn id="243" presetID="53" presetClass="entr" presetSubtype="16" fill="hold" grpId="0" nodeType="withEffect">
                                  <p:stCondLst>
                                    <p:cond delay="0"/>
                                  </p:stCondLst>
                                  <p:childTnLst>
                                    <p:set>
                                      <p:cBhvr>
                                        <p:cTn id="244" dur="1" fill="hold">
                                          <p:stCondLst>
                                            <p:cond delay="0"/>
                                          </p:stCondLst>
                                        </p:cTn>
                                        <p:tgtEl>
                                          <p:spTgt spid="53"/>
                                        </p:tgtEl>
                                        <p:attrNameLst>
                                          <p:attrName>style.visibility</p:attrName>
                                        </p:attrNameLst>
                                      </p:cBhvr>
                                      <p:to>
                                        <p:strVal val="visible"/>
                                      </p:to>
                                    </p:set>
                                    <p:anim calcmode="lin" valueType="num">
                                      <p:cBhvr>
                                        <p:cTn id="245" dur="500" fill="hold"/>
                                        <p:tgtEl>
                                          <p:spTgt spid="53"/>
                                        </p:tgtEl>
                                        <p:attrNameLst>
                                          <p:attrName>ppt_w</p:attrName>
                                        </p:attrNameLst>
                                      </p:cBhvr>
                                      <p:tavLst>
                                        <p:tav tm="0">
                                          <p:val>
                                            <p:fltVal val="0"/>
                                          </p:val>
                                        </p:tav>
                                        <p:tav tm="100000">
                                          <p:val>
                                            <p:strVal val="#ppt_w"/>
                                          </p:val>
                                        </p:tav>
                                      </p:tavLst>
                                    </p:anim>
                                    <p:anim calcmode="lin" valueType="num">
                                      <p:cBhvr>
                                        <p:cTn id="246" dur="500" fill="hold"/>
                                        <p:tgtEl>
                                          <p:spTgt spid="53"/>
                                        </p:tgtEl>
                                        <p:attrNameLst>
                                          <p:attrName>ppt_h</p:attrName>
                                        </p:attrNameLst>
                                      </p:cBhvr>
                                      <p:tavLst>
                                        <p:tav tm="0">
                                          <p:val>
                                            <p:fltVal val="0"/>
                                          </p:val>
                                        </p:tav>
                                        <p:tav tm="100000">
                                          <p:val>
                                            <p:strVal val="#ppt_h"/>
                                          </p:val>
                                        </p:tav>
                                      </p:tavLst>
                                    </p:anim>
                                    <p:animEffect transition="in" filter="fade">
                                      <p:cBhvr>
                                        <p:cTn id="247" dur="500"/>
                                        <p:tgtEl>
                                          <p:spTgt spid="53"/>
                                        </p:tgtEl>
                                      </p:cBhvr>
                                    </p:animEffect>
                                  </p:childTnLst>
                                  <p:subTnLst>
                                    <p:audio>
                                      <p:cMediaNode>
                                        <p:cTn display="0" masterRel="sameClick">
                                          <p:stCondLst>
                                            <p:cond evt="begin" delay="0">
                                              <p:tn val="24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42"/>
                  </p:tgtEl>
                </p:cond>
              </p:nextCondLst>
            </p:seq>
          </p:childTnLst>
        </p:cTn>
      </p:par>
    </p:tnLst>
    <p:bldLst>
      <p:bldP spid="24" grpId="0"/>
      <p:bldP spid="24" grpId="1"/>
      <p:bldP spid="25" grpId="0"/>
      <p:bldP spid="25" grpId="1"/>
      <p:bldP spid="26" grpId="0"/>
      <p:bldP spid="26" grpId="1"/>
      <p:bldP spid="27" grpId="0"/>
      <p:bldP spid="27" grpId="1"/>
      <p:bldP spid="28" grpId="0"/>
      <p:bldP spid="28" grpId="1"/>
      <p:bldP spid="30" grpId="0"/>
      <p:bldP spid="30" grpId="1"/>
      <p:bldP spid="31" grpId="0"/>
      <p:bldP spid="31" grpId="1"/>
      <p:bldP spid="33" grpId="0"/>
      <p:bldP spid="33" grpId="1"/>
      <p:bldP spid="34" grpId="0"/>
      <p:bldP spid="34" grpId="1"/>
      <p:bldP spid="43" grpId="0" animBg="1"/>
      <p:bldP spid="43" grpId="1" animBg="1"/>
      <p:bldP spid="45" grpId="0"/>
      <p:bldP spid="46" grpId="0"/>
      <p:bldP spid="47" grpId="0"/>
      <p:bldP spid="48" grpId="0"/>
      <p:bldP spid="49" grpId="0"/>
      <p:bldP spid="50" grpId="0"/>
      <p:bldP spid="51" grpId="0"/>
      <p:bldP spid="52" grpId="0"/>
      <p:bldP spid="53" grpId="0"/>
      <p:bldP spid="35" grpId="0" animBg="1"/>
      <p:bldP spid="35" grpId="1" animBg="1"/>
      <p:bldP spid="44" grpId="0" animBg="1"/>
      <p:bldP spid="4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
            <a:ext cx="9144000" cy="6858001"/>
          </a:xfrm>
          <a:prstGeom prst="rect">
            <a:avLst/>
          </a:prstGeom>
        </p:spPr>
      </p:pic>
      <p:sp>
        <p:nvSpPr>
          <p:cNvPr id="3" name="TextBox 2"/>
          <p:cNvSpPr txBox="1"/>
          <p:nvPr/>
        </p:nvSpPr>
        <p:spPr>
          <a:xfrm>
            <a:off x="228600" y="57090"/>
            <a:ext cx="335280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000" smtClean="0">
                <a:solidFill>
                  <a:srgbClr val="FF0000"/>
                </a:solidFill>
                <a:latin typeface="Times New Roman" panose="02020603050405020304" pitchFamily="18" charset="0"/>
                <a:cs typeface="Times New Roman" panose="02020603050405020304" pitchFamily="18" charset="0"/>
              </a:rPr>
              <a:t>Khoa học 5 – Bài 16: Thủy tinh</a:t>
            </a:r>
            <a:endParaRPr lang="en-US" sz="2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948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747"/>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WordArt 5"/>
          <p:cNvSpPr>
            <a:spLocks noChangeArrowheads="1" noChangeShapeType="1" noTextEdit="1"/>
          </p:cNvSpPr>
          <p:nvPr/>
        </p:nvSpPr>
        <p:spPr bwMode="auto">
          <a:xfrm>
            <a:off x="1447800" y="762025"/>
            <a:ext cx="7315200" cy="2746747"/>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dirty="0" err="1">
                <a:ln w="9525">
                  <a:round/>
                  <a:headEnd/>
                  <a:tailEnd/>
                </a:ln>
                <a:solidFill>
                  <a:srgbClr val="FF0000"/>
                </a:solidFill>
                <a:latin typeface="Times New Roman" panose="02020603050405020304" pitchFamily="18" charset="0"/>
                <a:cs typeface="Times New Roman" panose="02020603050405020304" pitchFamily="18" charset="0"/>
              </a:rPr>
              <a:t>Dặn</a:t>
            </a:r>
            <a:r>
              <a:rPr lang="en-US" sz="3600" b="1" kern="10" dirty="0">
                <a:ln w="9525">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9525">
                  <a:round/>
                  <a:headEnd/>
                  <a:tailEnd/>
                </a:ln>
                <a:solidFill>
                  <a:srgbClr val="FF0000"/>
                </a:solidFill>
                <a:latin typeface="Times New Roman" panose="02020603050405020304" pitchFamily="18" charset="0"/>
                <a:cs typeface="Times New Roman" panose="02020603050405020304" pitchFamily="18" charset="0"/>
              </a:rPr>
              <a:t>dò</a:t>
            </a:r>
            <a:r>
              <a:rPr lang="en-US" sz="3600" b="1" kern="10" dirty="0">
                <a:ln w="9525">
                  <a:round/>
                  <a:headEnd/>
                  <a:tailEnd/>
                </a:ln>
                <a:solidFill>
                  <a:srgbClr val="FF0000"/>
                </a:solidFill>
                <a:latin typeface="Times New Roman" panose="02020603050405020304" pitchFamily="18" charset="0"/>
                <a:cs typeface="Times New Roman" panose="02020603050405020304" pitchFamily="18" charset="0"/>
              </a:rPr>
              <a:t> </a:t>
            </a:r>
          </a:p>
        </p:txBody>
      </p:sp>
      <p:grpSp>
        <p:nvGrpSpPr>
          <p:cNvPr id="4" name="Group 18"/>
          <p:cNvGrpSpPr>
            <a:grpSpLocks/>
          </p:cNvGrpSpPr>
          <p:nvPr/>
        </p:nvGrpSpPr>
        <p:grpSpPr bwMode="auto">
          <a:xfrm rot="20876853">
            <a:off x="2643209" y="3038896"/>
            <a:ext cx="5353803" cy="1998415"/>
            <a:chOff x="5225" y="9335"/>
            <a:chExt cx="2520" cy="1750"/>
          </a:xfrm>
        </p:grpSpPr>
        <p:sp>
          <p:nvSpPr>
            <p:cNvPr id="5"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a:lstStyle/>
            <a:p>
              <a:pPr defTabSz="912813" fontAlgn="base">
                <a:spcBef>
                  <a:spcPct val="0"/>
                </a:spcBef>
                <a:spcAft>
                  <a:spcPct val="0"/>
                </a:spcAft>
              </a:pPr>
              <a:endParaRPr lang="en-US">
                <a:solidFill>
                  <a:srgbClr val="000000"/>
                </a:solidFill>
                <a:latin typeface="Times New Roman" panose="02020603050405020304" pitchFamily="18" charset="0"/>
                <a:cs typeface="Times New Roman" panose="02020603050405020304" pitchFamily="18" charset="0"/>
              </a:endParaRPr>
            </a:p>
          </p:txBody>
        </p:sp>
        <p:pic>
          <p:nvPicPr>
            <p:cNvPr id="6" name="Picture 26" descr="cosm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5" descr="BOOK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4" descr="BOOK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3" descr="QUILLP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algn="r" eaLnBrk="1" fontAlgn="base" hangingPunct="1">
                <a:spcBef>
                  <a:spcPct val="0"/>
                </a:spcBef>
                <a:spcAft>
                  <a:spcPct val="0"/>
                </a:spcAft>
              </a:pPr>
              <a:r>
                <a:rPr lang="en-US" altLang="vi-VN" sz="800" b="1" smtClean="0">
                  <a:solidFill>
                    <a:srgbClr val="000000"/>
                  </a:solidFill>
                  <a:latin typeface="Times New Roman" panose="02020603050405020304" pitchFamily="18" charset="0"/>
                  <a:cs typeface="Times New Roman" panose="02020603050405020304" pitchFamily="18" charset="0"/>
                </a:rPr>
                <a:t> </a:t>
              </a:r>
              <a:endParaRPr lang="en-US" altLang="vi-VN" sz="4800" smtClean="0">
                <a:solidFill>
                  <a:srgbClr val="000000"/>
                </a:solidFill>
                <a:latin typeface="Times New Roman" panose="02020603050405020304" pitchFamily="18" charset="0"/>
                <a:cs typeface="Times New Roman" panose="02020603050405020304" pitchFamily="18" charset="0"/>
              </a:endParaRPr>
            </a:p>
          </p:txBody>
        </p:sp>
        <p:sp>
          <p:nvSpPr>
            <p:cNvPr id="11"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smtClean="0">
                <a:solidFill>
                  <a:srgbClr val="000000"/>
                </a:solidFill>
                <a:latin typeface="Times New Roman" panose="02020603050405020304" pitchFamily="18" charset="0"/>
                <a:cs typeface="Times New Roman" panose="02020603050405020304" pitchFamily="18" charset="0"/>
              </a:endParaRPr>
            </a:p>
          </p:txBody>
        </p:sp>
        <p:sp>
          <p:nvSpPr>
            <p:cNvPr id="12"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fontAlgn="base">
                <a:spcBef>
                  <a:spcPct val="0"/>
                </a:spcBef>
                <a:spcAft>
                  <a:spcPct val="0"/>
                </a:spcAft>
              </a:pPr>
              <a:r>
                <a:rPr lang="en-US" b="1" kern="10">
                  <a:solidFill>
                    <a:srgbClr val="FFFFFF"/>
                  </a:solidFill>
                  <a:latin typeface="Times New Roman" panose="02020603050405020304" pitchFamily="18" charset="0"/>
                  <a:cs typeface="Times New Roman" panose="02020603050405020304" pitchFamily="18" charset="0"/>
                </a:rPr>
                <a:t>NÀM </a:t>
              </a:r>
            </a:p>
          </p:txBody>
        </p:sp>
        <p:sp>
          <p:nvSpPr>
            <p:cNvPr id="13"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4000">
                  <a:solidFill>
                    <a:schemeClr val="tx1"/>
                  </a:solidFill>
                  <a:latin typeface="Arial" pitchFamily="34" charset="0"/>
                </a:defRPr>
              </a:lvl1pPr>
              <a:lvl2pPr marL="742950" indent="-285750" defTabSz="912813" eaLnBrk="0" hangingPunct="0">
                <a:defRPr sz="4000">
                  <a:solidFill>
                    <a:schemeClr val="tx1"/>
                  </a:solidFill>
                  <a:latin typeface="Arial" pitchFamily="34" charset="0"/>
                </a:defRPr>
              </a:lvl2pPr>
              <a:lvl3pPr marL="1143000" indent="-228600" defTabSz="912813" eaLnBrk="0" hangingPunct="0">
                <a:defRPr sz="4000">
                  <a:solidFill>
                    <a:schemeClr val="tx1"/>
                  </a:solidFill>
                  <a:latin typeface="Arial" pitchFamily="34" charset="0"/>
                </a:defRPr>
              </a:lvl3pPr>
              <a:lvl4pPr marL="1600200" indent="-228600" defTabSz="912813" eaLnBrk="0" hangingPunct="0">
                <a:defRPr sz="4000">
                  <a:solidFill>
                    <a:schemeClr val="tx1"/>
                  </a:solidFill>
                  <a:latin typeface="Arial" pitchFamily="34" charset="0"/>
                </a:defRPr>
              </a:lvl4pPr>
              <a:lvl5pPr marL="2057400" indent="-228600" defTabSz="912813" eaLnBrk="0" hangingPunct="0">
                <a:defRPr sz="4000">
                  <a:solidFill>
                    <a:schemeClr val="tx1"/>
                  </a:solidFill>
                  <a:latin typeface="Arial" pitchFamily="34" charset="0"/>
                </a:defRPr>
              </a:lvl5pPr>
              <a:lvl6pPr marL="2514600" indent="-228600" defTabSz="912813" eaLnBrk="0" fontAlgn="base" hangingPunct="0">
                <a:spcBef>
                  <a:spcPct val="0"/>
                </a:spcBef>
                <a:spcAft>
                  <a:spcPct val="0"/>
                </a:spcAft>
                <a:defRPr sz="4000">
                  <a:solidFill>
                    <a:schemeClr val="tx1"/>
                  </a:solidFill>
                  <a:latin typeface="Arial" pitchFamily="34" charset="0"/>
                </a:defRPr>
              </a:lvl6pPr>
              <a:lvl7pPr marL="2971800" indent="-228600" defTabSz="912813" eaLnBrk="0" fontAlgn="base" hangingPunct="0">
                <a:spcBef>
                  <a:spcPct val="0"/>
                </a:spcBef>
                <a:spcAft>
                  <a:spcPct val="0"/>
                </a:spcAft>
                <a:defRPr sz="4000">
                  <a:solidFill>
                    <a:schemeClr val="tx1"/>
                  </a:solidFill>
                  <a:latin typeface="Arial" pitchFamily="34" charset="0"/>
                </a:defRPr>
              </a:lvl7pPr>
              <a:lvl8pPr marL="3429000" indent="-228600" defTabSz="912813" eaLnBrk="0" fontAlgn="base" hangingPunct="0">
                <a:spcBef>
                  <a:spcPct val="0"/>
                </a:spcBef>
                <a:spcAft>
                  <a:spcPct val="0"/>
                </a:spcAft>
                <a:defRPr sz="4000">
                  <a:solidFill>
                    <a:schemeClr val="tx1"/>
                  </a:solidFill>
                  <a:latin typeface="Arial" pitchFamily="34" charset="0"/>
                </a:defRPr>
              </a:lvl8pPr>
              <a:lvl9pPr marL="3886200" indent="-228600" defTabSz="912813" eaLnBrk="0" fontAlgn="base" hangingPunct="0">
                <a:spcBef>
                  <a:spcPct val="0"/>
                </a:spcBef>
                <a:spcAft>
                  <a:spcPct val="0"/>
                </a:spcAft>
                <a:defRPr sz="4000">
                  <a:solidFill>
                    <a:schemeClr val="tx1"/>
                  </a:solidFill>
                  <a:latin typeface="Arial" pitchFamily="34" charset="0"/>
                </a:defRPr>
              </a:lvl9pPr>
            </a:lstStyle>
            <a:p>
              <a:pPr eaLnBrk="1" fontAlgn="base" hangingPunct="1">
                <a:spcBef>
                  <a:spcPct val="0"/>
                </a:spcBef>
                <a:spcAft>
                  <a:spcPct val="0"/>
                </a:spcAft>
              </a:pPr>
              <a:endParaRPr lang="vi-VN" altLang="vi-VN" sz="4800" smtClean="0">
                <a:solidFill>
                  <a:srgbClr val="000000"/>
                </a:solidFill>
                <a:latin typeface="Times New Roman" panose="02020603050405020304" pitchFamily="18" charset="0"/>
                <a:cs typeface="Times New Roman" panose="02020603050405020304" pitchFamily="18" charset="0"/>
              </a:endParaRPr>
            </a:p>
          </p:txBody>
        </p:sp>
      </p:grpSp>
      <p:sp>
        <p:nvSpPr>
          <p:cNvPr id="14" name="AutoShape 10"/>
          <p:cNvSpPr>
            <a:spLocks noChangeArrowheads="1"/>
          </p:cNvSpPr>
          <p:nvPr/>
        </p:nvSpPr>
        <p:spPr bwMode="auto">
          <a:xfrm>
            <a:off x="3009900" y="4133871"/>
            <a:ext cx="4191000" cy="2128839"/>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pPr>
            <a:endParaRPr lang="vi-VN">
              <a:solidFill>
                <a:srgbClr val="000000"/>
              </a:solidFill>
              <a:latin typeface="Times New Roman" panose="02020603050405020304" pitchFamily="18" charset="0"/>
              <a:cs typeface="Times New Roman" panose="02020603050405020304" pitchFamily="18" charset="0"/>
            </a:endParaRPr>
          </a:p>
        </p:txBody>
      </p:sp>
      <p:sp>
        <p:nvSpPr>
          <p:cNvPr id="1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071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1" nodeType="withEffect">
                                  <p:stCondLst>
                                    <p:cond delay="0"/>
                                  </p:stCondLst>
                                  <p:childTnLst>
                                    <p:animRot by="21600000">
                                      <p:cBhvr>
                                        <p:cTn id="6" dur="2000" fill="hold"/>
                                        <p:tgtEl>
                                          <p:spTgt spid="14"/>
                                        </p:tgtEl>
                                        <p:attrNameLst>
                                          <p:attrName>r</p:attrName>
                                        </p:attrNameLst>
                                      </p:cBhvr>
                                    </p:animRot>
                                  </p:childTnLst>
                                </p:cTn>
                              </p:par>
                              <p:par>
                                <p:cTn id="7" presetID="8" presetClass="emph" presetSubtype="0" fill="hold" grpId="2" nodeType="withEffect">
                                  <p:stCondLst>
                                    <p:cond delay="0"/>
                                  </p:stCondLst>
                                  <p:childTnLst>
                                    <p:animRot by="21600000">
                                      <p:cBhvr>
                                        <p:cTn id="8" dur="2000" fill="hold"/>
                                        <p:tgtEl>
                                          <p:spTgt spid="14"/>
                                        </p:tgtEl>
                                        <p:attrNameLst>
                                          <p:attrName>r</p:attrName>
                                        </p:attrNameLst>
                                      </p:cBhvr>
                                    </p:animRot>
                                  </p:childTnLst>
                                </p:cTn>
                              </p:par>
                              <p:par>
                                <p:cTn id="9" presetID="5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70" decel="100000"/>
                                        <p:tgtEl>
                                          <p:spTgt spid="14"/>
                                        </p:tgtEl>
                                      </p:cBhvr>
                                    </p:animEffect>
                                    <p:animScale>
                                      <p:cBhvr>
                                        <p:cTn id="12" dur="770" decel="100000"/>
                                        <p:tgtEl>
                                          <p:spTgt spid="14"/>
                                        </p:tgtEl>
                                      </p:cBhvr>
                                      <p:from x="10000" y="10000"/>
                                      <p:to x="200000" y="450000"/>
                                    </p:animScale>
                                    <p:animScale>
                                      <p:cBhvr>
                                        <p:cTn id="13" dur="1230" accel="100000" fill="hold">
                                          <p:stCondLst>
                                            <p:cond delay="770"/>
                                          </p:stCondLst>
                                        </p:cTn>
                                        <p:tgtEl>
                                          <p:spTgt spid="14"/>
                                        </p:tgtEl>
                                      </p:cBhvr>
                                      <p:from x="200000" y="450000"/>
                                      <p:to x="100000" y="100000"/>
                                    </p:animScale>
                                    <p:set>
                                      <p:cBhvr>
                                        <p:cTn id="14" dur="770" fill="hold"/>
                                        <p:tgtEl>
                                          <p:spTgt spid="14"/>
                                        </p:tgtEl>
                                        <p:attrNameLst>
                                          <p:attrName>ppt_x</p:attrName>
                                        </p:attrNameLst>
                                      </p:cBhvr>
                                      <p:to>
                                        <p:strVal val="(0.5)"/>
                                      </p:to>
                                    </p:set>
                                    <p:anim from="(0.5)" to="(#ppt_x)" calcmode="lin" valueType="num">
                                      <p:cBhvr>
                                        <p:cTn id="15" dur="1230" accel="100000" fill="hold">
                                          <p:stCondLst>
                                            <p:cond delay="770"/>
                                          </p:stCondLst>
                                        </p:cTn>
                                        <p:tgtEl>
                                          <p:spTgt spid="14"/>
                                        </p:tgtEl>
                                        <p:attrNameLst>
                                          <p:attrName>ppt_x</p:attrName>
                                        </p:attrNameLst>
                                      </p:cBhvr>
                                    </p:anim>
                                    <p:set>
                                      <p:cBhvr>
                                        <p:cTn id="16" dur="770" fill="hold"/>
                                        <p:tgtEl>
                                          <p:spTgt spid="14"/>
                                        </p:tgtEl>
                                        <p:attrNameLst>
                                          <p:attrName>ppt_y</p:attrName>
                                        </p:attrNameLst>
                                      </p:cBhvr>
                                      <p:to>
                                        <p:strVal val="(#ppt_y+0.4)"/>
                                      </p:to>
                                    </p:set>
                                    <p:anim from="(#ppt_y+0.4)" to="(#ppt_y)" calcmode="lin" valueType="num">
                                      <p:cBhvr>
                                        <p:cTn id="17" dur="1230" accel="100000" fill="hold">
                                          <p:stCondLst>
                                            <p:cond delay="770"/>
                                          </p:stCondLst>
                                        </p:cTn>
                                        <p:tgtEl>
                                          <p:spTgt spid="1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405581" y="1470535"/>
            <a:ext cx="8738419" cy="1323439"/>
          </a:xfrm>
          <a:prstGeom prst="rect">
            <a:avLst/>
          </a:prstGeom>
          <a:solidFill>
            <a:srgbClr val="FFFF00"/>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vi-VN" sz="4000" b="1" dirty="0">
                <a:solidFill>
                  <a:srgbClr val="002060"/>
                </a:solidFill>
                <a:latin typeface="Times New Roman" panose="02020603050405020304" pitchFamily="18" charset="0"/>
                <a:cs typeface="Times New Roman" panose="02020603050405020304" pitchFamily="18" charset="0"/>
              </a:rPr>
              <a:t> Học kĩ </a:t>
            </a:r>
            <a:r>
              <a:rPr lang="vi-VN" sz="4000" b="1">
                <a:solidFill>
                  <a:srgbClr val="002060"/>
                </a:solidFill>
                <a:latin typeface="Times New Roman" panose="02020603050405020304" pitchFamily="18" charset="0"/>
                <a:cs typeface="Times New Roman" panose="02020603050405020304" pitchFamily="18" charset="0"/>
              </a:rPr>
              <a:t>bài </a:t>
            </a:r>
            <a:r>
              <a:rPr lang="vi-VN" sz="4000" b="1" smtClean="0">
                <a:solidFill>
                  <a:srgbClr val="002060"/>
                </a:solidFill>
                <a:latin typeface="Times New Roman" panose="02020603050405020304" pitchFamily="18" charset="0"/>
                <a:cs typeface="Times New Roman" panose="02020603050405020304" pitchFamily="18" charset="0"/>
              </a:rPr>
              <a:t>1</a:t>
            </a:r>
            <a:r>
              <a:rPr lang="en-US" sz="4000" b="1">
                <a:solidFill>
                  <a:srgbClr val="002060"/>
                </a:solidFill>
                <a:latin typeface="Times New Roman" panose="02020603050405020304" pitchFamily="18" charset="0"/>
                <a:cs typeface="Times New Roman" panose="02020603050405020304" pitchFamily="18" charset="0"/>
              </a:rPr>
              <a:t>6</a:t>
            </a:r>
            <a:r>
              <a:rPr lang="vi-VN" sz="4000" b="1" smtClean="0">
                <a:solidFill>
                  <a:srgbClr val="002060"/>
                </a:solidFill>
                <a:latin typeface="Times New Roman" panose="02020603050405020304" pitchFamily="18" charset="0"/>
                <a:cs typeface="Times New Roman" panose="02020603050405020304" pitchFamily="18" charset="0"/>
              </a:rPr>
              <a:t>. </a:t>
            </a:r>
            <a:r>
              <a:rPr lang="vi-VN" sz="4000" b="1" dirty="0">
                <a:solidFill>
                  <a:srgbClr val="002060"/>
                </a:solidFill>
                <a:latin typeface="Times New Roman" panose="02020603050405020304" pitchFamily="18" charset="0"/>
                <a:cs typeface="Times New Roman" panose="02020603050405020304" pitchFamily="18" charset="0"/>
              </a:rPr>
              <a:t>Chuẩn bị </a:t>
            </a:r>
            <a:r>
              <a:rPr lang="vi-VN" sz="4000" b="1">
                <a:solidFill>
                  <a:srgbClr val="002060"/>
                </a:solidFill>
                <a:latin typeface="Times New Roman" panose="02020603050405020304" pitchFamily="18" charset="0"/>
                <a:cs typeface="Times New Roman" panose="02020603050405020304" pitchFamily="18" charset="0"/>
              </a:rPr>
              <a:t>bài </a:t>
            </a:r>
            <a:r>
              <a:rPr lang="vi-VN" sz="4000" b="1" smtClean="0">
                <a:solidFill>
                  <a:srgbClr val="002060"/>
                </a:solidFill>
                <a:latin typeface="Times New Roman" panose="02020603050405020304" pitchFamily="18" charset="0"/>
                <a:cs typeface="Times New Roman" panose="02020603050405020304" pitchFamily="18" charset="0"/>
              </a:rPr>
              <a:t>1</a:t>
            </a:r>
            <a:r>
              <a:rPr lang="en-US" sz="4000" b="1">
                <a:solidFill>
                  <a:srgbClr val="002060"/>
                </a:solidFill>
                <a:latin typeface="Times New Roman" panose="02020603050405020304" pitchFamily="18" charset="0"/>
                <a:cs typeface="Times New Roman" panose="02020603050405020304" pitchFamily="18" charset="0"/>
              </a:rPr>
              <a:t>7</a:t>
            </a:r>
            <a:r>
              <a:rPr lang="vi-VN" sz="4000" b="1" smtClean="0">
                <a:solidFill>
                  <a:srgbClr val="002060"/>
                </a:solidFill>
                <a:latin typeface="Times New Roman" panose="02020603050405020304" pitchFamily="18" charset="0"/>
                <a:cs typeface="Times New Roman" panose="02020603050405020304" pitchFamily="18" charset="0"/>
              </a:rPr>
              <a:t> (Hướng </a:t>
            </a:r>
            <a:r>
              <a:rPr lang="vi-VN" sz="4000" b="1" dirty="0">
                <a:solidFill>
                  <a:srgbClr val="002060"/>
                </a:solidFill>
                <a:latin typeface="Times New Roman" panose="02020603050405020304" pitchFamily="18" charset="0"/>
                <a:cs typeface="Times New Roman" panose="02020603050405020304" pitchFamily="18" charset="0"/>
              </a:rPr>
              <a:t>dẫn học </a:t>
            </a:r>
            <a:r>
              <a:rPr lang="vi-VN" sz="4000" b="1">
                <a:solidFill>
                  <a:srgbClr val="002060"/>
                </a:solidFill>
                <a:latin typeface="Times New Roman" panose="02020603050405020304" pitchFamily="18" charset="0"/>
                <a:cs typeface="Times New Roman" panose="02020603050405020304" pitchFamily="18" charset="0"/>
              </a:rPr>
              <a:t>trang </a:t>
            </a:r>
            <a:r>
              <a:rPr lang="en-US" sz="4000" b="1" smtClean="0">
                <a:solidFill>
                  <a:srgbClr val="002060"/>
                </a:solidFill>
                <a:latin typeface="Times New Roman" panose="02020603050405020304" pitchFamily="18" charset="0"/>
                <a:cs typeface="Times New Roman" panose="02020603050405020304" pitchFamily="18" charset="0"/>
              </a:rPr>
              <a:t>52</a:t>
            </a:r>
            <a:r>
              <a:rPr lang="vi-VN" sz="4000" b="1" smtClean="0">
                <a:solidFill>
                  <a:srgbClr val="002060"/>
                </a:solidFill>
                <a:latin typeface="Times New Roman" panose="02020603050405020304" pitchFamily="18" charset="0"/>
                <a:cs typeface="Times New Roman" panose="02020603050405020304" pitchFamily="18" charset="0"/>
              </a:rPr>
              <a:t>).</a:t>
            </a:r>
            <a:endParaRPr lang="en-US" sz="4000" b="1" dirty="0">
              <a:solidFill>
                <a:srgbClr val="002060"/>
              </a:solidFill>
              <a:latin typeface="Times New Roman" panose="02020603050405020304" pitchFamily="18" charset="0"/>
              <a:cs typeface="Times New Roman" panose="02020603050405020304" pitchFamily="18" charset="0"/>
            </a:endParaRPr>
          </a:p>
        </p:txBody>
      </p:sp>
      <p:pic>
        <p:nvPicPr>
          <p:cNvPr id="3"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810025"/>
            <a:ext cx="4495800" cy="1637811"/>
          </a:xfrm>
          <a:prstGeom prst="rect">
            <a:avLst/>
          </a:prstGeom>
          <a:noFill/>
          <a:ln>
            <a:noFill/>
          </a:ln>
        </p:spPr>
      </p:pic>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anose="02020603050405020304" pitchFamily="18" charset="0"/>
              <a:cs typeface="Times New Roman" panose="02020603050405020304" pitchFamily="18" charset="0"/>
            </a:endParaRPr>
          </a:p>
        </p:txBody>
      </p:sp>
      <p:pic>
        <p:nvPicPr>
          <p:cNvPr id="6" name="Picture 3" descr="hinh_rungchuôngvang"/>
          <p:cNvPicPr>
            <a:picLocks noChangeAspect="1" noChangeArrowheads="1" noCrop="1"/>
          </p:cNvPicPr>
          <p:nvPr/>
        </p:nvPicPr>
        <p:blipFill>
          <a:blip r:embed="rId3"/>
          <a:srcRect/>
          <a:stretch>
            <a:fillRect/>
          </a:stretch>
        </p:blipFill>
        <p:spPr bwMode="auto">
          <a:xfrm>
            <a:off x="176981" y="4000499"/>
            <a:ext cx="1828800" cy="1447312"/>
          </a:xfrm>
          <a:prstGeom prst="rect">
            <a:avLst/>
          </a:prstGeom>
          <a:noFill/>
          <a:ln w="9525">
            <a:noFill/>
            <a:miter lim="800000"/>
            <a:headEnd/>
            <a:tailEnd/>
          </a:ln>
        </p:spPr>
      </p:pic>
      <p:pic>
        <p:nvPicPr>
          <p:cNvPr id="7" name="Picture 6">
            <a:extLst>
              <a:ext uri="{FF2B5EF4-FFF2-40B4-BE49-F238E27FC236}">
                <a16:creationId xmlns="" xmlns:a16="http://schemas.microsoft.com/office/drawing/2014/main" id="{C2BCA601-E5DA-4CCE-A319-D394A01271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3975" y="3829775"/>
            <a:ext cx="1676400" cy="1931644"/>
          </a:xfrm>
          <a:prstGeom prst="rect">
            <a:avLst/>
          </a:prstGeom>
          <a:noFill/>
          <a:ln>
            <a:noFill/>
          </a:ln>
          <a:extLst/>
        </p:spPr>
      </p:pic>
    </p:spTree>
    <p:extLst>
      <p:ext uri="{BB962C8B-B14F-4D97-AF65-F5344CB8AC3E}">
        <p14:creationId xmlns:p14="http://schemas.microsoft.com/office/powerpoint/2010/main" val="6146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81922" name="WordArt 22"/>
          <p:cNvSpPr>
            <a:spLocks noChangeArrowheads="1" noChangeShapeType="1" noTextEdit="1"/>
          </p:cNvSpPr>
          <p:nvPr/>
        </p:nvSpPr>
        <p:spPr bwMode="auto">
          <a:xfrm>
            <a:off x="29497" y="1809151"/>
            <a:ext cx="8458200" cy="3781425"/>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dirty="0">
                <a:ln w="9525">
                  <a:round/>
                  <a:headEnd/>
                  <a:tailEnd/>
                </a:ln>
                <a:solidFill>
                  <a:srgbClr val="FF0000"/>
                </a:solidFill>
                <a:latin typeface="Times New Roman" panose="02020603050405020304" pitchFamily="18" charset="0"/>
                <a:cs typeface="Times New Roman" panose="02020603050405020304" pitchFamily="18" charset="0"/>
              </a:rPr>
              <a:t>TIẾT  HỌC  KẾT THÚC  TẠI  ĐÂY !</a:t>
            </a:r>
          </a:p>
        </p:txBody>
      </p:sp>
      <p:sp>
        <p:nvSpPr>
          <p:cNvPr id="81923" name="AutoShape 68"/>
          <p:cNvSpPr>
            <a:spLocks noChangeArrowheads="1"/>
          </p:cNvSpPr>
          <p:nvPr/>
        </p:nvSpPr>
        <p:spPr bwMode="auto">
          <a:xfrm>
            <a:off x="228611" y="112771"/>
            <a:ext cx="3271837" cy="2706687"/>
          </a:xfrm>
          <a:prstGeom prst="star32">
            <a:avLst>
              <a:gd name="adj" fmla="val 15056"/>
            </a:avLst>
          </a:prstGeom>
          <a:solidFill>
            <a:srgbClr val="FFFF00"/>
          </a:solidFill>
          <a:ln w="9525">
            <a:solidFill>
              <a:srgbClr val="FF3300"/>
            </a:solidFill>
            <a:miter lim="800000"/>
            <a:headEnd/>
            <a:tailEnd/>
          </a:ln>
        </p:spPr>
        <p:txBody>
          <a:bodyPr wrap="none" anchor="ctr"/>
          <a:lstStyle/>
          <a:p>
            <a:pPr fontAlgn="base">
              <a:spcBef>
                <a:spcPct val="0"/>
              </a:spcBef>
              <a:spcAft>
                <a:spcPct val="0"/>
              </a:spcAft>
            </a:pPr>
            <a:endParaRPr lang="en-US" sz="1400" b="1">
              <a:solidFill>
                <a:srgbClr val="FFFF00"/>
              </a:solidFill>
              <a:latin typeface="Times New Roman" panose="02020603050405020304" pitchFamily="18" charset="0"/>
              <a:cs typeface="Times New Roman" panose="02020603050405020304" pitchFamily="18" charset="0"/>
            </a:endParaRPr>
          </a:p>
        </p:txBody>
      </p:sp>
      <p:sp>
        <p:nvSpPr>
          <p:cNvPr id="81924" name="AutoShape 68"/>
          <p:cNvSpPr>
            <a:spLocks noChangeArrowheads="1"/>
          </p:cNvSpPr>
          <p:nvPr/>
        </p:nvSpPr>
        <p:spPr bwMode="auto">
          <a:xfrm>
            <a:off x="5105400" y="3200403"/>
            <a:ext cx="3733800" cy="2781300"/>
          </a:xfrm>
          <a:prstGeom prst="star32">
            <a:avLst>
              <a:gd name="adj" fmla="val 15056"/>
            </a:avLst>
          </a:prstGeom>
          <a:solidFill>
            <a:srgbClr val="FFFF00"/>
          </a:solidFill>
          <a:ln w="9525">
            <a:solidFill>
              <a:srgbClr val="FF3300"/>
            </a:solidFill>
            <a:miter lim="800000"/>
            <a:headEnd/>
            <a:tailEnd/>
          </a:ln>
        </p:spPr>
        <p:txBody>
          <a:bodyPr wrap="none" anchor="ctr"/>
          <a:lstStyle/>
          <a:p>
            <a:pPr fontAlgn="base">
              <a:spcBef>
                <a:spcPct val="0"/>
              </a:spcBef>
              <a:spcAft>
                <a:spcPct val="0"/>
              </a:spcAft>
            </a:pPr>
            <a:endParaRPr lang="en-US" sz="1400" b="1">
              <a:solidFill>
                <a:srgbClr val="FFFF00"/>
              </a:solidFill>
              <a:latin typeface="Times New Roman" panose="02020603050405020304" pitchFamily="18" charset="0"/>
              <a:cs typeface="Times New Roman" panose="02020603050405020304" pitchFamily="18" charset="0"/>
            </a:endParaRPr>
          </a:p>
        </p:txBody>
      </p:sp>
      <p:pic>
        <p:nvPicPr>
          <p:cNvPr id="7" name="Picture 8" descr="Blue_ros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4815" y="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lumen-pflanzen1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962400" y="289745"/>
            <a:ext cx="22860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4748" y="5341375"/>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1" y="51054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blumen-pflanzen0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523135"/>
            <a:ext cx="1614948"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blumen-pflanzen04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86062" y="1094796"/>
            <a:ext cx="1428750" cy="142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vi-VN" altLang="en-US" sz="24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032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220131" y="258849"/>
            <a:ext cx="2041347" cy="2432210"/>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70041">
            <a:off x="2472232" y="584683"/>
            <a:ext cx="1261874" cy="1454890"/>
          </a:xfrm>
          <a:prstGeom prst="rect">
            <a:avLst/>
          </a:prstGeom>
        </p:spPr>
      </p:pic>
      <p:pic>
        <p:nvPicPr>
          <p:cNvPr id="35" name="图片 34" descr="1"/>
          <p:cNvPicPr>
            <a:picLocks noChangeAspect="1"/>
          </p:cNvPicPr>
          <p:nvPr/>
        </p:nvPicPr>
        <p:blipFill>
          <a:blip r:embed="rId6"/>
          <a:stretch>
            <a:fillRect/>
          </a:stretch>
        </p:blipFill>
        <p:spPr>
          <a:xfrm>
            <a:off x="-5238" y="3867163"/>
            <a:ext cx="9154001" cy="3049905"/>
          </a:xfrm>
          <a:prstGeom prst="rect">
            <a:avLst/>
          </a:prstGeom>
        </p:spPr>
      </p:pic>
      <p:pic>
        <p:nvPicPr>
          <p:cNvPr id="52" name="图片 51" descr="36f9a2a7dc2088575b3175c2c9b24629"/>
          <p:cNvPicPr>
            <a:picLocks noChangeAspect="1"/>
          </p:cNvPicPr>
          <p:nvPr/>
        </p:nvPicPr>
        <p:blipFill>
          <a:blip r:embed="rId7"/>
          <a:stretch>
            <a:fillRect/>
          </a:stretch>
        </p:blipFill>
        <p:spPr>
          <a:xfrm>
            <a:off x="3288036" y="4728845"/>
            <a:ext cx="2931319" cy="2061210"/>
          </a:xfrm>
          <a:prstGeom prst="rect">
            <a:avLst/>
          </a:prstGeom>
        </p:spPr>
      </p:pic>
      <p:pic>
        <p:nvPicPr>
          <p:cNvPr id="53" name="图片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55033" y="4800613"/>
            <a:ext cx="872966" cy="1918335"/>
          </a:xfrm>
          <a:prstGeom prst="rect">
            <a:avLst/>
          </a:prstGeom>
        </p:spPr>
      </p:pic>
      <p:sp>
        <p:nvSpPr>
          <p:cNvPr id="16" name="WordArt 5"/>
          <p:cNvSpPr>
            <a:spLocks noChangeArrowheads="1" noChangeShapeType="1" noTextEdit="1"/>
          </p:cNvSpPr>
          <p:nvPr/>
        </p:nvSpPr>
        <p:spPr bwMode="auto">
          <a:xfrm>
            <a:off x="685801" y="1600200"/>
            <a:ext cx="7543128" cy="3352800"/>
          </a:xfrm>
          <a:prstGeom prst="rect">
            <a:avLst/>
          </a:prstGeom>
        </p:spPr>
        <p:txBody>
          <a:bodyPr wrap="none" lIns="91397" tIns="45699" rIns="91397" bIns="45699"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3964" eaLnBrk="0" fontAlgn="base" hangingPunct="0">
              <a:spcBef>
                <a:spcPct val="0"/>
              </a:spcBef>
              <a:spcAft>
                <a:spcPct val="0"/>
              </a:spcAft>
            </a:pPr>
            <a:r>
              <a:rPr lang="en-US" sz="3600" b="1" kern="10" dirty="0">
                <a:ln w="9525">
                  <a:round/>
                  <a:headEnd/>
                  <a:tailEnd/>
                </a:ln>
                <a:solidFill>
                  <a:srgbClr val="FF0000"/>
                </a:solidFill>
                <a:latin typeface="Times New Roman" panose="02020603050405020304" pitchFamily="18" charset="0"/>
                <a:cs typeface="Times New Roman" panose="02020603050405020304" pitchFamily="18" charset="0"/>
              </a:rPr>
              <a:t>KHỞI ĐỘNG</a:t>
            </a:r>
          </a:p>
        </p:txBody>
      </p:sp>
      <p:pic>
        <p:nvPicPr>
          <p:cNvPr id="18"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02768">
            <a:off x="3893889" y="-45951"/>
            <a:ext cx="2041347" cy="2432210"/>
          </a:xfrm>
          <a:prstGeom prst="rect">
            <a:avLst/>
          </a:prstGeom>
        </p:spPr>
      </p:pic>
      <p:pic>
        <p:nvPicPr>
          <p:cNvPr id="9" name="Picture 8"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609600"/>
            <a:ext cx="1828800" cy="97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6200" y="2303939"/>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Dove-02-june"/>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390555" y="3935756"/>
            <a:ext cx="1828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vi-VN" altLang="en-US">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7420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6" dur="4000" fill="hold"/>
                                        <p:tgtEl>
                                          <p:spTgt spid="45"/>
                                        </p:tgtEl>
                                        <p:attrNameLst>
                                          <p:attrName>ppt_x</p:attrName>
                                          <p:attrName>ppt_y</p:attrName>
                                        </p:attrNameLst>
                                      </p:cBhvr>
                                    </p:animMotion>
                                  </p:childTnLst>
                                </p:cTn>
                              </p:par>
                            </p:childTnLst>
                          </p:cTn>
                        </p:par>
                        <p:par>
                          <p:cTn id="7" fill="hold">
                            <p:stCondLst>
                              <p:cond delay="4000"/>
                            </p:stCondLst>
                            <p:childTnLst>
                              <p:par>
                                <p:cTn id="8" presetID="0" presetClass="path" presetSubtype="0" accel="50000" decel="50000" fill="hold" nodeType="afterEffect">
                                  <p:stCondLst>
                                    <p:cond delay="0"/>
                                  </p:stCondLst>
                                  <p:childTnLst>
                                    <p:animMotion origin="layout" path="M -0.01472 -0.00139 L -0.01472 -0.00139 C -0.01641 0.00139 -0.01797 0.00463 -0.01966 0.00741 C -0.02253 0.01181 -0.025 0.0132 -0.02813 0.01736 C -0.02878 0.01829 -0.03216 0.02269 -0.03308 0.02361 C -0.03386 0.02431 -0.03451 0.02454 -0.03529 0.025 C -0.03594 0.02593 -0.03672 0.02662 -0.03737 0.02755 C -0.03828 0.02871 -0.0392 0.03033 -0.04024 0.03125 C -0.04089 0.03195 -0.04167 0.03195 -0.04232 0.03264 C -0.05104 0.03912 -0.04024 0.03125 -0.04727 0.0375 C -0.04792 0.0382 -0.0487 0.0382 -0.04935 0.03889 C -0.05039 0.03959 -0.0513 0.04051 -0.05222 0.04144 C -0.05287 0.0419 -0.05365 0.0419 -0.05443 0.0426 C -0.05508 0.04329 -0.05573 0.04468 -0.05651 0.04514 C -0.05834 0.0463 -0.06029 0.04676 -0.06211 0.04769 C -0.06498 0.04908 -0.06407 0.04908 -0.06706 0.05139 C -0.06823 0.05232 -0.0694 0.05324 -0.07071 0.05394 C -0.07201 0.05486 -0.07487 0.05648 -0.07487 0.05648 C -0.07578 0.05764 -0.0767 0.05926 -0.07774 0.06019 C -0.07878 0.06135 -0.08008 0.06181 -0.08125 0.06273 C -0.08607 0.06644 -0.08203 0.06459 -0.08763 0.06644 C -0.09089 0.06945 -0.09037 0.06922 -0.09401 0.07153 C -0.09779 0.07408 -0.09479 0.0713 -0.09961 0.07523 C -0.10495 0.0794 -0.10026 0.07639 -0.10456 0.07917 C -0.10547 0.08033 -0.10834 0.08426 -0.10951 0.08542 C -0.11185 0.0875 -0.1142 0.08982 -0.11667 0.09167 C -0.11784 0.0926 -0.11901 0.09306 -0.12018 0.09422 C -0.12162 0.09561 -0.12292 0.09792 -0.12448 0.09931 L -0.13008 0.10417 C -0.13242 0.11042 -0.13034 0.10625 -0.13438 0.11042 C -0.13581 0.11204 -0.13854 0.11551 -0.13854 0.11551 C -0.14167 0.12385 -0.13802 0.11459 -0.14206 0.12315 C -0.14349 0.12593 -0.14453 0.12894 -0.14571 0.13195 C -0.14584 0.13311 -0.14636 0.13426 -0.14636 0.13565 C -0.14636 0.13611 -0.14532 0.14352 -0.14492 0.14445 C -0.1444 0.14607 -0.14349 0.14676 -0.14284 0.14815 C -0.1418 0.1507 -0.14115 0.15371 -0.13998 0.15579 C -0.13907 0.15741 -0.13815 0.15926 -0.13711 0.16088 C -0.1336 0.16598 -0.12982 0.17061 -0.12578 0.17477 C -0.12487 0.1757 -0.12396 0.17639 -0.12305 0.17709 C -0.11836 0.18195 -0.12084 0.18033 -0.11589 0.18357 C -0.11315 0.18519 -0.11159 0.18611 -0.10886 0.18727 C -0.10378 0.18936 -0.10703 0.1875 -0.10326 0.18982 C -0.10248 0.19051 -0.10183 0.19167 -0.10104 0.19236 C -0.10039 0.19283 -0.09974 0.19352 -0.09896 0.19352 C -0.08203 0.19445 -0.06498 0.19445 -0.04805 0.19491 C -0.04714 0.19514 -0.04401 0.1963 -0.0431 0.19723 C -0.04232 0.19792 -0.04167 0.19908 -0.04089 0.19977 C -0.03841 0.20232 -0.03841 0.20209 -0.03594 0.20371 C -0.03438 0.20648 -0.03373 0.20811 -0.03177 0.20996 C -0.03099 0.21042 -0.03034 0.21065 -0.02956 0.21111 C -0.02891 0.2125 -0.02826 0.21389 -0.02748 0.21482 C -0.02683 0.21598 -0.02591 0.21644 -0.02539 0.21736 C -0.02474 0.21852 -0.02461 0.22037 -0.02396 0.2213 C -0.02318 0.22223 -0.02201 0.22199 -0.0211 0.22246 C -0.02018 0.22338 -0.01927 0.22431 -0.01823 0.225 C -0.01641 0.22616 -0.01498 0.22593 -0.01328 0.22755 C -0.0125 0.22824 -0.01198 0.2294 -0.0112 0.2301 C -0.0099 0.23102 -0.00508 0.23218 -0.00417 0.23264 C 0.00521 0.23912 -0.00495 0.23264 0.01575 0.2375 C 0.01745 0.23797 0.01901 0.23912 0.0207 0.24005 C 0.02135 0.24051 0.02213 0.24074 0.02278 0.24144 C 0.0237 0.24213 0.02461 0.24306 0.02565 0.24375 C 0.02695 0.24491 0.02982 0.2463 0.02982 0.2463 C 0.0306 0.24769 0.03112 0.24908 0.03203 0.25023 C 0.03255 0.25093 0.03346 0.25093 0.03411 0.25139 C 0.0358 0.25255 0.0375 0.25371 0.03906 0.2551 C 0.04453 0.25996 0.03802 0.25579 0.04323 0.25903 C 0.04505 0.26204 0.04648 0.26389 0.04752 0.26783 C 0.0483 0.27061 0.04883 0.27385 0.04961 0.27662 C 0.05026 0.27848 0.05117 0.27986 0.05182 0.28148 C 0.05495 0.29051 0.0513 0.28311 0.05534 0.29051 C 0.05573 0.29306 0.05677 0.30139 0.05742 0.30301 C 0.0582 0.30463 0.05898 0.30625 0.0595 0.30811 C 0.0612 0.3125 0.06054 0.31366 0.06315 0.3169 C 0.06367 0.3176 0.06458 0.31736 0.06523 0.31806 C 0.06666 0.31945 0.06797 0.32176 0.06953 0.32315 C 0.07083 0.32431 0.07226 0.32593 0.0737 0.32686 C 0.07552 0.32801 0.07942 0.3294 0.07942 0.3294 C 0.08541 0.33658 0.07773 0.32801 0.08359 0.33311 C 0.08906 0.33797 0.08255 0.3338 0.08789 0.33704 C 0.08854 0.3382 0.08919 0.33959 0.08997 0.34074 C 0.09062 0.34167 0.09166 0.3419 0.09205 0.34329 C 0.09271 0.34468 0.09258 0.34653 0.09284 0.34838 C 0.09375 0.34746 0.09492 0.34699 0.0957 0.34584 C 0.09661 0.34398 0.097 0.34144 0.09778 0.33936 C 0.10143 0.33079 0.09974 0.34144 0.10416 0.3257 C 0.10599 0.31922 0.10468 0.32153 0.10768 0.31806 C 0.10859 0.31551 0.10976 0.3132 0.11054 0.31042 C 0.11093 0.3088 0.11146 0.30718 0.11198 0.30556 C 0.11224 0.30417 0.11237 0.30301 0.11263 0.30162 C 0.11497 0.29283 0.11471 0.29375 0.11692 0.28797 C 0.11718 0.28658 0.11732 0.28542 0.11758 0.28403 C 0.11849 0.28079 0.11979 0.27755 0.12044 0.27408 C 0.1207 0.27269 0.12096 0.27153 0.12109 0.27037 C 0.12135 0.26852 0.12148 0.2669 0.12187 0.26528 C 0.12278 0.26042 0.12343 0.25834 0.12461 0.25394 C 0.12487 0.25139 0.12487 0.24885 0.12539 0.2463 C 0.12578 0.24445 0.12721 0.24329 0.12747 0.24144 C 0.12812 0.23773 0.12786 0.2338 0.12825 0.2301 C 0.12838 0.22871 0.12864 0.22755 0.1289 0.22616 C 0.12864 0.19028 0.12825 0.15417 0.12825 0.11806 C 0.12825 0.10973 0.12851 0.10116 0.1289 0.09283 C 0.12903 0.09167 0.12942 0.09051 0.12968 0.08912 C 0.12995 0.08704 0.13008 0.08496 0.13034 0.08287 C 0.1306 0.08125 0.13086 0.0794 0.13099 0.07778 C 0.13125 0.07408 0.13138 0.07014 0.13177 0.06644 C 0.1319 0.06482 0.13229 0.0632 0.13242 0.06135 C 0.13281 0.05764 0.13294 0.05394 0.1332 0.05023 C 0.13346 0.04098 0.13333 0.03172 0.13385 0.02246 C 0.13398 0.01991 0.13528 0.01482 0.13528 0.01482 C 0.13554 0.01158 0.13567 0.00811 0.13593 0.00486 C 0.13685 -0.00463 0.13646 0.00186 0.13737 -0.00648 C 0.13763 -0.00902 0.13789 -0.01157 0.13815 -0.01412 C 0.13828 -0.01597 0.13906 -0.02083 0.13958 -0.02291 C 0.13997 -0.02453 0.14049 -0.02615 0.14101 -0.02777 C 0.14023 -0.04676 0.1401 -0.06574 0.1388 -0.08449 C 0.13867 -0.08727 0.13737 -0.08935 0.13672 -0.09189 C 0.13424 -0.10139 0.13515 -0.09977 0.13242 -0.10833 C 0.13164 -0.11088 0.12995 -0.11574 0.1289 -0.11852 C 0.12825 -0.12014 0.12747 -0.12176 0.12682 -0.12338 C 0.12656 -0.12523 0.1263 -0.12685 0.12604 -0.12847 C 0.12578 -0.13148 0.12578 -0.13449 0.12539 -0.13727 C 0.12513 -0.13912 0.12448 -0.14074 0.12396 -0.14236 C 0.11953 -0.15648 0.12383 -0.14166 0.12044 -0.1537 C 0.12018 -0.15532 0.12005 -0.15717 0.11966 -0.15879 C 0.1194 -0.16041 0.11875 -0.16203 0.11836 -0.16365 C 0.11784 -0.16574 0.11745 -0.16805 0.11692 -0.1699 C 0.1164 -0.17176 0.11588 -0.17338 0.11549 -0.175 C 0.11497 -0.17708 0.11458 -0.17916 0.11406 -0.18125 C 0.1125 -0.18727 0.1125 -0.18634 0.11054 -0.19259 C 0.11002 -0.19421 0.10976 -0.19606 0.10911 -0.19768 C 0.10846 -0.19907 0.10768 -0.2 0.10703 -0.20139 C 0.10625 -0.20301 0.10573 -0.20509 0.10482 -0.20648 C 0.10429 -0.20764 0.10338 -0.2081 0.10273 -0.20902 C 0.10195 -0.21018 0.10143 -0.21157 0.10065 -0.21273 C 0.1 -0.21365 0.09909 -0.21435 0.09843 -0.21527 C 0.09778 -0.21643 0.09713 -0.21805 0.09635 -0.21898 C 0.0957 -0.2199 0.09492 -0.21967 0.09427 -0.22037 C 0.09349 -0.22106 0.09284 -0.22222 0.09205 -0.22291 C 0.09101 -0.22384 0.08971 -0.2243 0.08854 -0.22546 C 0.0862 -0.22754 0.08385 -0.23009 0.08151 -0.23287 C 0.08086 -0.23379 0.08021 -0.23472 0.07942 -0.23541 C 0.07851 -0.23611 0.07747 -0.23611 0.07656 -0.23657 C 0.07578 -0.23703 0.07513 -0.2375 0.07448 -0.23796 C 0.07044 -0.24514 0.07448 -0.23912 0.06953 -0.24305 C 0.06875 -0.24352 0.0681 -0.2449 0.06732 -0.24537 C 0.06601 -0.24652 0.06315 -0.24791 0.06315 -0.24791 C 0.05807 -0.25393 0.06445 -0.24699 0.05742 -0.25185 C 0.05664 -0.25231 0.05612 -0.2537 0.05534 -0.25439 C 0.0539 -0.25532 0.05234 -0.25532 0.05104 -0.25671 C 0.05039 -0.25764 0.04974 -0.25856 0.04896 -0.25926 C 0.0483 -0.25995 0.04752 -0.26018 0.04687 -0.26064 C 0.04557 -0.26134 0.04284 -0.26365 0.04114 -0.26435 C 0.03997 -0.26481 0.0388 -0.26504 0.03763 -0.26551 C 0.03385 -0.26713 0.03554 -0.26689 0.03125 -0.26805 C 0.02955 -0.26852 0.02799 -0.26898 0.0263 -0.26944 C 0.02565 -0.27014 0.025 -0.27129 0.02422 -0.27199 C 0.02252 -0.27314 0.01849 -0.27384 0.01705 -0.2743 C 0.01562 -0.275 0.01432 -0.27615 0.01289 -0.27685 C 0.01211 -0.27731 0.01146 -0.27801 0.01067 -0.27824 C -0.00391 -0.28032 0.00508 -0.27916 -0.01615 -0.28078 C -0.01758 -0.28102 -0.01901 -0.28148 -0.02045 -0.28194 C -0.02136 -0.2824 -0.02227 -0.2831 -0.02318 -0.2831 C -0.03099 -0.2831 -0.0388 -0.2824 -0.04662 -0.28194 C -0.05664 -0.28009 -0.04961 -0.28194 -0.05573 -0.27939 C -0.0569 -0.27893 -0.05821 -0.2787 -0.05938 -0.27824 C -0.06081 -0.27754 -0.06211 -0.27615 -0.06354 -0.27569 C -0.06524 -0.27523 -0.06693 -0.275 -0.06849 -0.2743 C -0.07045 -0.27384 -0.07292 -0.27199 -0.07487 -0.27199 C -0.08334 -0.27106 -0.09193 -0.27106 -0.10039 -0.2706 C -0.1017 -0.2699 -0.10404 -0.26828 -0.10534 -0.26805 C -0.10886 -0.26736 -0.11237 -0.26736 -0.11589 -0.26689 C -0.11771 -0.26643 -0.1211 -0.2662 -0.12305 -0.26435 C -0.12383 -0.26365 -0.12448 -0.26273 -0.12513 -0.2618 C -0.12865 -0.25254 -0.12396 -0.26342 -0.12943 -0.25555 C -0.13151 -0.25231 -0.13073 -0.24838 -0.13216 -0.24421 C -0.13425 -0.23889 -0.13308 -0.24143 -0.13581 -0.23657 C -0.13594 -0.23287 -0.13581 -0.22893 -0.13646 -0.22546 C -0.13672 -0.22361 -0.13789 -0.22291 -0.13854 -0.22152 C -0.1444 -0.20949 -0.13659 -0.22384 -0.14349 -0.21157 C -0.14571 -0.19977 -0.14193 -0.21921 -0.14636 -0.20139 C -0.14675 -0.19977 -0.14688 -0.19814 -0.14701 -0.19652 C -0.14649 -0.19236 -0.14597 -0.18588 -0.14349 -0.18379 C -0.13802 -0.17893 -0.14336 -0.18402 -0.13789 -0.17754 C -0.13607 -0.17546 -0.13399 -0.17361 -0.13216 -0.17129 C -0.12487 -0.16157 -0.13425 -0.17314 -0.12578 -0.16504 C -0.11901 -0.1581 -0.12826 -0.1625 -0.11589 -0.1537 C -0.11472 -0.15277 -0.11354 -0.15231 -0.11237 -0.15115 C -0.11133 -0.15023 -0.11055 -0.14861 -0.10951 -0.14745 C -0.10847 -0.14606 -0.10729 -0.14467 -0.10599 -0.14352 C -0.09922 -0.13703 -0.10013 -0.13958 -0.0905 -0.13102 C -0.08815 -0.12893 -0.08581 -0.12662 -0.08334 -0.12477 C -0.06576 -0.11064 -0.0862 -0.12777 -0.06992 -0.11597 C -0.06797 -0.11458 -0.06615 -0.1125 -0.06433 -0.11088 C -0.06237 -0.10949 -0.06055 -0.10833 -0.0586 -0.10717 C -0.05651 -0.10578 -0.05222 -0.10324 -0.05222 -0.10324 C -0.0513 -0.10208 -0.05039 -0.10069 -0.04935 -0.09953 C -0.0487 -0.09861 -0.04792 -0.09814 -0.04727 -0.09699 C -0.04623 -0.09514 -0.04545 -0.09282 -0.0444 -0.09074 C -0.0431 -0.08819 -0.04128 -0.08611 -0.04024 -0.0831 C -0.03972 -0.08194 -0.03933 -0.08055 -0.0388 -0.07939 C -0.03464 -0.07129 -0.03529 -0.07222 -0.03177 -0.06805 C -0.03125 -0.06597 -0.03073 -0.06389 -0.03034 -0.0618 C -0.02995 -0.05972 -0.02995 -0.05764 -0.02956 -0.05555 C -0.02904 -0.05277 -0.02774 -0.04907 -0.02683 -0.04676 C -0.02539 -0.04328 -0.02435 -0.04051 -0.02253 -0.03796 C -0.02188 -0.03703 -0.0211 -0.03634 -0.02045 -0.03541 C -0.02018 -0.03426 -0.02005 -0.03287 -0.01966 -0.03171 C -0.01849 -0.02777 -0.01706 -0.02569 -0.0155 -0.02291 C -0.01459 -0.00856 -0.01485 -0.00509 -0.01472 -0.00139 Z " pathEditMode="relative" ptsTypes="AAAAAAAAAAAAAAAAAAAAAAAAAAAAAAAAAAAAAAAAAAAAAAAAAAAAAAAAAAAAAAAAAAAAAAAAAAAAAAAAAAAAAAAAAAAAAAAAAAAAAAAAAAAAAAAAAAAAAAAAAAAAAAAAAAAAAAAAAAAAAAAAAAAAAAAAAAAAAAAAAAAAAAAAAAAAAAAAAAAAAAAAAAAAAAAAAAAAAAAAAAAAAAAAAAA">
                                      <p:cBhvr>
                                        <p:cTn id="9" dur="4000" fill="hold"/>
                                        <p:tgtEl>
                                          <p:spTgt spid="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1000" fill="hold"/>
                                        <p:tgtEl>
                                          <p:spTgt spid="52"/>
                                        </p:tgtEl>
                                        <p:attrNameLst>
                                          <p:attrName>ppt_w</p:attrName>
                                        </p:attrNameLst>
                                      </p:cBhvr>
                                      <p:tavLst>
                                        <p:tav tm="0">
                                          <p:val>
                                            <p:fltVal val="0"/>
                                          </p:val>
                                        </p:tav>
                                        <p:tav tm="100000">
                                          <p:val>
                                            <p:strVal val="#ppt_w"/>
                                          </p:val>
                                        </p:tav>
                                      </p:tavLst>
                                    </p:anim>
                                    <p:anim calcmode="lin" valueType="num">
                                      <p:cBhvr>
                                        <p:cTn id="15" dur="1000" fill="hold"/>
                                        <p:tgtEl>
                                          <p:spTgt spid="52"/>
                                        </p:tgtEl>
                                        <p:attrNameLst>
                                          <p:attrName>ppt_h</p:attrName>
                                        </p:attrNameLst>
                                      </p:cBhvr>
                                      <p:tavLst>
                                        <p:tav tm="0">
                                          <p:val>
                                            <p:fltVal val="0"/>
                                          </p:val>
                                        </p:tav>
                                        <p:tav tm="100000">
                                          <p:val>
                                            <p:strVal val="#ppt_h"/>
                                          </p:val>
                                        </p:tav>
                                      </p:tavLst>
                                    </p:anim>
                                    <p:anim calcmode="lin" valueType="num">
                                      <p:cBhvr>
                                        <p:cTn id="16" dur="1000" fill="hold"/>
                                        <p:tgtEl>
                                          <p:spTgt spid="52"/>
                                        </p:tgtEl>
                                        <p:attrNameLst>
                                          <p:attrName>style.rotation</p:attrName>
                                        </p:attrNameLst>
                                      </p:cBhvr>
                                      <p:tavLst>
                                        <p:tav tm="0">
                                          <p:val>
                                            <p:fltVal val="90"/>
                                          </p:val>
                                        </p:tav>
                                        <p:tav tm="100000">
                                          <p:val>
                                            <p:fltVal val="0"/>
                                          </p:val>
                                        </p:tav>
                                      </p:tavLst>
                                    </p:anim>
                                    <p:animEffect transition="in" filter="fade">
                                      <p:cBhvr>
                                        <p:cTn id="17" dur="10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0" presetClass="path" presetSubtype="0" accel="50000" decel="50000" fill="hold" nodeType="afterEffect">
                                  <p:stCondLst>
                                    <p:cond delay="0"/>
                                  </p:stCondLst>
                                  <p:childTnLst>
                                    <p:animMotion origin="layout" path="M -0.01446 0.01134 L -0.01446 0.01134 C -0.025 0.01852 -0.0168 0.01134 -0.02227 0.01898 C -0.02357 0.02083 -0.02513 0.02222 -0.02657 0.02407 L -0.02865 0.02662 C -0.03138 0.03634 -0.02826 0.02708 -0.03295 0.03541 C -0.03529 0.03958 -0.03347 0.03912 -0.03568 0.04421 C -0.03698 0.04699 -0.03881 0.04861 -0.03998 0.05162 C -0.04649 0.06898 -0.03972 0.05115 -0.04493 0.06435 C -0.04545 0.06551 -0.04571 0.06713 -0.04636 0.06805 C -0.04714 0.06921 -0.04818 0.06967 -0.04922 0.0706 C -0.05065 0.08102 -0.04857 0.07106 -0.05196 0.07801 C -0.05521 0.08472 -0.05365 0.08495 -0.0569 0.08935 C -0.05834 0.0912 -0.0612 0.09444 -0.0612 0.09444 C -0.06329 0.1 -0.06498 0.10555 -0.06823 0.10949 C -0.06901 0.11041 -0.06967 0.11134 -0.07045 0.11203 C -0.07136 0.11296 -0.0724 0.11342 -0.07318 0.11458 C -0.07409 0.11551 -0.07461 0.11713 -0.07539 0.11828 C -0.07605 0.11921 -0.07683 0.1199 -0.07748 0.12083 C -0.07826 0.12199 -0.07878 0.12361 -0.07956 0.12453 C -0.08099 0.12639 -0.08243 0.12801 -0.08386 0.12963 C -0.08646 0.13264 -0.08842 0.13541 -0.09167 0.13727 L -0.09375 0.13842 C -0.09558 0.14166 -0.09753 0.14583 -0.10013 0.14722 L -0.10222 0.14861 C -0.10756 0.15486 -0.10105 0.14676 -0.10651 0.15486 C -0.10808 0.15717 -0.11003 0.1581 -0.11146 0.16111 C -0.11263 0.16342 -0.11433 0.16875 -0.11433 0.16875 C -0.11446 0.17152 -0.11472 0.17453 -0.11498 0.17754 C -0.11524 0.18009 -0.11563 0.1824 -0.11563 0.18495 C -0.11563 0.20092 -0.11563 0.21689 -0.11498 0.23287 C -0.11485 0.23472 -0.11394 0.23611 -0.11355 0.23796 C -0.11329 0.23912 -0.11315 0.24051 -0.11289 0.24166 C -0.11198 0.24514 -0.1099 0.25208 -0.1086 0.25416 C -0.10717 0.25671 -0.10599 0.25972 -0.10443 0.2618 C -0.10365 0.2625 -0.103 0.26365 -0.10222 0.26435 C -0.10118 0.26527 -0.09987 0.26597 -0.0987 0.26689 C -0.09805 0.26736 -0.09727 0.26736 -0.09662 0.26805 C -0.09584 0.26875 -0.09519 0.2699 -0.0944 0.2706 C -0.09349 0.27152 -0.09037 0.27268 -0.08946 0.27314 C -0.08881 0.27384 -0.08815 0.275 -0.08737 0.27569 C -0.08659 0.27615 -0.08164 0.27801 -0.08099 0.27801 C -0.07956 0.27847 -0.07813 0.27893 -0.07683 0.27939 C -0.07513 0.27986 -0.07201 0.28171 -0.07045 0.28194 C -0.06094 0.28264 -0.05157 0.28264 -0.04206 0.2831 C -0.03789 0.28356 -0.0336 0.28379 -0.0293 0.28449 C -0.02435 0.28518 -0.02539 0.28611 -0.02019 0.28819 C -0.01849 0.28889 -0.0168 0.28912 -0.01524 0.28935 C -0.01381 0.29027 -0.01237 0.2912 -0.01094 0.29189 C -0.00873 0.29305 -0.00365 0.29421 -0.0017 0.29444 C 0.00416 0.29514 0.01002 0.29537 0.01588 0.29583 C 0.01836 0.29652 0.01992 0.29699 0.02226 0.29814 C 0.02304 0.29861 0.02369 0.2993 0.02448 0.29953 C 0.0263 0.3 0.02825 0.30023 0.03007 0.30069 C 0.03203 0.30139 0.03385 0.30277 0.0358 0.30324 C 0.03724 0.3037 0.03854 0.30393 0.03997 0.30463 C 0.04101 0.30486 0.04192 0.30555 0.04283 0.30578 C 0.04453 0.30625 0.04609 0.30648 0.04778 0.30694 C 0.04895 0.3074 0.05013 0.30787 0.0513 0.30833 C 0.05273 0.30879 0.05416 0.30926 0.0556 0.30949 C 0.06054 0.3125 0.05455 0.30926 0.06406 0.31203 C 0.06484 0.31227 0.06549 0.31296 0.06614 0.31342 C 0.06757 0.31389 0.06901 0.31412 0.07044 0.31458 C 0.07109 0.31504 0.07187 0.31597 0.07252 0.31597 C 0.08489 0.31597 0.0776 0.31574 0.0832 0.31342 C 0.09075 0.30995 0.08268 0.31458 0.09023 0.30949 C 0.09101 0.30902 0.09166 0.30879 0.09231 0.30833 C 0.09362 0.30717 0.09479 0.30578 0.09596 0.30463 C 0.09661 0.3037 0.09726 0.30277 0.09804 0.30208 C 0.10026 0.3 0.10364 0.3 0.10586 0.29953 C 0.10703 0.29907 0.1082 0.29861 0.10937 0.29814 C 0.11119 0.29745 0.11315 0.29629 0.11497 0.29583 L 0.11992 0.29444 C 0.1207 0.29398 0.12135 0.29352 0.12213 0.29328 C 0.12395 0.29236 0.12591 0.29166 0.12773 0.29074 C 0.12968 0.28958 0.13632 0.28495 0.13841 0.2831 C 0.14075 0.28102 0.14531 0.27615 0.14752 0.27314 C 0.15104 0.26852 0.14948 0.27037 0.15247 0.26689 C 0.15299 0.26551 0.15351 0.26435 0.1539 0.26296 C 0.15468 0.26134 0.15573 0.25995 0.15612 0.2581 C 0.15703 0.25139 0.15742 0.23796 0.15742 0.23796 C 0.15729 0.21944 0.15677 0.20092 0.15677 0.1824 C 0.15677 0.11875 0.15416 0.1375 0.15885 0.10833 C 0.15911 0.10416 0.15911 0.09977 0.15963 0.0956 C 0.15989 0.09305 0.16054 0.09074 0.16106 0.08819 C 0.16198 0.08287 0.16132 0.08541 0.16315 0.08055 L 0.16523 0.06921 C 0.16549 0.06805 0.16562 0.06666 0.16601 0.06551 C 0.1664 0.06435 0.16705 0.06319 0.16744 0.0618 C 0.16796 0.05926 0.16796 0.05648 0.16875 0.05416 C 0.16927 0.05301 0.16979 0.05185 0.17018 0.05046 C 0.17083 0.04838 0.17135 0.04352 0.17161 0.04166 C 0.17187 0.04027 0.172 0.03912 0.17239 0.03773 C 0.17278 0.03657 0.1733 0.03541 0.17382 0.03402 C 0.17356 -0.02894 0.17356 -0.09167 0.17304 -0.15463 C 0.17304 -0.15787 0.17161 -0.15949 0.17096 -0.16227 C 0.17057 -0.16343 0.17057 -0.16482 0.17018 -0.16598 C 0.1694 -0.16852 0.16731 -0.17269 0.16601 -0.17477 C 0.16367 -0.17801 0.16263 -0.17801 0.15963 -0.17986 L 0.15533 -0.18241 C 0.15468 -0.18264 0.1539 -0.18287 0.15325 -0.18357 C 0.14948 -0.18681 0.15143 -0.18565 0.14752 -0.18727 C 0.14687 -0.1882 0.14622 -0.18936 0.14544 -0.18982 C 0.14414 -0.19098 0.14257 -0.19144 0.14114 -0.19236 L 0.13906 -0.19375 C 0.13906 -0.19375 0.13489 -0.19607 0.13489 -0.19607 C 0.13294 -0.19676 0.12864 -0.19815 0.12708 -0.2 C 0.12448 -0.20301 0.12487 -0.20301 0.12135 -0.20486 C 0.11823 -0.20695 0.11836 -0.20556 0.11497 -0.2088 C 0.11393 -0.20973 0.11328 -0.21158 0.11224 -0.2125 C 0.11132 -0.2132 0.11028 -0.2132 0.10937 -0.21366 C 0.10429 -0.21644 0.11093 -0.21366 0.10364 -0.21621 C 0.10273 -0.21713 0.10182 -0.21806 0.10091 -0.21875 C 0.10013 -0.21922 0.09948 -0.21945 0.09869 -0.22014 C 0.09687 -0.22153 0.09505 -0.22385 0.0931 -0.225 L 0.0888 -0.22755 C 0.08815 -0.22801 0.0875 -0.22848 0.08671 -0.22894 C 0.0858 -0.22917 0.08489 -0.22986 0.08385 -0.2301 C 0.08242 -0.23056 0.08099 -0.23102 0.07968 -0.23148 C 0.07851 -0.23172 0.07734 -0.23218 0.07604 -0.23264 C 0.06992 -0.23704 0.075 -0.23403 0.06692 -0.23635 C 0.06588 -0.23681 0.06497 -0.23727 0.06406 -0.23773 C 0.06263 -0.2382 0.06119 -0.23843 0.05976 -0.23889 C 0.05885 -0.23936 0.05794 -0.23982 0.05703 -0.24028 C 0.0556 -0.24074 0.05416 -0.24098 0.05273 -0.24144 C 0.04843 -0.24398 0.05234 -0.2419 0.04492 -0.24398 C 0.04023 -0.24514 0.04283 -0.24468 0.03932 -0.24653 C 0.03737 -0.24746 0.03476 -0.24838 0.03294 -0.24908 L 0.02018 -0.25278 C 0.01419 -0.25625 0.01744 -0.25486 0.01028 -0.25648 C 0.00963 -0.25695 0.00885 -0.25741 0.0082 -0.25787 C -0.00417 -0.2632 -0.02162 -0.25811 -0.03073 -0.25787 C -0.03151 -0.25695 -0.03217 -0.25602 -0.03295 -0.25533 C -0.03477 -0.25348 -0.03672 -0.25186 -0.03855 -0.25023 C -0.03946 -0.24931 -0.0405 -0.24861 -0.04141 -0.24769 C -0.04258 -0.24653 -0.04388 -0.24537 -0.04493 -0.24398 C -0.04571 -0.24283 -0.04623 -0.24098 -0.04701 -0.24028 C -0.04831 -0.23889 -0.05 -0.23889 -0.05131 -0.23773 C -0.05222 -0.23681 -0.05326 -0.23611 -0.05417 -0.23519 C -0.05651 -0.23241 -0.05717 -0.23102 -0.05912 -0.22755 C -0.05951 -0.22547 -0.06003 -0.22338 -0.06055 -0.2213 C -0.06081 -0.22014 -0.06081 -0.21875 -0.0612 -0.2176 C -0.06198 -0.21482 -0.06329 -0.21273 -0.06407 -0.20996 C -0.06576 -0.20394 -0.06537 -0.2051 -0.06758 -0.19861 C -0.06797 -0.19746 -0.06862 -0.1963 -0.06901 -0.19491 C -0.07214 -0.18426 -0.07201 -0.18473 -0.07396 -0.17593 C -0.0737 -0.16806 -0.07357 -0.16019 -0.07318 -0.15209 C -0.07305 -0.14861 -0.07227 -0.14676 -0.07188 -0.14329 C -0.07149 -0.14121 -0.07136 -0.13912 -0.0711 -0.13704 C -0.07032 -0.13172 -0.07032 -0.13426 -0.06901 -0.12824 C -0.06849 -0.1257 -0.06823 -0.12315 -0.06758 -0.12061 C -0.06667 -0.11736 -0.06524 -0.11436 -0.06472 -0.11065 C -0.06446 -0.10903 -0.06446 -0.10718 -0.06407 -0.10556 C -0.06355 -0.10394 -0.0625 -0.10324 -0.06185 -0.10186 C -0.06042 -0.09861 -0.05899 -0.09514 -0.05769 -0.09167 C -0.05717 -0.09051 -0.05664 -0.08936 -0.05625 -0.08797 C -0.05586 -0.08681 -0.05599 -0.08519 -0.0556 -0.08426 C -0.05495 -0.08264 -0.05404 -0.08195 -0.05339 -0.08033 C -0.05274 -0.07894 -0.05274 -0.07686 -0.05196 -0.07547 C -0.05118 -0.07385 -0.05 -0.07315 -0.04922 -0.07153 C -0.0431 -0.05949 -0.04909 -0.06736 -0.04427 -0.06158 C -0.04297 -0.0551 -0.04375 -0.05764 -0.03998 -0.05023 C -0.03868 -0.04769 -0.03737 -0.04491 -0.03568 -0.0426 C -0.03217 -0.03797 -0.03386 -0.04005 -0.03073 -0.03635 C -0.02982 -0.0338 -0.02891 -0.03125 -0.028 -0.02894 C -0.02722 -0.02709 -0.02644 -0.02547 -0.02579 -0.02385 C -0.02487 -0.0213 -0.02292 -0.01621 -0.02292 -0.01621 C -0.02097 -0.00579 -0.02435 -0.02223 -0.0194 -0.00486 C -0.01901 -0.00324 -0.01862 -0.00162 -0.01797 3.33333E-6 C -0.01719 0.00277 -0.01511 0.00949 -0.01446 0.01134 Z " pathEditMode="relative" ptsTypes="AAAAAAAAAAAAAAAAAAAAAAAAAAAAAAAAAAAAAAAAAAAAAAAAAAAAAAAAAAAAAAAAAAAAAAAAAAAAAAAAAAAAAAAAAAAAAAAAAAAAAAAAAAAAAAAAAAAAAAAAAAAAAAAAAAAAAAAAAAAAAAAAAAAAAAAAAAAAAAAAAAAAAAAAAA">
                                      <p:cBhvr>
                                        <p:cTn id="27" dur="4000" fill="hold"/>
                                        <p:tgtEl>
                                          <p:spTgt spid="1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Oval 11"/>
          <p:cNvSpPr>
            <a:spLocks noChangeArrowheads="1"/>
          </p:cNvSpPr>
          <p:nvPr/>
        </p:nvSpPr>
        <p:spPr bwMode="auto">
          <a:xfrm>
            <a:off x="1009650" y="2286000"/>
            <a:ext cx="6915150" cy="2514600"/>
          </a:xfrm>
          <a:prstGeom prst="ellipse">
            <a:avLst/>
          </a:prstGeom>
          <a:solidFill>
            <a:schemeClr val="bg2">
              <a:lumMod val="75000"/>
            </a:schemeClr>
          </a:solidFill>
          <a:ln w="57150">
            <a:solidFill>
              <a:schemeClr val="accent2">
                <a:lumMod val="50000"/>
              </a:schemeClr>
            </a:solidFill>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eaLnBrk="0" hangingPunct="0">
              <a:spcBef>
                <a:spcPct val="50000"/>
              </a:spcBef>
              <a:defRPr/>
            </a:pPr>
            <a:r>
              <a:rPr 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Ô CỬA BÍ MẬT</a:t>
            </a:r>
            <a:endPar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19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314450" y="1828802"/>
            <a:ext cx="65151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16600" b="1">
                <a:solidFill>
                  <a:srgbClr val="0000FF"/>
                </a:solidFill>
              </a:rPr>
              <a:t>Xi măng</a:t>
            </a:r>
          </a:p>
        </p:txBody>
      </p:sp>
      <p:pic>
        <p:nvPicPr>
          <p:cNvPr id="8" name="Picture 26" descr="untitled"/>
          <p:cNvPicPr>
            <a:picLocks noChangeAspect="1" noChangeArrowheads="1"/>
          </p:cNvPicPr>
          <p:nvPr/>
        </p:nvPicPr>
        <p:blipFill>
          <a:blip r:embed="rId2">
            <a:extLst>
              <a:ext uri="{28A0092B-C50C-407E-A947-70E740481C1C}">
                <a14:useLocalDpi xmlns:a14="http://schemas.microsoft.com/office/drawing/2010/main" val="0"/>
              </a:ext>
            </a:extLst>
          </a:blip>
          <a:srcRect l="55000" t="12666" r="23000" b="53999"/>
          <a:stretch>
            <a:fillRect/>
          </a:stretch>
        </p:blipFill>
        <p:spPr bwMode="auto">
          <a:xfrm>
            <a:off x="1143000" y="0"/>
            <a:ext cx="33718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93">
            <a:hlinkClick r:id="rId3" action="ppaction://hlinksldjump"/>
          </p:cNvPr>
          <p:cNvSpPr>
            <a:spLocks noChangeArrowheads="1"/>
          </p:cNvSpPr>
          <p:nvPr/>
        </p:nvSpPr>
        <p:spPr bwMode="auto">
          <a:xfrm>
            <a:off x="2171700" y="685800"/>
            <a:ext cx="1200150" cy="1600200"/>
          </a:xfrm>
          <a:prstGeom prst="rect">
            <a:avLst/>
          </a:prstGeom>
          <a:solidFill>
            <a:srgbClr val="00FF00"/>
          </a:solidFill>
          <a:ln w="38100">
            <a:solidFill>
              <a:srgbClr val="FF0066"/>
            </a:solidFill>
            <a:miter lim="800000"/>
            <a:headEnd/>
            <a:tailEnd/>
          </a:ln>
        </p:spPr>
        <p:txBody>
          <a:bodyPr wrap="none" anchor="ctr"/>
          <a:lstStyle/>
          <a:p>
            <a:pPr algn="ctr" eaLnBrk="0" hangingPunct="0">
              <a:spcBef>
                <a:spcPct val="50000"/>
              </a:spcBef>
            </a:pPr>
            <a:r>
              <a:rPr lang="en-US" sz="14400" b="1" dirty="0">
                <a:latin typeface="VNI-Helve-Condense" pitchFamily="2" charset="0"/>
              </a:rPr>
              <a:t>3</a:t>
            </a:r>
          </a:p>
        </p:txBody>
      </p:sp>
      <p:pic>
        <p:nvPicPr>
          <p:cNvPr id="9" name="Picture 26" descr="untitled"/>
          <p:cNvPicPr>
            <a:picLocks noChangeAspect="1" noChangeArrowheads="1"/>
          </p:cNvPicPr>
          <p:nvPr/>
        </p:nvPicPr>
        <p:blipFill>
          <a:blip r:embed="rId2">
            <a:extLst>
              <a:ext uri="{28A0092B-C50C-407E-A947-70E740481C1C}">
                <a14:useLocalDpi xmlns:a14="http://schemas.microsoft.com/office/drawing/2010/main" val="0"/>
              </a:ext>
            </a:extLst>
          </a:blip>
          <a:srcRect l="55000" t="12666" r="23000" b="53999"/>
          <a:stretch>
            <a:fillRect/>
          </a:stretch>
        </p:blipFill>
        <p:spPr bwMode="auto">
          <a:xfrm>
            <a:off x="4514850" y="22227"/>
            <a:ext cx="348615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untitled"/>
          <p:cNvPicPr>
            <a:picLocks noChangeAspect="1" noChangeArrowheads="1"/>
          </p:cNvPicPr>
          <p:nvPr/>
        </p:nvPicPr>
        <p:blipFill>
          <a:blip r:embed="rId2">
            <a:extLst>
              <a:ext uri="{28A0092B-C50C-407E-A947-70E740481C1C}">
                <a14:useLocalDpi xmlns:a14="http://schemas.microsoft.com/office/drawing/2010/main" val="0"/>
              </a:ext>
            </a:extLst>
          </a:blip>
          <a:srcRect l="55000" t="12666" r="23000" b="53999"/>
          <a:stretch>
            <a:fillRect/>
          </a:stretch>
        </p:blipFill>
        <p:spPr bwMode="auto">
          <a:xfrm>
            <a:off x="1143000" y="3352800"/>
            <a:ext cx="33718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96">
            <a:hlinkClick r:id="rId4" action="ppaction://hlinksldjump"/>
          </p:cNvPr>
          <p:cNvSpPr>
            <a:spLocks noChangeArrowheads="1"/>
          </p:cNvSpPr>
          <p:nvPr/>
        </p:nvSpPr>
        <p:spPr bwMode="auto">
          <a:xfrm>
            <a:off x="2286000" y="4305300"/>
            <a:ext cx="1143000" cy="16002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2700000" scaled="1"/>
          </a:gradFill>
          <a:ln w="28575">
            <a:solidFill>
              <a:srgbClr val="FF0066"/>
            </a:solidFill>
            <a:miter lim="800000"/>
            <a:headEnd/>
            <a:tailEnd/>
          </a:ln>
        </p:spPr>
        <p:txBody>
          <a:bodyPr wrap="none" anchor="ctr"/>
          <a:lstStyle/>
          <a:p>
            <a:pPr algn="ctr" eaLnBrk="0" hangingPunct="0">
              <a:spcBef>
                <a:spcPct val="50000"/>
              </a:spcBef>
            </a:pPr>
            <a:r>
              <a:rPr lang="en-US" sz="14400" b="1">
                <a:solidFill>
                  <a:srgbClr val="0000CC"/>
                </a:solidFill>
                <a:latin typeface="VNI-Helve-Condense" pitchFamily="2" charset="0"/>
              </a:rPr>
              <a:t>4</a:t>
            </a:r>
          </a:p>
        </p:txBody>
      </p:sp>
      <p:sp>
        <p:nvSpPr>
          <p:cNvPr id="99" name="Rectangle 90">
            <a:hlinkClick r:id="rId5" action="ppaction://hlinksldjump"/>
          </p:cNvPr>
          <p:cNvSpPr>
            <a:spLocks noChangeArrowheads="1"/>
          </p:cNvSpPr>
          <p:nvPr/>
        </p:nvSpPr>
        <p:spPr bwMode="auto">
          <a:xfrm>
            <a:off x="5657850" y="747715"/>
            <a:ext cx="1200150" cy="1476375"/>
          </a:xfrm>
          <a:prstGeom prst="rect">
            <a:avLst/>
          </a:prstGeom>
          <a:gradFill rotWithShape="1">
            <a:gsLst>
              <a:gs pos="0">
                <a:srgbClr val="000082"/>
              </a:gs>
              <a:gs pos="30000">
                <a:srgbClr val="66008F"/>
              </a:gs>
              <a:gs pos="64999">
                <a:srgbClr val="BA0066"/>
              </a:gs>
              <a:gs pos="89999">
                <a:srgbClr val="FF0000"/>
              </a:gs>
              <a:gs pos="100000">
                <a:srgbClr val="FF8200"/>
              </a:gs>
            </a:gsLst>
            <a:path path="rect">
              <a:fillToRect t="100000" r="100000"/>
            </a:path>
          </a:gradFill>
          <a:ln w="38100">
            <a:solidFill>
              <a:srgbClr val="FF0066"/>
            </a:solidFill>
            <a:miter lim="800000"/>
            <a:headEnd/>
            <a:tailEnd/>
          </a:ln>
        </p:spPr>
        <p:txBody>
          <a:bodyPr wrap="none" anchor="ctr"/>
          <a:lstStyle/>
          <a:p>
            <a:pPr algn="ctr" eaLnBrk="0" hangingPunct="0">
              <a:spcBef>
                <a:spcPct val="50000"/>
              </a:spcBef>
            </a:pPr>
            <a:r>
              <a:rPr lang="en-US" sz="14400" b="1" dirty="0">
                <a:solidFill>
                  <a:schemeClr val="bg1"/>
                </a:solidFill>
                <a:latin typeface="VNI-Helve-Condense" pitchFamily="2" charset="0"/>
              </a:rPr>
              <a:t>2</a:t>
            </a:r>
          </a:p>
        </p:txBody>
      </p:sp>
      <p:pic>
        <p:nvPicPr>
          <p:cNvPr id="11" name="Picture 26" descr="untitled"/>
          <p:cNvPicPr>
            <a:picLocks noChangeAspect="1" noChangeArrowheads="1"/>
          </p:cNvPicPr>
          <p:nvPr/>
        </p:nvPicPr>
        <p:blipFill>
          <a:blip r:embed="rId2">
            <a:extLst>
              <a:ext uri="{28A0092B-C50C-407E-A947-70E740481C1C}">
                <a14:useLocalDpi xmlns:a14="http://schemas.microsoft.com/office/drawing/2010/main" val="0"/>
              </a:ext>
            </a:extLst>
          </a:blip>
          <a:srcRect l="55000" t="12666" r="23000" b="53999"/>
          <a:stretch>
            <a:fillRect/>
          </a:stretch>
        </p:blipFill>
        <p:spPr bwMode="auto">
          <a:xfrm>
            <a:off x="4572000" y="3352800"/>
            <a:ext cx="3486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86">
            <a:hlinkClick r:id="rId6" action="ppaction://hlinksldjump"/>
          </p:cNvPr>
          <p:cNvSpPr>
            <a:spLocks noChangeArrowheads="1"/>
          </p:cNvSpPr>
          <p:nvPr/>
        </p:nvSpPr>
        <p:spPr bwMode="auto">
          <a:xfrm>
            <a:off x="5657850" y="4305302"/>
            <a:ext cx="1200150" cy="1592263"/>
          </a:xfrm>
          <a:prstGeom prst="rect">
            <a:avLst/>
          </a:prstGeom>
          <a:solidFill>
            <a:srgbClr val="00CC00"/>
          </a:solidFill>
          <a:ln w="57150">
            <a:solidFill>
              <a:srgbClr val="FF0066"/>
            </a:solidFill>
            <a:miter lim="800000"/>
            <a:headEnd/>
            <a:tailEnd/>
          </a:ln>
        </p:spPr>
        <p:txBody>
          <a:bodyPr wrap="none" anchor="ctr"/>
          <a:lstStyle/>
          <a:p>
            <a:pPr algn="ctr" eaLnBrk="0" hangingPunct="0">
              <a:spcBef>
                <a:spcPct val="50000"/>
              </a:spcBef>
            </a:pPr>
            <a:r>
              <a:rPr lang="en-US" sz="14400" b="1" dirty="0">
                <a:solidFill>
                  <a:srgbClr val="FF0066"/>
                </a:solidFill>
                <a:latin typeface="VNI-Helve-Condense" pitchFamily="2" charset="0"/>
              </a:rPr>
              <a:t>1</a:t>
            </a:r>
          </a:p>
        </p:txBody>
      </p:sp>
      <p:sp>
        <p:nvSpPr>
          <p:cNvPr id="6155" name="Right Arrow 2">
            <a:hlinkClick r:id="rId3" action="ppaction://hlinksldjump"/>
          </p:cNvPr>
          <p:cNvSpPr>
            <a:spLocks noChangeArrowheads="1"/>
          </p:cNvSpPr>
          <p:nvPr/>
        </p:nvSpPr>
        <p:spPr bwMode="auto">
          <a:xfrm>
            <a:off x="7429500" y="6248402"/>
            <a:ext cx="400050" cy="733663"/>
          </a:xfrm>
          <a:prstGeom prst="rightArrow">
            <a:avLst>
              <a:gd name="adj1" fmla="val 50000"/>
              <a:gd name="adj2" fmla="val 50000"/>
            </a:avLst>
          </a:prstGeom>
          <a:solidFill>
            <a:schemeClr val="accent1"/>
          </a:solidFill>
          <a:ln w="28575" algn="ctr">
            <a:solidFill>
              <a:schemeClr val="hlink"/>
            </a:solidFill>
            <a:prstDash val="dash"/>
            <a:round/>
            <a:headEnd/>
            <a:tailEnd/>
          </a:ln>
        </p:spPr>
        <p:txBody>
          <a:bodyPr>
            <a:spAutoFit/>
          </a:bodyPr>
          <a:lstStyle/>
          <a:p>
            <a:pPr eaLnBrk="0" hangingPunct="0">
              <a:spcBef>
                <a:spcPct val="50000"/>
              </a:spcBef>
            </a:pPr>
            <a:endParaRPr lang="en-US">
              <a:latin typeface=".VnTime" pitchFamily="34" charset="0"/>
            </a:endParaRPr>
          </a:p>
        </p:txBody>
      </p:sp>
    </p:spTree>
    <p:extLst>
      <p:ext uri="{BB962C8B-B14F-4D97-AF65-F5344CB8AC3E}">
        <p14:creationId xmlns:p14="http://schemas.microsoft.com/office/powerpoint/2010/main" val="421703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80">
                                          <p:stCondLst>
                                            <p:cond delay="0"/>
                                          </p:stCondLst>
                                        </p:cTn>
                                        <p:tgtEl>
                                          <p:spTgt spid="9"/>
                                        </p:tgtEl>
                                      </p:cBhvr>
                                    </p:animEffect>
                                    <p:anim calcmode="lin" valueType="num">
                                      <p:cBhvr>
                                        <p:cTn id="2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9" dur="26">
                                          <p:stCondLst>
                                            <p:cond delay="650"/>
                                          </p:stCondLst>
                                        </p:cTn>
                                        <p:tgtEl>
                                          <p:spTgt spid="9"/>
                                        </p:tgtEl>
                                      </p:cBhvr>
                                      <p:to x="100000" y="60000"/>
                                    </p:animScale>
                                    <p:animScale>
                                      <p:cBhvr>
                                        <p:cTn id="30" dur="166" decel="50000">
                                          <p:stCondLst>
                                            <p:cond delay="676"/>
                                          </p:stCondLst>
                                        </p:cTn>
                                        <p:tgtEl>
                                          <p:spTgt spid="9"/>
                                        </p:tgtEl>
                                      </p:cBhvr>
                                      <p:to x="100000" y="100000"/>
                                    </p:animScale>
                                    <p:animScale>
                                      <p:cBhvr>
                                        <p:cTn id="31" dur="26">
                                          <p:stCondLst>
                                            <p:cond delay="1312"/>
                                          </p:stCondLst>
                                        </p:cTn>
                                        <p:tgtEl>
                                          <p:spTgt spid="9"/>
                                        </p:tgtEl>
                                      </p:cBhvr>
                                      <p:to x="100000" y="80000"/>
                                    </p:animScale>
                                    <p:animScale>
                                      <p:cBhvr>
                                        <p:cTn id="32" dur="166" decel="50000">
                                          <p:stCondLst>
                                            <p:cond delay="1338"/>
                                          </p:stCondLst>
                                        </p:cTn>
                                        <p:tgtEl>
                                          <p:spTgt spid="9"/>
                                        </p:tgtEl>
                                      </p:cBhvr>
                                      <p:to x="100000" y="100000"/>
                                    </p:animScale>
                                    <p:animScale>
                                      <p:cBhvr>
                                        <p:cTn id="33" dur="26">
                                          <p:stCondLst>
                                            <p:cond delay="1642"/>
                                          </p:stCondLst>
                                        </p:cTn>
                                        <p:tgtEl>
                                          <p:spTgt spid="9"/>
                                        </p:tgtEl>
                                      </p:cBhvr>
                                      <p:to x="100000" y="90000"/>
                                    </p:animScale>
                                    <p:animScale>
                                      <p:cBhvr>
                                        <p:cTn id="34" dur="166" decel="50000">
                                          <p:stCondLst>
                                            <p:cond delay="1668"/>
                                          </p:stCondLst>
                                        </p:cTn>
                                        <p:tgtEl>
                                          <p:spTgt spid="9"/>
                                        </p:tgtEl>
                                      </p:cBhvr>
                                      <p:to x="100000" y="100000"/>
                                    </p:animScale>
                                    <p:animScale>
                                      <p:cBhvr>
                                        <p:cTn id="35" dur="26">
                                          <p:stCondLst>
                                            <p:cond delay="1808"/>
                                          </p:stCondLst>
                                        </p:cTn>
                                        <p:tgtEl>
                                          <p:spTgt spid="9"/>
                                        </p:tgtEl>
                                      </p:cBhvr>
                                      <p:to x="100000" y="95000"/>
                                    </p:animScale>
                                    <p:animScale>
                                      <p:cBhvr>
                                        <p:cTn id="36" dur="166" decel="50000">
                                          <p:stCondLst>
                                            <p:cond delay="1834"/>
                                          </p:stCondLst>
                                        </p:cTn>
                                        <p:tgtEl>
                                          <p:spTgt spid="9"/>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80">
                                          <p:stCondLst>
                                            <p:cond delay="0"/>
                                          </p:stCondLst>
                                        </p:cTn>
                                        <p:tgtEl>
                                          <p:spTgt spid="10"/>
                                        </p:tgtEl>
                                      </p:cBhvr>
                                    </p:animEffect>
                                    <p:anim calcmode="lin" valueType="num">
                                      <p:cBhvr>
                                        <p:cTn id="4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5" dur="26">
                                          <p:stCondLst>
                                            <p:cond delay="650"/>
                                          </p:stCondLst>
                                        </p:cTn>
                                        <p:tgtEl>
                                          <p:spTgt spid="10"/>
                                        </p:tgtEl>
                                      </p:cBhvr>
                                      <p:to x="100000" y="60000"/>
                                    </p:animScale>
                                    <p:animScale>
                                      <p:cBhvr>
                                        <p:cTn id="46" dur="166" decel="50000">
                                          <p:stCondLst>
                                            <p:cond delay="676"/>
                                          </p:stCondLst>
                                        </p:cTn>
                                        <p:tgtEl>
                                          <p:spTgt spid="10"/>
                                        </p:tgtEl>
                                      </p:cBhvr>
                                      <p:to x="100000" y="100000"/>
                                    </p:animScale>
                                    <p:animScale>
                                      <p:cBhvr>
                                        <p:cTn id="47" dur="26">
                                          <p:stCondLst>
                                            <p:cond delay="1312"/>
                                          </p:stCondLst>
                                        </p:cTn>
                                        <p:tgtEl>
                                          <p:spTgt spid="10"/>
                                        </p:tgtEl>
                                      </p:cBhvr>
                                      <p:to x="100000" y="80000"/>
                                    </p:animScale>
                                    <p:animScale>
                                      <p:cBhvr>
                                        <p:cTn id="48" dur="166" decel="50000">
                                          <p:stCondLst>
                                            <p:cond delay="1338"/>
                                          </p:stCondLst>
                                        </p:cTn>
                                        <p:tgtEl>
                                          <p:spTgt spid="10"/>
                                        </p:tgtEl>
                                      </p:cBhvr>
                                      <p:to x="100000" y="100000"/>
                                    </p:animScale>
                                    <p:animScale>
                                      <p:cBhvr>
                                        <p:cTn id="49" dur="26">
                                          <p:stCondLst>
                                            <p:cond delay="1642"/>
                                          </p:stCondLst>
                                        </p:cTn>
                                        <p:tgtEl>
                                          <p:spTgt spid="10"/>
                                        </p:tgtEl>
                                      </p:cBhvr>
                                      <p:to x="100000" y="90000"/>
                                    </p:animScale>
                                    <p:animScale>
                                      <p:cBhvr>
                                        <p:cTn id="50" dur="166" decel="50000">
                                          <p:stCondLst>
                                            <p:cond delay="1668"/>
                                          </p:stCondLst>
                                        </p:cTn>
                                        <p:tgtEl>
                                          <p:spTgt spid="10"/>
                                        </p:tgtEl>
                                      </p:cBhvr>
                                      <p:to x="100000" y="100000"/>
                                    </p:animScale>
                                    <p:animScale>
                                      <p:cBhvr>
                                        <p:cTn id="51" dur="26">
                                          <p:stCondLst>
                                            <p:cond delay="1808"/>
                                          </p:stCondLst>
                                        </p:cTn>
                                        <p:tgtEl>
                                          <p:spTgt spid="10"/>
                                        </p:tgtEl>
                                      </p:cBhvr>
                                      <p:to x="100000" y="95000"/>
                                    </p:animScale>
                                    <p:animScale>
                                      <p:cBhvr>
                                        <p:cTn id="52" dur="166" decel="50000">
                                          <p:stCondLst>
                                            <p:cond delay="1834"/>
                                          </p:stCondLst>
                                        </p:cTn>
                                        <p:tgtEl>
                                          <p:spTgt spid="10"/>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580">
                                          <p:stCondLst>
                                            <p:cond delay="0"/>
                                          </p:stCondLst>
                                        </p:cTn>
                                        <p:tgtEl>
                                          <p:spTgt spid="11"/>
                                        </p:tgtEl>
                                      </p:cBhvr>
                                    </p:animEffect>
                                    <p:anim calcmode="lin" valueType="num">
                                      <p:cBhvr>
                                        <p:cTn id="5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1" dur="26">
                                          <p:stCondLst>
                                            <p:cond delay="650"/>
                                          </p:stCondLst>
                                        </p:cTn>
                                        <p:tgtEl>
                                          <p:spTgt spid="11"/>
                                        </p:tgtEl>
                                      </p:cBhvr>
                                      <p:to x="100000" y="60000"/>
                                    </p:animScale>
                                    <p:animScale>
                                      <p:cBhvr>
                                        <p:cTn id="62" dur="166" decel="50000">
                                          <p:stCondLst>
                                            <p:cond delay="676"/>
                                          </p:stCondLst>
                                        </p:cTn>
                                        <p:tgtEl>
                                          <p:spTgt spid="11"/>
                                        </p:tgtEl>
                                      </p:cBhvr>
                                      <p:to x="100000" y="100000"/>
                                    </p:animScale>
                                    <p:animScale>
                                      <p:cBhvr>
                                        <p:cTn id="63" dur="26">
                                          <p:stCondLst>
                                            <p:cond delay="1312"/>
                                          </p:stCondLst>
                                        </p:cTn>
                                        <p:tgtEl>
                                          <p:spTgt spid="11"/>
                                        </p:tgtEl>
                                      </p:cBhvr>
                                      <p:to x="100000" y="80000"/>
                                    </p:animScale>
                                    <p:animScale>
                                      <p:cBhvr>
                                        <p:cTn id="64" dur="166" decel="50000">
                                          <p:stCondLst>
                                            <p:cond delay="1338"/>
                                          </p:stCondLst>
                                        </p:cTn>
                                        <p:tgtEl>
                                          <p:spTgt spid="11"/>
                                        </p:tgtEl>
                                      </p:cBhvr>
                                      <p:to x="100000" y="100000"/>
                                    </p:animScale>
                                    <p:animScale>
                                      <p:cBhvr>
                                        <p:cTn id="65" dur="26">
                                          <p:stCondLst>
                                            <p:cond delay="1642"/>
                                          </p:stCondLst>
                                        </p:cTn>
                                        <p:tgtEl>
                                          <p:spTgt spid="11"/>
                                        </p:tgtEl>
                                      </p:cBhvr>
                                      <p:to x="100000" y="90000"/>
                                    </p:animScale>
                                    <p:animScale>
                                      <p:cBhvr>
                                        <p:cTn id="66" dur="166" decel="50000">
                                          <p:stCondLst>
                                            <p:cond delay="1668"/>
                                          </p:stCondLst>
                                        </p:cTn>
                                        <p:tgtEl>
                                          <p:spTgt spid="11"/>
                                        </p:tgtEl>
                                      </p:cBhvr>
                                      <p:to x="100000" y="100000"/>
                                    </p:animScale>
                                    <p:animScale>
                                      <p:cBhvr>
                                        <p:cTn id="67" dur="26">
                                          <p:stCondLst>
                                            <p:cond delay="1808"/>
                                          </p:stCondLst>
                                        </p:cTn>
                                        <p:tgtEl>
                                          <p:spTgt spid="11"/>
                                        </p:tgtEl>
                                      </p:cBhvr>
                                      <p:to x="100000" y="95000"/>
                                    </p:animScale>
                                    <p:animScale>
                                      <p:cBhvr>
                                        <p:cTn id="68" dur="166" decel="50000">
                                          <p:stCondLst>
                                            <p:cond delay="1834"/>
                                          </p:stCondLst>
                                        </p:cTn>
                                        <p:tgtEl>
                                          <p:spTgt spid="11"/>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down)">
                                      <p:cBhvr>
                                        <p:cTn id="71" dur="580">
                                          <p:stCondLst>
                                            <p:cond delay="0"/>
                                          </p:stCondLst>
                                        </p:cTn>
                                        <p:tgtEl>
                                          <p:spTgt spid="2"/>
                                        </p:tgtEl>
                                      </p:cBhvr>
                                    </p:animEffect>
                                    <p:anim calcmode="lin" valueType="num">
                                      <p:cBhvr>
                                        <p:cTn id="7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77" dur="26">
                                          <p:stCondLst>
                                            <p:cond delay="650"/>
                                          </p:stCondLst>
                                        </p:cTn>
                                        <p:tgtEl>
                                          <p:spTgt spid="2"/>
                                        </p:tgtEl>
                                      </p:cBhvr>
                                      <p:to x="100000" y="60000"/>
                                    </p:animScale>
                                    <p:animScale>
                                      <p:cBhvr>
                                        <p:cTn id="78" dur="166" decel="50000">
                                          <p:stCondLst>
                                            <p:cond delay="676"/>
                                          </p:stCondLst>
                                        </p:cTn>
                                        <p:tgtEl>
                                          <p:spTgt spid="2"/>
                                        </p:tgtEl>
                                      </p:cBhvr>
                                      <p:to x="100000" y="100000"/>
                                    </p:animScale>
                                    <p:animScale>
                                      <p:cBhvr>
                                        <p:cTn id="79" dur="26">
                                          <p:stCondLst>
                                            <p:cond delay="1312"/>
                                          </p:stCondLst>
                                        </p:cTn>
                                        <p:tgtEl>
                                          <p:spTgt spid="2"/>
                                        </p:tgtEl>
                                      </p:cBhvr>
                                      <p:to x="100000" y="80000"/>
                                    </p:animScale>
                                    <p:animScale>
                                      <p:cBhvr>
                                        <p:cTn id="80" dur="166" decel="50000">
                                          <p:stCondLst>
                                            <p:cond delay="1338"/>
                                          </p:stCondLst>
                                        </p:cTn>
                                        <p:tgtEl>
                                          <p:spTgt spid="2"/>
                                        </p:tgtEl>
                                      </p:cBhvr>
                                      <p:to x="100000" y="100000"/>
                                    </p:animScale>
                                    <p:animScale>
                                      <p:cBhvr>
                                        <p:cTn id="81" dur="26">
                                          <p:stCondLst>
                                            <p:cond delay="1642"/>
                                          </p:stCondLst>
                                        </p:cTn>
                                        <p:tgtEl>
                                          <p:spTgt spid="2"/>
                                        </p:tgtEl>
                                      </p:cBhvr>
                                      <p:to x="100000" y="90000"/>
                                    </p:animScale>
                                    <p:animScale>
                                      <p:cBhvr>
                                        <p:cTn id="82" dur="166" decel="50000">
                                          <p:stCondLst>
                                            <p:cond delay="1668"/>
                                          </p:stCondLst>
                                        </p:cTn>
                                        <p:tgtEl>
                                          <p:spTgt spid="2"/>
                                        </p:tgtEl>
                                      </p:cBhvr>
                                      <p:to x="100000" y="100000"/>
                                    </p:animScale>
                                    <p:animScale>
                                      <p:cBhvr>
                                        <p:cTn id="83" dur="26">
                                          <p:stCondLst>
                                            <p:cond delay="1808"/>
                                          </p:stCondLst>
                                        </p:cTn>
                                        <p:tgtEl>
                                          <p:spTgt spid="2"/>
                                        </p:tgtEl>
                                      </p:cBhvr>
                                      <p:to x="100000" y="95000"/>
                                    </p:animScale>
                                    <p:animScale>
                                      <p:cBhvr>
                                        <p:cTn id="84" dur="166" decel="50000">
                                          <p:stCondLst>
                                            <p:cond delay="1834"/>
                                          </p:stCondLst>
                                        </p:cTn>
                                        <p:tgtEl>
                                          <p:spTgt spid="2"/>
                                        </p:tgtEl>
                                      </p:cBhvr>
                                      <p:to x="100000" y="100000"/>
                                    </p:animScale>
                                  </p:childTnLst>
                                </p:cTn>
                              </p:par>
                            </p:childTnLst>
                          </p:cTn>
                        </p:par>
                        <p:par>
                          <p:cTn id="85" fill="hold" nodeType="afterGroup">
                            <p:stCondLst>
                              <p:cond delay="2000"/>
                            </p:stCondLst>
                            <p:childTnLst>
                              <p:par>
                                <p:cTn id="86" presetID="21" presetClass="entr" presetSubtype="1" fill="hold" grpId="0" nodeType="after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wheel(1)">
                                      <p:cBhvr>
                                        <p:cTn id="88" dur="2000"/>
                                        <p:tgtEl>
                                          <p:spTgt spid="100"/>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wheel(1)">
                                      <p:cBhvr>
                                        <p:cTn id="91" dur="2000"/>
                                        <p:tgtEl>
                                          <p:spTgt spid="9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98"/>
                                        </p:tgtEl>
                                        <p:attrNameLst>
                                          <p:attrName>style.visibility</p:attrName>
                                        </p:attrNameLst>
                                      </p:cBhvr>
                                      <p:to>
                                        <p:strVal val="visible"/>
                                      </p:to>
                                    </p:set>
                                    <p:animEffect transition="in" filter="wheel(1)">
                                      <p:cBhvr>
                                        <p:cTn id="94" dur="2000"/>
                                        <p:tgtEl>
                                          <p:spTgt spid="98"/>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wheel(1)">
                                      <p:cBhvr>
                                        <p:cTn id="97"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100"/>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3" presetClass="exit" presetSubtype="32" fill="hold" nodeType="clickEffect">
                                  <p:stCondLst>
                                    <p:cond delay="0"/>
                                  </p:stCondLst>
                                  <p:childTnLst>
                                    <p:animEffect transition="out" filter="plus(out)">
                                      <p:cBhvr>
                                        <p:cTn id="102" dur="2000"/>
                                        <p:tgtEl>
                                          <p:spTgt spid="8"/>
                                        </p:tgtEl>
                                      </p:cBhvr>
                                    </p:animEffect>
                                    <p:set>
                                      <p:cBhvr>
                                        <p:cTn id="103" dur="1" fill="hold">
                                          <p:stCondLst>
                                            <p:cond delay="1999"/>
                                          </p:stCondLst>
                                        </p:cTn>
                                        <p:tgtEl>
                                          <p:spTgt spid="8"/>
                                        </p:tgtEl>
                                        <p:attrNameLst>
                                          <p:attrName>style.visibility</p:attrName>
                                        </p:attrNameLst>
                                      </p:cBhvr>
                                      <p:to>
                                        <p:strVal val="hidden"/>
                                      </p:to>
                                    </p:set>
                                  </p:childTnLst>
                                </p:cTn>
                              </p:par>
                              <p:par>
                                <p:cTn id="104" presetID="13" presetClass="exit" presetSubtype="32" fill="hold" grpId="1" nodeType="withEffect">
                                  <p:stCondLst>
                                    <p:cond delay="0"/>
                                  </p:stCondLst>
                                  <p:childTnLst>
                                    <p:animEffect transition="out" filter="plus(out)">
                                      <p:cBhvr>
                                        <p:cTn id="105" dur="2000"/>
                                        <p:tgtEl>
                                          <p:spTgt spid="100"/>
                                        </p:tgtEl>
                                      </p:cBhvr>
                                    </p:animEffect>
                                    <p:set>
                                      <p:cBhvr>
                                        <p:cTn id="106" dur="1" fill="hold">
                                          <p:stCondLst>
                                            <p:cond delay="1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100"/>
                  </p:tgtEl>
                </p:cond>
              </p:nextCondLst>
            </p:seq>
            <p:seq concurrent="1" nextAc="seek">
              <p:cTn id="107" restart="whenNotActive" fill="hold" evtFilter="cancelBubble" nodeType="interactiveSeq">
                <p:stCondLst>
                  <p:cond evt="onClick" delay="0">
                    <p:tgtEl>
                      <p:spTgt spid="99"/>
                    </p:tgtEl>
                  </p:cond>
                </p:stCondLst>
                <p:endSync evt="end" delay="0">
                  <p:rtn val="all"/>
                </p:endSync>
                <p:childTnLst>
                  <p:par>
                    <p:cTn id="108" fill="hold" nodeType="clickPar">
                      <p:stCondLst>
                        <p:cond delay="0"/>
                      </p:stCondLst>
                      <p:childTnLst>
                        <p:par>
                          <p:cTn id="109" fill="hold" nodeType="withGroup">
                            <p:stCondLst>
                              <p:cond delay="0"/>
                            </p:stCondLst>
                            <p:childTnLst>
                              <p:par>
                                <p:cTn id="110" presetID="13" presetClass="exit" presetSubtype="32" fill="hold" nodeType="clickEffect">
                                  <p:stCondLst>
                                    <p:cond delay="0"/>
                                  </p:stCondLst>
                                  <p:childTnLst>
                                    <p:animEffect transition="out" filter="plus(out)">
                                      <p:cBhvr>
                                        <p:cTn id="111" dur="2000"/>
                                        <p:tgtEl>
                                          <p:spTgt spid="9"/>
                                        </p:tgtEl>
                                      </p:cBhvr>
                                    </p:animEffect>
                                    <p:set>
                                      <p:cBhvr>
                                        <p:cTn id="112" dur="1" fill="hold">
                                          <p:stCondLst>
                                            <p:cond delay="1999"/>
                                          </p:stCondLst>
                                        </p:cTn>
                                        <p:tgtEl>
                                          <p:spTgt spid="9"/>
                                        </p:tgtEl>
                                        <p:attrNameLst>
                                          <p:attrName>style.visibility</p:attrName>
                                        </p:attrNameLst>
                                      </p:cBhvr>
                                      <p:to>
                                        <p:strVal val="hidden"/>
                                      </p:to>
                                    </p:set>
                                  </p:childTnLst>
                                </p:cTn>
                              </p:par>
                              <p:par>
                                <p:cTn id="113" presetID="13" presetClass="exit" presetSubtype="32" fill="hold" grpId="1" nodeType="withEffect">
                                  <p:stCondLst>
                                    <p:cond delay="0"/>
                                  </p:stCondLst>
                                  <p:childTnLst>
                                    <p:animEffect transition="out" filter="plus(out)">
                                      <p:cBhvr>
                                        <p:cTn id="114" dur="2000"/>
                                        <p:tgtEl>
                                          <p:spTgt spid="99"/>
                                        </p:tgtEl>
                                      </p:cBhvr>
                                    </p:animEffect>
                                    <p:set>
                                      <p:cBhvr>
                                        <p:cTn id="115" dur="1" fill="hold">
                                          <p:stCondLst>
                                            <p:cond delay="19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99"/>
                  </p:tgtEl>
                </p:cond>
              </p:nextCondLst>
            </p:seq>
            <p:seq concurrent="1" nextAc="seek">
              <p:cTn id="116" restart="whenNotActive" fill="hold" evtFilter="cancelBubble" nodeType="interactiveSeq">
                <p:stCondLst>
                  <p:cond evt="onClick" delay="0">
                    <p:tgtEl>
                      <p:spTgt spid="101"/>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3" presetClass="exit" presetSubtype="32" fill="hold" nodeType="clickEffect">
                                  <p:stCondLst>
                                    <p:cond delay="0"/>
                                  </p:stCondLst>
                                  <p:childTnLst>
                                    <p:animEffect transition="out" filter="plus(out)">
                                      <p:cBhvr>
                                        <p:cTn id="120" dur="2000"/>
                                        <p:tgtEl>
                                          <p:spTgt spid="10"/>
                                        </p:tgtEl>
                                      </p:cBhvr>
                                    </p:animEffect>
                                    <p:set>
                                      <p:cBhvr>
                                        <p:cTn id="121" dur="1" fill="hold">
                                          <p:stCondLst>
                                            <p:cond delay="1999"/>
                                          </p:stCondLst>
                                        </p:cTn>
                                        <p:tgtEl>
                                          <p:spTgt spid="10"/>
                                        </p:tgtEl>
                                        <p:attrNameLst>
                                          <p:attrName>style.visibility</p:attrName>
                                        </p:attrNameLst>
                                      </p:cBhvr>
                                      <p:to>
                                        <p:strVal val="hidden"/>
                                      </p:to>
                                    </p:set>
                                  </p:childTnLst>
                                </p:cTn>
                              </p:par>
                              <p:par>
                                <p:cTn id="122" presetID="13" presetClass="exit" presetSubtype="32" fill="hold" grpId="1" nodeType="withEffect">
                                  <p:stCondLst>
                                    <p:cond delay="0"/>
                                  </p:stCondLst>
                                  <p:childTnLst>
                                    <p:animEffect transition="out" filter="plus(out)">
                                      <p:cBhvr>
                                        <p:cTn id="123" dur="2000"/>
                                        <p:tgtEl>
                                          <p:spTgt spid="101"/>
                                        </p:tgtEl>
                                      </p:cBhvr>
                                    </p:animEffect>
                                    <p:set>
                                      <p:cBhvr>
                                        <p:cTn id="124" dur="1" fill="hold">
                                          <p:stCondLst>
                                            <p:cond delay="1999"/>
                                          </p:stCondLst>
                                        </p:cTn>
                                        <p:tgtEl>
                                          <p:spTgt spid="101"/>
                                        </p:tgtEl>
                                        <p:attrNameLst>
                                          <p:attrName>style.visibility</p:attrName>
                                        </p:attrNameLst>
                                      </p:cBhvr>
                                      <p:to>
                                        <p:strVal val="hidden"/>
                                      </p:to>
                                    </p:set>
                                  </p:childTnLst>
                                </p:cTn>
                              </p:par>
                            </p:childTnLst>
                          </p:cTn>
                        </p:par>
                      </p:childTnLst>
                    </p:cTn>
                  </p:par>
                </p:childTnLst>
              </p:cTn>
              <p:nextCondLst>
                <p:cond evt="onClick" delay="0">
                  <p:tgtEl>
                    <p:spTgt spid="101"/>
                  </p:tgtEl>
                </p:cond>
              </p:nextCondLst>
            </p:seq>
            <p:seq concurrent="1" nextAc="seek">
              <p:cTn id="125" restart="whenNotActive" fill="hold" evtFilter="cancelBubble" nodeType="interactiveSeq">
                <p:stCondLst>
                  <p:cond evt="onClick" delay="0">
                    <p:tgtEl>
                      <p:spTgt spid="98"/>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3" presetClass="exit" presetSubtype="32" fill="hold" nodeType="clickEffect">
                                  <p:stCondLst>
                                    <p:cond delay="0"/>
                                  </p:stCondLst>
                                  <p:childTnLst>
                                    <p:animEffect transition="out" filter="plus(out)">
                                      <p:cBhvr>
                                        <p:cTn id="129" dur="2000"/>
                                        <p:tgtEl>
                                          <p:spTgt spid="11"/>
                                        </p:tgtEl>
                                      </p:cBhvr>
                                    </p:animEffect>
                                    <p:set>
                                      <p:cBhvr>
                                        <p:cTn id="130" dur="1" fill="hold">
                                          <p:stCondLst>
                                            <p:cond delay="1999"/>
                                          </p:stCondLst>
                                        </p:cTn>
                                        <p:tgtEl>
                                          <p:spTgt spid="11"/>
                                        </p:tgtEl>
                                        <p:attrNameLst>
                                          <p:attrName>style.visibility</p:attrName>
                                        </p:attrNameLst>
                                      </p:cBhvr>
                                      <p:to>
                                        <p:strVal val="hidden"/>
                                      </p:to>
                                    </p:set>
                                  </p:childTnLst>
                                </p:cTn>
                              </p:par>
                              <p:par>
                                <p:cTn id="131" presetID="13" presetClass="exit" presetSubtype="32" fill="hold" grpId="1" nodeType="withEffect">
                                  <p:stCondLst>
                                    <p:cond delay="0"/>
                                  </p:stCondLst>
                                  <p:childTnLst>
                                    <p:animEffect transition="out" filter="plus(out)">
                                      <p:cBhvr>
                                        <p:cTn id="132" dur="2000"/>
                                        <p:tgtEl>
                                          <p:spTgt spid="98"/>
                                        </p:tgtEl>
                                      </p:cBhvr>
                                    </p:animEffect>
                                    <p:set>
                                      <p:cBhvr>
                                        <p:cTn id="133" dur="1" fill="hold">
                                          <p:stCondLst>
                                            <p:cond delay="19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98"/>
                  </p:tgtEl>
                </p:cond>
              </p:nextCondLst>
            </p:seq>
          </p:childTnLst>
        </p:cTn>
      </p:par>
    </p:tnLst>
    <p:bldLst>
      <p:bldP spid="2" grpId="0"/>
      <p:bldP spid="100" grpId="0" animBg="1"/>
      <p:bldP spid="100" grpId="1" animBg="1"/>
      <p:bldP spid="101" grpId="0" animBg="1"/>
      <p:bldP spid="101" grpId="1" animBg="1"/>
      <p:bldP spid="99" grpId="0" animBg="1"/>
      <p:bldP spid="99" grpId="1" animBg="1"/>
      <p:bldP spid="98" grpId="0" animBg="1"/>
      <p:bldP spid="9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WordArt 14"/>
          <p:cNvSpPr>
            <a:spLocks noChangeArrowheads="1" noChangeShapeType="1" noTextEdit="1"/>
          </p:cNvSpPr>
          <p:nvPr/>
        </p:nvSpPr>
        <p:spPr bwMode="auto">
          <a:xfrm>
            <a:off x="1543050" y="228600"/>
            <a:ext cx="611505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dist"/>
            <a:r>
              <a:rPr lang="en-US" sz="3600" b="1" kern="10" smtClean="0">
                <a:solidFill>
                  <a:srgbClr val="0000FF"/>
                </a:solidFill>
                <a:latin typeface="Times New Roman" panose="02020603050405020304" pitchFamily="18" charset="0"/>
                <a:cs typeface="Times New Roman" panose="02020603050405020304" pitchFamily="18" charset="0"/>
              </a:rPr>
              <a:t>1. </a:t>
            </a:r>
            <a:r>
              <a:rPr lang="vi-VN" sz="3600" b="1" kern="10" smtClean="0">
                <a:solidFill>
                  <a:srgbClr val="0000FF"/>
                </a:solidFill>
                <a:latin typeface="Times New Roman" panose="02020603050405020304" pitchFamily="18" charset="0"/>
                <a:cs typeface="Times New Roman" panose="02020603050405020304" pitchFamily="18" charset="0"/>
              </a:rPr>
              <a:t>Xi </a:t>
            </a:r>
            <a:r>
              <a:rPr lang="vi-VN" sz="3600" b="1" kern="10" dirty="0">
                <a:solidFill>
                  <a:srgbClr val="0000FF"/>
                </a:solidFill>
                <a:latin typeface="Times New Roman" panose="02020603050405020304" pitchFamily="18" charset="0"/>
                <a:cs typeface="Times New Roman" panose="02020603050405020304" pitchFamily="18" charset="0"/>
              </a:rPr>
              <a:t>măng được làm từ những vật liệu nào?</a:t>
            </a:r>
            <a:endParaRPr lang="en-US" sz="3600" b="1" kern="10" dirty="0">
              <a:solidFill>
                <a:srgbClr val="0000FF"/>
              </a:solidFill>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1657350" y="4876800"/>
            <a:ext cx="6953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sét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vôi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một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số</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khác</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5" name="TextBox 4"/>
          <p:cNvSpPr txBox="1">
            <a:spLocks noChangeArrowheads="1"/>
          </p:cNvSpPr>
          <p:nvPr/>
        </p:nvSpPr>
        <p:spPr bwMode="auto">
          <a:xfrm>
            <a:off x="1714500" y="4002088"/>
            <a:ext cx="502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Đất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sét</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6" name="TextBox 5"/>
          <p:cNvSpPr txBox="1">
            <a:spLocks noChangeArrowheads="1"/>
          </p:cNvSpPr>
          <p:nvPr/>
        </p:nvSpPr>
        <p:spPr bwMode="auto">
          <a:xfrm>
            <a:off x="1657350" y="5953127"/>
            <a:ext cx="611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vôi</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990600" y="38862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a:t>
            </a:r>
          </a:p>
        </p:txBody>
      </p:sp>
      <p:sp>
        <p:nvSpPr>
          <p:cNvPr id="9" name="TextBox 8"/>
          <p:cNvSpPr txBox="1"/>
          <p:nvPr/>
        </p:nvSpPr>
        <p:spPr>
          <a:xfrm>
            <a:off x="990600" y="48006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a:t>
            </a:r>
          </a:p>
        </p:txBody>
      </p:sp>
      <p:sp>
        <p:nvSpPr>
          <p:cNvPr id="10" name="TextBox 9"/>
          <p:cNvSpPr txBox="1"/>
          <p:nvPr/>
        </p:nvSpPr>
        <p:spPr>
          <a:xfrm>
            <a:off x="914400" y="58674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a:t>
            </a:r>
          </a:p>
        </p:txBody>
      </p:sp>
      <p:sp>
        <p:nvSpPr>
          <p:cNvPr id="12" name="Explosion 1 11"/>
          <p:cNvSpPr/>
          <p:nvPr/>
        </p:nvSpPr>
        <p:spPr>
          <a:xfrm>
            <a:off x="3057525" y="1689652"/>
            <a:ext cx="1428750" cy="22098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3" name="Explosion 1 12"/>
          <p:cNvSpPr/>
          <p:nvPr/>
        </p:nvSpPr>
        <p:spPr>
          <a:xfrm>
            <a:off x="4783207" y="1842052"/>
            <a:ext cx="1485900" cy="19050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14" name="Oval 24" descr="Water droplets"/>
          <p:cNvSpPr>
            <a:spLocks noChangeArrowheads="1"/>
          </p:cNvSpPr>
          <p:nvPr/>
        </p:nvSpPr>
        <p:spPr bwMode="auto">
          <a:xfrm>
            <a:off x="3771900" y="3886200"/>
            <a:ext cx="3028950" cy="914400"/>
          </a:xfrm>
          <a:prstGeom prst="ellipse">
            <a:avLst/>
          </a:prstGeom>
          <a:blipFill dpi="0" rotWithShape="1">
            <a:blip r:embed="rId4"/>
            <a:srcRect/>
            <a:tile tx="0" ty="0" sx="100000" sy="100000" flip="none" algn="tl"/>
          </a:blipFill>
          <a:ln w="9525">
            <a:solidFill>
              <a:srgbClr val="0000FF"/>
            </a:solidFill>
            <a:round/>
            <a:headEnd/>
            <a:tailEnd/>
          </a:ln>
        </p:spPr>
        <p:txBody>
          <a:bodyPr wrap="none" anchor="ctr"/>
          <a:lstStyle/>
          <a:p>
            <a:pPr algn="ctr" eaLnBrk="0" hangingPunct="0">
              <a:spcBef>
                <a:spcPct val="50000"/>
              </a:spcBef>
            </a:pPr>
            <a:r>
              <a:rPr lang="en-US" sz="3600" b="1" dirty="0" err="1">
                <a:solidFill>
                  <a:srgbClr val="FF0066"/>
                </a:solidFill>
                <a:latin typeface="Times New Roman" panose="02020603050405020304" pitchFamily="18" charset="0"/>
                <a:cs typeface="Times New Roman" panose="02020603050405020304" pitchFamily="18" charset="0"/>
              </a:rPr>
              <a:t>Chúc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mừng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bạn</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5" name="Action Button: Forward or Next 14">
            <a:hlinkClick r:id="rId5" action="ppaction://hlinksldjump" highlightClick="1"/>
          </p:cNvPr>
          <p:cNvSpPr/>
          <p:nvPr/>
        </p:nvSpPr>
        <p:spPr>
          <a:xfrm>
            <a:off x="7291595" y="6127613"/>
            <a:ext cx="400050" cy="44767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11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ppt_x</p:attrName>
                                        </p:attrNameLst>
                                      </p:cBhvr>
                                      <p:tavLst>
                                        <p:tav tm="0">
                                          <p:val>
                                            <p:strVal val="#ppt_x-.2"/>
                                          </p:val>
                                        </p:tav>
                                        <p:tav tm="100000">
                                          <p:val>
                                            <p:strVal val="#ppt_x"/>
                                          </p:val>
                                        </p:tav>
                                      </p:tavLst>
                                    </p:anim>
                                    <p:anim calcmode="lin" valueType="num">
                                      <p:cBhvr>
                                        <p:cTn id="14"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amond(in)">
                                      <p:cBhvr>
                                        <p:cTn id="18" dur="10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par>
                                <p:cTn id="24" presetID="29" presetClass="entr" presetSubtype="0" fill="hold" nodeType="withEffect">
                                  <p:stCondLst>
                                    <p:cond delay="0"/>
                                  </p:stCondLst>
                                  <p:iterate type="lt">
                                    <p:tmPct val="0"/>
                                  </p:iterate>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ppt_x</p:attrName>
                                        </p:attrNameLst>
                                      </p:cBhvr>
                                      <p:tavLst>
                                        <p:tav tm="0">
                                          <p:val>
                                            <p:strVal val="#ppt_x-.2"/>
                                          </p:val>
                                        </p:tav>
                                        <p:tav tm="100000">
                                          <p:val>
                                            <p:strVal val="#ppt_x"/>
                                          </p:val>
                                        </p:tav>
                                      </p:tavLst>
                                    </p:anim>
                                    <p:anim calcmode="lin" valueType="num">
                                      <p:cBhvr>
                                        <p:cTn id="27"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7" presetClass="entr" presetSubtype="1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9"/>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80">
                                          <p:stCondLst>
                                            <p:cond delay="0"/>
                                          </p:stCondLst>
                                        </p:cTn>
                                        <p:tgtEl>
                                          <p:spTgt spid="14"/>
                                        </p:tgtEl>
                                      </p:cBhvr>
                                    </p:animEffect>
                                    <p:anim calcmode="lin" valueType="num">
                                      <p:cBhvr>
                                        <p:cTn id="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gtEl>
                                      </p:cBhvr>
                                      <p:to x="100000" y="60000"/>
                                    </p:animScale>
                                    <p:animScale>
                                      <p:cBhvr>
                                        <p:cTn id="58" dur="166" decel="50000">
                                          <p:stCondLst>
                                            <p:cond delay="676"/>
                                          </p:stCondLst>
                                        </p:cTn>
                                        <p:tgtEl>
                                          <p:spTgt spid="14"/>
                                        </p:tgtEl>
                                      </p:cBhvr>
                                      <p:to x="100000" y="100000"/>
                                    </p:animScale>
                                    <p:animScale>
                                      <p:cBhvr>
                                        <p:cTn id="59" dur="26">
                                          <p:stCondLst>
                                            <p:cond delay="1312"/>
                                          </p:stCondLst>
                                        </p:cTn>
                                        <p:tgtEl>
                                          <p:spTgt spid="14"/>
                                        </p:tgtEl>
                                      </p:cBhvr>
                                      <p:to x="100000" y="80000"/>
                                    </p:animScale>
                                    <p:animScale>
                                      <p:cBhvr>
                                        <p:cTn id="60" dur="166" decel="50000">
                                          <p:stCondLst>
                                            <p:cond delay="1338"/>
                                          </p:stCondLst>
                                        </p:cTn>
                                        <p:tgtEl>
                                          <p:spTgt spid="14"/>
                                        </p:tgtEl>
                                      </p:cBhvr>
                                      <p:to x="100000" y="100000"/>
                                    </p:animScale>
                                    <p:animScale>
                                      <p:cBhvr>
                                        <p:cTn id="61" dur="26">
                                          <p:stCondLst>
                                            <p:cond delay="1642"/>
                                          </p:stCondLst>
                                        </p:cTn>
                                        <p:tgtEl>
                                          <p:spTgt spid="14"/>
                                        </p:tgtEl>
                                      </p:cBhvr>
                                      <p:to x="100000" y="90000"/>
                                    </p:animScale>
                                    <p:animScale>
                                      <p:cBhvr>
                                        <p:cTn id="62" dur="166" decel="50000">
                                          <p:stCondLst>
                                            <p:cond delay="1668"/>
                                          </p:stCondLst>
                                        </p:cTn>
                                        <p:tgtEl>
                                          <p:spTgt spid="14"/>
                                        </p:tgtEl>
                                      </p:cBhvr>
                                      <p:to x="100000" y="100000"/>
                                    </p:animScale>
                                    <p:animScale>
                                      <p:cBhvr>
                                        <p:cTn id="63" dur="26">
                                          <p:stCondLst>
                                            <p:cond delay="1808"/>
                                          </p:stCondLst>
                                        </p:cTn>
                                        <p:tgtEl>
                                          <p:spTgt spid="14"/>
                                        </p:tgtEl>
                                      </p:cBhvr>
                                      <p:to x="100000" y="95000"/>
                                    </p:animScale>
                                    <p:animScale>
                                      <p:cBhvr>
                                        <p:cTn id="64" dur="166" decel="50000">
                                          <p:stCondLst>
                                            <p:cond delay="1834"/>
                                          </p:stCondLst>
                                        </p:cTn>
                                        <p:tgtEl>
                                          <p:spTgt spid="14"/>
                                        </p:tgtEl>
                                      </p:cBhvr>
                                      <p:to x="100000" y="100000"/>
                                    </p:animScale>
                                  </p:childTnLst>
                                  <p:subTnLst>
                                    <p:audio>
                                      <p:cMediaNode>
                                        <p:cTn display="0" masterRel="sameClick">
                                          <p:stCondLst>
                                            <p:cond evt="begin" delay="0">
                                              <p:tn val="49"/>
                                            </p:cond>
                                          </p:stCondLst>
                                          <p:endCondLst>
                                            <p:cond evt="onStopAudio" delay="0">
                                              <p:tgtEl>
                                                <p:sldTgt/>
                                              </p:tgtEl>
                                            </p:cond>
                                          </p:endCondLst>
                                        </p:cTn>
                                        <p:tgtEl>
                                          <p:sndTgt r:embed="rId2" name="applause.wav"/>
                                        </p:tgtEl>
                                      </p:cMediaNode>
                                    </p:audio>
                                  </p:subTnLst>
                                </p:cTn>
                              </p:par>
                              <p:par>
                                <p:cTn id="65" presetID="18" presetClass="exit" presetSubtype="12" fill="hold" nodeType="withEffect">
                                  <p:stCondLst>
                                    <p:cond delay="0"/>
                                  </p:stCondLst>
                                  <p:childTnLst>
                                    <p:animEffect transition="out" filter="strips(downLeft)">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par>
                                <p:cTn id="68" presetID="18" presetClass="exit" presetSubtype="12" fill="hold" grpId="1" nodeType="withEffect">
                                  <p:stCondLst>
                                    <p:cond delay="0"/>
                                  </p:stCondLst>
                                  <p:childTnLst>
                                    <p:animEffect transition="out" filter="strips(downLeft)">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8" presetClass="exit" presetSubtype="12" fill="hold" grpId="1" nodeType="withEffect">
                                  <p:stCondLst>
                                    <p:cond delay="0"/>
                                  </p:stCondLst>
                                  <p:childTnLst>
                                    <p:animEffect transition="out" filter="strips(downLeft)">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par>
                                <p:cTn id="74" presetID="18" presetClass="exit" presetSubtype="12" fill="hold" nodeType="withEffect">
                                  <p:stCondLst>
                                    <p:cond delay="0"/>
                                  </p:stCondLst>
                                  <p:childTnLst>
                                    <p:animEffect transition="out" filter="strips(downLeft)">
                                      <p:cBhvr>
                                        <p:cTn id="75" dur="500"/>
                                        <p:tgtEl>
                                          <p:spTgt spid="8"/>
                                        </p:tgtEl>
                                      </p:cBhvr>
                                    </p:animEffect>
                                    <p:set>
                                      <p:cBhvr>
                                        <p:cTn id="76"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2"/>
                    </p:tgtEl>
                  </p:cond>
                </p:stCondLst>
                <p:endSync evt="end" delay="0">
                  <p:rtn val="all"/>
                </p:endSync>
                <p:childTnLst>
                  <p:par>
                    <p:cTn id="78" fill="hold" nodeType="clickPar">
                      <p:stCondLst>
                        <p:cond delay="0"/>
                      </p:stCondLst>
                      <p:childTnLst>
                        <p:par>
                          <p:cTn id="79" fill="hold" nodeType="withGroup">
                            <p:stCondLst>
                              <p:cond delay="0"/>
                            </p:stCondLst>
                            <p:childTnLst>
                              <p:par>
                                <p:cTn id="80" presetID="50" presetClass="exit" presetSubtype="0" accel="100000" fill="hold" nodeType="clickEffect">
                                  <p:stCondLst>
                                    <p:cond delay="0"/>
                                  </p:stCondLst>
                                  <p:childTnLst>
                                    <p:anim calcmode="lin" valueType="num">
                                      <p:cBhvr>
                                        <p:cTn id="81" dur="1000"/>
                                        <p:tgtEl>
                                          <p:spTgt spid="12"/>
                                        </p:tgtEl>
                                        <p:attrNameLst>
                                          <p:attrName>ppt_w</p:attrName>
                                        </p:attrNameLst>
                                      </p:cBhvr>
                                      <p:tavLst>
                                        <p:tav tm="0">
                                          <p:val>
                                            <p:strVal val="ppt_w"/>
                                          </p:val>
                                        </p:tav>
                                        <p:tav tm="100000">
                                          <p:val>
                                            <p:strVal val="ppt_w+.3"/>
                                          </p:val>
                                        </p:tav>
                                      </p:tavLst>
                                    </p:anim>
                                    <p:anim calcmode="lin" valueType="num">
                                      <p:cBhvr>
                                        <p:cTn id="82" dur="1000"/>
                                        <p:tgtEl>
                                          <p:spTgt spid="12"/>
                                        </p:tgtEl>
                                        <p:attrNameLst>
                                          <p:attrName>ppt_h</p:attrName>
                                        </p:attrNameLst>
                                      </p:cBhvr>
                                      <p:tavLst>
                                        <p:tav tm="0">
                                          <p:val>
                                            <p:strVal val="ppt_h"/>
                                          </p:val>
                                        </p:tav>
                                        <p:tav tm="100000">
                                          <p:val>
                                            <p:strVal val="ppt_h"/>
                                          </p:val>
                                        </p:tav>
                                      </p:tavLst>
                                    </p:anim>
                                    <p:animEffect transition="out" filter="fade">
                                      <p:cBhvr>
                                        <p:cTn id="83" dur="1000"/>
                                        <p:tgtEl>
                                          <p:spTgt spid="12"/>
                                        </p:tgtEl>
                                      </p:cBhvr>
                                    </p:animEffect>
                                    <p:set>
                                      <p:cBhvr>
                                        <p:cTn id="84"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5" restart="whenNotActive" fill="hold" evtFilter="cancelBubble" nodeType="interactiveSeq">
                <p:stCondLst>
                  <p:cond evt="onClick" delay="0">
                    <p:tgtEl>
                      <p:spTgt spid="10"/>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17" presetClass="entr" presetSubtype="10"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 calcmode="lin" valueType="num">
                                      <p:cBhvr>
                                        <p:cTn id="90" dur="500" fill="hold"/>
                                        <p:tgtEl>
                                          <p:spTgt spid="13"/>
                                        </p:tgtEl>
                                        <p:attrNameLst>
                                          <p:attrName>ppt_w</p:attrName>
                                        </p:attrNameLst>
                                      </p:cBhvr>
                                      <p:tavLst>
                                        <p:tav tm="0">
                                          <p:val>
                                            <p:fltVal val="0"/>
                                          </p:val>
                                        </p:tav>
                                        <p:tav tm="100000">
                                          <p:val>
                                            <p:strVal val="#ppt_w"/>
                                          </p:val>
                                        </p:tav>
                                      </p:tavLst>
                                    </p:anim>
                                    <p:anim calcmode="lin" valueType="num">
                                      <p:cBhvr>
                                        <p:cTn id="91"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0"/>
                  </p:tgtEl>
                </p:cond>
              </p:nextCondLst>
            </p:seq>
            <p:seq concurrent="1" nextAc="seek">
              <p:cTn id="92" restart="whenNotActive" fill="hold" evtFilter="cancelBubble" nodeType="interactiveSeq">
                <p:stCondLst>
                  <p:cond evt="onClick" delay="0">
                    <p:tgtEl>
                      <p:spTgt spid="13"/>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8" presetClass="exit" presetSubtype="12" fill="hold" nodeType="clickEffect">
                                  <p:stCondLst>
                                    <p:cond delay="0"/>
                                  </p:stCondLst>
                                  <p:childTnLst>
                                    <p:animEffect transition="out" filter="strips(downLeft)">
                                      <p:cBhvr>
                                        <p:cTn id="96" dur="500"/>
                                        <p:tgtEl>
                                          <p:spTgt spid="13"/>
                                        </p:tgtEl>
                                      </p:cBhvr>
                                    </p:animEffect>
                                    <p:set>
                                      <p:cBhvr>
                                        <p:cTn id="9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2" grpId="0" animBg="1"/>
      <p:bldP spid="4" grpId="0"/>
      <p:bldP spid="5" grpId="0"/>
      <p:bldP spid="5" grpId="1"/>
      <p:bldP spid="6" grpId="0"/>
      <p:bldP spid="6" grpId="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228602"/>
            <a:ext cx="7620000" cy="1408111"/>
          </a:xfrm>
        </p:spPr>
        <p:txBody>
          <a:bodyPr>
            <a:noAutofit/>
          </a:bodyPr>
          <a:lstStyle/>
          <a:p>
            <a:r>
              <a:rPr lang="en-US" sz="4800" b="1" smtClean="0">
                <a:solidFill>
                  <a:srgbClr val="0000FF"/>
                </a:solidFill>
                <a:latin typeface="Times New Roman" panose="02020603050405020304" pitchFamily="18" charset="0"/>
                <a:cs typeface="Times New Roman" pitchFamily="18" charset="0"/>
              </a:rPr>
              <a:t>2.Màu</a:t>
            </a:r>
            <a:r>
              <a:rPr lang="en-US" b="1" smtClean="0">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nào</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dưới</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đây</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không</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phải</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là</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màu</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của</a:t>
            </a:r>
            <a:r>
              <a:rPr lang="en-US" b="1" dirty="0" smtClean="0">
                <a:solidFill>
                  <a:srgbClr val="0000FF"/>
                </a:solidFill>
                <a:effectLst/>
                <a:latin typeface="Times New Roman" pitchFamily="18" charset="0"/>
                <a:cs typeface="Times New Roman" pitchFamily="18" charset="0"/>
              </a:rPr>
              <a:t> xi </a:t>
            </a:r>
            <a:r>
              <a:rPr lang="en-US" b="1" dirty="0" err="1" smtClean="0">
                <a:solidFill>
                  <a:srgbClr val="0000FF"/>
                </a:solidFill>
                <a:effectLst/>
                <a:latin typeface="Times New Roman" pitchFamily="18" charset="0"/>
                <a:cs typeface="Times New Roman" pitchFamily="18" charset="0"/>
              </a:rPr>
              <a:t>măng</a:t>
            </a:r>
            <a:r>
              <a:rPr lang="en-US" b="1" dirty="0" smtClean="0">
                <a:solidFill>
                  <a:srgbClr val="0000FF"/>
                </a:solidFill>
                <a:effectLst/>
                <a:latin typeface="Times New Roman" pitchFamily="18" charset="0"/>
                <a:cs typeface="Times New Roman" pitchFamily="18" charset="0"/>
              </a:rPr>
              <a:t>?</a:t>
            </a:r>
          </a:p>
        </p:txBody>
      </p:sp>
      <p:sp>
        <p:nvSpPr>
          <p:cNvPr id="5" name="Rectangle 4"/>
          <p:cNvSpPr>
            <a:spLocks noChangeArrowheads="1"/>
          </p:cNvSpPr>
          <p:nvPr/>
        </p:nvSpPr>
        <p:spPr bwMode="auto">
          <a:xfrm>
            <a:off x="1885950" y="3389315"/>
            <a:ext cx="6115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Trắng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6" name="Rectangle 5"/>
          <p:cNvSpPr>
            <a:spLocks noChangeArrowheads="1"/>
          </p:cNvSpPr>
          <p:nvPr/>
        </p:nvSpPr>
        <p:spPr bwMode="auto">
          <a:xfrm>
            <a:off x="1828800" y="4495800"/>
            <a:ext cx="6115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pPr>
            <a:r>
              <a:rPr lang="en-US" sz="40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7" name="Rectangle 6"/>
          <p:cNvSpPr>
            <a:spLocks noChangeArrowheads="1"/>
          </p:cNvSpPr>
          <p:nvPr/>
        </p:nvSpPr>
        <p:spPr bwMode="auto">
          <a:xfrm>
            <a:off x="1885950" y="5638800"/>
            <a:ext cx="2339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Xám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xanh</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8" name="TextBox 7"/>
          <p:cNvSpPr txBox="1"/>
          <p:nvPr/>
        </p:nvSpPr>
        <p:spPr>
          <a:xfrm>
            <a:off x="1219200" y="33528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a:t>
            </a:r>
          </a:p>
        </p:txBody>
      </p:sp>
      <p:sp>
        <p:nvSpPr>
          <p:cNvPr id="9" name="TextBox 8"/>
          <p:cNvSpPr txBox="1"/>
          <p:nvPr/>
        </p:nvSpPr>
        <p:spPr>
          <a:xfrm>
            <a:off x="1295400" y="4473714"/>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a:t>
            </a:r>
          </a:p>
        </p:txBody>
      </p:sp>
      <p:sp>
        <p:nvSpPr>
          <p:cNvPr id="10" name="TextBox 9"/>
          <p:cNvSpPr txBox="1"/>
          <p:nvPr/>
        </p:nvSpPr>
        <p:spPr>
          <a:xfrm>
            <a:off x="1295400" y="55626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dirty="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a:t>
            </a:r>
          </a:p>
        </p:txBody>
      </p:sp>
      <p:sp>
        <p:nvSpPr>
          <p:cNvPr id="23" name="Explosion 1 22"/>
          <p:cNvSpPr/>
          <p:nvPr/>
        </p:nvSpPr>
        <p:spPr>
          <a:xfrm>
            <a:off x="6522554" y="1331913"/>
            <a:ext cx="1428750" cy="22098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4" name="Explosion 1 23"/>
          <p:cNvSpPr/>
          <p:nvPr/>
        </p:nvSpPr>
        <p:spPr>
          <a:xfrm>
            <a:off x="5143500" y="1636713"/>
            <a:ext cx="1485900" cy="19050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5" name="Oval 24" descr="Water droplets"/>
          <p:cNvSpPr>
            <a:spLocks noChangeArrowheads="1"/>
          </p:cNvSpPr>
          <p:nvPr/>
        </p:nvSpPr>
        <p:spPr bwMode="auto">
          <a:xfrm>
            <a:off x="3600450" y="4060686"/>
            <a:ext cx="3371850" cy="997710"/>
          </a:xfrm>
          <a:prstGeom prst="ellipse">
            <a:avLst/>
          </a:prstGeom>
          <a:blipFill dpi="0" rotWithShape="1">
            <a:blip r:embed="rId4"/>
            <a:srcRect/>
            <a:tile tx="0" ty="0" sx="100000" sy="100000" flip="none" algn="tl"/>
          </a:blipFill>
          <a:ln w="9525">
            <a:solidFill>
              <a:srgbClr val="0000FF"/>
            </a:solidFill>
            <a:round/>
            <a:headEnd/>
            <a:tailEnd/>
          </a:ln>
        </p:spPr>
        <p:txBody>
          <a:bodyPr wrap="none" anchor="ctr"/>
          <a:lstStyle/>
          <a:p>
            <a:pPr algn="ctr" eaLnBrk="0" hangingPunct="0">
              <a:spcBef>
                <a:spcPct val="50000"/>
              </a:spcBef>
            </a:pPr>
            <a:r>
              <a:rPr lang="en-US" sz="3600" b="1" dirty="0" err="1">
                <a:solidFill>
                  <a:srgbClr val="FF0066"/>
                </a:solidFill>
                <a:latin typeface="Times New Roman" panose="02020603050405020304" pitchFamily="18" charset="0"/>
                <a:cs typeface="Times New Roman" panose="02020603050405020304" pitchFamily="18" charset="0"/>
              </a:rPr>
              <a:t>Chúc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mừng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bạn</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13" name="Action Button: Forward or Next 12">
            <a:hlinkClick r:id="rId5" action="ppaction://hlinksldjump" highlightClick="1"/>
          </p:cNvPr>
          <p:cNvSpPr/>
          <p:nvPr/>
        </p:nvSpPr>
        <p:spPr>
          <a:xfrm>
            <a:off x="7315200" y="6190359"/>
            <a:ext cx="457200" cy="533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009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fade">
                                      <p:cBhvr>
                                        <p:cTn id="7" dur="500"/>
                                        <p:tgtEl>
                                          <p:spTgt spid="409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down)">
                                      <p:cBhvr>
                                        <p:cTn id="33" dur="500"/>
                                        <p:tgtEl>
                                          <p:spTgt spid="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xit" presetSubtype="0" fill="hold" nodeType="clickEffect">
                                  <p:stCondLst>
                                    <p:cond delay="0"/>
                                  </p:stCondLst>
                                  <p:childTnLst>
                                    <p:animEffect transition="out" filter="fad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nodeType="clickEffect">
                                  <p:stCondLst>
                                    <p:cond delay="0"/>
                                  </p:stCondLst>
                                  <p:childTnLst>
                                    <p:animEffect transition="out" filter="fade">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down)">
                                      <p:cBhvr>
                                        <p:cTn id="55" dur="580">
                                          <p:stCondLst>
                                            <p:cond delay="0"/>
                                          </p:stCondLst>
                                        </p:cTn>
                                        <p:tgtEl>
                                          <p:spTgt spid="25"/>
                                        </p:tgtEl>
                                      </p:cBhvr>
                                    </p:animEffect>
                                    <p:anim calcmode="lin" valueType="num">
                                      <p:cBhvr>
                                        <p:cTn id="5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1" dur="26">
                                          <p:stCondLst>
                                            <p:cond delay="650"/>
                                          </p:stCondLst>
                                        </p:cTn>
                                        <p:tgtEl>
                                          <p:spTgt spid="25"/>
                                        </p:tgtEl>
                                      </p:cBhvr>
                                      <p:to x="100000" y="60000"/>
                                    </p:animScale>
                                    <p:animScale>
                                      <p:cBhvr>
                                        <p:cTn id="62" dur="166" decel="50000">
                                          <p:stCondLst>
                                            <p:cond delay="676"/>
                                          </p:stCondLst>
                                        </p:cTn>
                                        <p:tgtEl>
                                          <p:spTgt spid="25"/>
                                        </p:tgtEl>
                                      </p:cBhvr>
                                      <p:to x="100000" y="100000"/>
                                    </p:animScale>
                                    <p:animScale>
                                      <p:cBhvr>
                                        <p:cTn id="63" dur="26">
                                          <p:stCondLst>
                                            <p:cond delay="1312"/>
                                          </p:stCondLst>
                                        </p:cTn>
                                        <p:tgtEl>
                                          <p:spTgt spid="25"/>
                                        </p:tgtEl>
                                      </p:cBhvr>
                                      <p:to x="100000" y="80000"/>
                                    </p:animScale>
                                    <p:animScale>
                                      <p:cBhvr>
                                        <p:cTn id="64" dur="166" decel="50000">
                                          <p:stCondLst>
                                            <p:cond delay="1338"/>
                                          </p:stCondLst>
                                        </p:cTn>
                                        <p:tgtEl>
                                          <p:spTgt spid="25"/>
                                        </p:tgtEl>
                                      </p:cBhvr>
                                      <p:to x="100000" y="100000"/>
                                    </p:animScale>
                                    <p:animScale>
                                      <p:cBhvr>
                                        <p:cTn id="65" dur="26">
                                          <p:stCondLst>
                                            <p:cond delay="1642"/>
                                          </p:stCondLst>
                                        </p:cTn>
                                        <p:tgtEl>
                                          <p:spTgt spid="25"/>
                                        </p:tgtEl>
                                      </p:cBhvr>
                                      <p:to x="100000" y="90000"/>
                                    </p:animScale>
                                    <p:animScale>
                                      <p:cBhvr>
                                        <p:cTn id="66" dur="166" decel="50000">
                                          <p:stCondLst>
                                            <p:cond delay="1668"/>
                                          </p:stCondLst>
                                        </p:cTn>
                                        <p:tgtEl>
                                          <p:spTgt spid="25"/>
                                        </p:tgtEl>
                                      </p:cBhvr>
                                      <p:to x="100000" y="100000"/>
                                    </p:animScale>
                                    <p:animScale>
                                      <p:cBhvr>
                                        <p:cTn id="67" dur="26">
                                          <p:stCondLst>
                                            <p:cond delay="1808"/>
                                          </p:stCondLst>
                                        </p:cTn>
                                        <p:tgtEl>
                                          <p:spTgt spid="25"/>
                                        </p:tgtEl>
                                      </p:cBhvr>
                                      <p:to x="100000" y="95000"/>
                                    </p:animScale>
                                    <p:animScale>
                                      <p:cBhvr>
                                        <p:cTn id="68" dur="166" decel="50000">
                                          <p:stCondLst>
                                            <p:cond delay="1834"/>
                                          </p:stCondLst>
                                        </p:cTn>
                                        <p:tgtEl>
                                          <p:spTgt spid="25"/>
                                        </p:tgtEl>
                                      </p:cBhvr>
                                      <p:to x="100000" y="100000"/>
                                    </p:animScale>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par>
                                <p:cTn id="69" presetID="10" presetClass="exit" presetSubtype="0" fill="hold" nodeType="with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5"/>
                                        </p:tgtEl>
                                      </p:cBhvr>
                                    </p:animEffect>
                                    <p:set>
                                      <p:cBhvr>
                                        <p:cTn id="74" dur="1" fill="hold">
                                          <p:stCondLst>
                                            <p:cond delay="499"/>
                                          </p:stCondLst>
                                        </p:cTn>
                                        <p:tgtEl>
                                          <p:spTgt spid="5"/>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10"/>
                                        </p:tgtEl>
                                      </p:cBhvr>
                                    </p:animEffect>
                                    <p:set>
                                      <p:cBhvr>
                                        <p:cTn id="77" dur="1" fill="hold">
                                          <p:stCondLst>
                                            <p:cond delay="499"/>
                                          </p:stCondLst>
                                        </p:cTn>
                                        <p:tgtEl>
                                          <p:spTgt spid="10"/>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7"/>
                                        </p:tgtEl>
                                      </p:cBhvr>
                                    </p:animEffect>
                                    <p:set>
                                      <p:cBhvr>
                                        <p:cTn id="80"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40962" grpId="0"/>
      <p:bldP spid="5" grpId="0"/>
      <p:bldP spid="5" grpId="1"/>
      <p:bldP spid="6" grpId="0"/>
      <p:bldP spid="7" grpId="0"/>
      <p:bldP spid="7" grpId="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314450" y="76200"/>
            <a:ext cx="7296150" cy="1371600"/>
          </a:xfrm>
        </p:spPr>
        <p:txBody>
          <a:bodyPr>
            <a:noAutofit/>
          </a:bodyPr>
          <a:lstStyle/>
          <a:p>
            <a:r>
              <a:rPr lang="en-US" b="1" smtClean="0">
                <a:solidFill>
                  <a:srgbClr val="0000FF"/>
                </a:solidFill>
                <a:effectLst/>
                <a:latin typeface="Times New Roman" panose="02020603050405020304" pitchFamily="18" charset="0"/>
                <a:cs typeface="Times New Roman" pitchFamily="18" charset="0"/>
              </a:rPr>
              <a:t>3. Xi </a:t>
            </a:r>
            <a:r>
              <a:rPr lang="en-US" b="1" dirty="0" err="1" smtClean="0">
                <a:solidFill>
                  <a:srgbClr val="0000FF"/>
                </a:solidFill>
                <a:effectLst/>
                <a:latin typeface="Times New Roman" pitchFamily="18" charset="0"/>
                <a:cs typeface="Times New Roman" pitchFamily="18" charset="0"/>
              </a:rPr>
              <a:t>măng</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trộn</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với</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cát</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và</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nước</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tạo</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thành</a:t>
            </a:r>
            <a:r>
              <a:rPr lang="en-US" b="1" dirty="0" smtClean="0">
                <a:solidFill>
                  <a:srgbClr val="0000FF"/>
                </a:solidFill>
                <a:effectLst/>
                <a:latin typeface="Times New Roman" pitchFamily="18" charset="0"/>
                <a:cs typeface="Times New Roman" pitchFamily="18" charset="0"/>
              </a:rPr>
              <a:t> </a:t>
            </a:r>
            <a:r>
              <a:rPr lang="en-US" b="1" dirty="0" err="1" smtClean="0">
                <a:solidFill>
                  <a:srgbClr val="0000FF"/>
                </a:solidFill>
                <a:effectLst/>
                <a:latin typeface="Times New Roman" pitchFamily="18" charset="0"/>
                <a:cs typeface="Times New Roman" pitchFamily="18" charset="0"/>
              </a:rPr>
              <a:t>gì</a:t>
            </a:r>
            <a:r>
              <a:rPr lang="en-US" b="1" dirty="0" smtClean="0">
                <a:solidFill>
                  <a:srgbClr val="0000FF"/>
                </a:solidFill>
                <a:effectLst/>
                <a:latin typeface="Times New Roman" pitchFamily="18" charset="0"/>
                <a:cs typeface="Times New Roman" pitchFamily="18" charset="0"/>
              </a:rPr>
              <a:t>?</a:t>
            </a:r>
          </a:p>
        </p:txBody>
      </p:sp>
      <p:sp>
        <p:nvSpPr>
          <p:cNvPr id="32771" name="Rectangle 6"/>
          <p:cNvSpPr>
            <a:spLocks noChangeArrowheads="1"/>
          </p:cNvSpPr>
          <p:nvPr/>
        </p:nvSpPr>
        <p:spPr bwMode="auto">
          <a:xfrm>
            <a:off x="1828800" y="3378202"/>
            <a:ext cx="6572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Bê</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tông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2772" name="Rectangle 7"/>
          <p:cNvSpPr>
            <a:spLocks noChangeArrowheads="1"/>
          </p:cNvSpPr>
          <p:nvPr/>
        </p:nvSpPr>
        <p:spPr bwMode="auto">
          <a:xfrm>
            <a:off x="1825228" y="4495802"/>
            <a:ext cx="41183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Bê</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tông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cốt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thép</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2773" name="Rectangle 8"/>
          <p:cNvSpPr>
            <a:spLocks noChangeArrowheads="1"/>
          </p:cNvSpPr>
          <p:nvPr/>
        </p:nvSpPr>
        <p:spPr bwMode="auto">
          <a:xfrm>
            <a:off x="1885950" y="5562600"/>
            <a:ext cx="6115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eaLnBrk="0" hangingPunct="0">
              <a:spcBef>
                <a:spcPct val="50000"/>
              </a:spcBef>
            </a:pPr>
            <a:r>
              <a:rPr lang="en-US" sz="3600" b="1" dirty="0" err="1">
                <a:solidFill>
                  <a:srgbClr val="0000FF"/>
                </a:solidFill>
                <a:latin typeface="Times New Roman" panose="02020603050405020304" pitchFamily="18" charset="0"/>
                <a:cs typeface="Times New Roman" panose="02020603050405020304" pitchFamily="18" charset="0"/>
              </a:rPr>
              <a:t>Vữa</a:t>
            </a:r>
            <a:r>
              <a:rPr lang="en-US" sz="3600" b="1" dirty="0">
                <a:solidFill>
                  <a:srgbClr val="0000FF"/>
                </a:solidFill>
                <a:latin typeface="Times New Roman" panose="02020603050405020304" pitchFamily="18" charset="0"/>
                <a:cs typeface="Times New Roman" panose="02020603050405020304" pitchFamily="18" charset="0"/>
              </a:rPr>
              <a:t> xi </a:t>
            </a:r>
            <a:r>
              <a:rPr lang="en-US" sz="3600" b="1" dirty="0" err="1">
                <a:solidFill>
                  <a:srgbClr val="0000FF"/>
                </a:solidFill>
                <a:latin typeface="Times New Roman" panose="02020603050405020304" pitchFamily="18" charset="0"/>
                <a:cs typeface="Times New Roman" panose="02020603050405020304" pitchFamily="18" charset="0"/>
              </a:rPr>
              <a:t>măng</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11" name="TextBox 10"/>
          <p:cNvSpPr txBox="1"/>
          <p:nvPr/>
        </p:nvSpPr>
        <p:spPr>
          <a:xfrm>
            <a:off x="1066800" y="33528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a:t>
            </a:r>
          </a:p>
        </p:txBody>
      </p:sp>
      <p:sp>
        <p:nvSpPr>
          <p:cNvPr id="12" name="TextBox 11"/>
          <p:cNvSpPr txBox="1"/>
          <p:nvPr/>
        </p:nvSpPr>
        <p:spPr>
          <a:xfrm>
            <a:off x="1143000" y="4473714"/>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a:t>
            </a:r>
          </a:p>
        </p:txBody>
      </p:sp>
      <p:sp>
        <p:nvSpPr>
          <p:cNvPr id="13" name="TextBox 12"/>
          <p:cNvSpPr txBox="1"/>
          <p:nvPr/>
        </p:nvSpPr>
        <p:spPr>
          <a:xfrm>
            <a:off x="1143000" y="54864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a:t>
            </a:r>
          </a:p>
        </p:txBody>
      </p:sp>
      <p:sp>
        <p:nvSpPr>
          <p:cNvPr id="26" name="Explosion 1 25"/>
          <p:cNvSpPr/>
          <p:nvPr/>
        </p:nvSpPr>
        <p:spPr>
          <a:xfrm>
            <a:off x="4517335" y="1496943"/>
            <a:ext cx="1428750" cy="22098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 rồi</a:t>
            </a:r>
          </a:p>
        </p:txBody>
      </p:sp>
      <p:sp>
        <p:nvSpPr>
          <p:cNvPr id="27" name="Explosion 1 26"/>
          <p:cNvSpPr/>
          <p:nvPr/>
        </p:nvSpPr>
        <p:spPr>
          <a:xfrm>
            <a:off x="6115050" y="1676400"/>
            <a:ext cx="1485900" cy="19050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8" name="Oval 27" descr="Water droplets"/>
          <p:cNvSpPr>
            <a:spLocks noChangeArrowheads="1"/>
          </p:cNvSpPr>
          <p:nvPr/>
        </p:nvSpPr>
        <p:spPr bwMode="auto">
          <a:xfrm>
            <a:off x="4362450" y="3581400"/>
            <a:ext cx="3028950" cy="965200"/>
          </a:xfrm>
          <a:prstGeom prst="ellipse">
            <a:avLst/>
          </a:prstGeom>
          <a:blipFill dpi="0" rotWithShape="1">
            <a:blip r:embed="rId4"/>
            <a:srcRect/>
            <a:tile tx="0" ty="0" sx="100000" sy="100000" flip="none" algn="tl"/>
          </a:blipFill>
          <a:ln w="9525">
            <a:solidFill>
              <a:srgbClr val="0000FF"/>
            </a:solidFill>
            <a:round/>
            <a:headEnd/>
            <a:tailEnd/>
          </a:ln>
        </p:spPr>
        <p:txBody>
          <a:bodyPr wrap="none" anchor="ctr"/>
          <a:lstStyle/>
          <a:p>
            <a:pPr algn="ctr" eaLnBrk="0" hangingPunct="0">
              <a:spcBef>
                <a:spcPct val="50000"/>
              </a:spcBef>
            </a:pPr>
            <a:r>
              <a:rPr lang="en-US" sz="3600" b="1" dirty="0" err="1">
                <a:solidFill>
                  <a:srgbClr val="FF0066"/>
                </a:solidFill>
                <a:latin typeface="Times New Roman" panose="02020603050405020304" pitchFamily="18" charset="0"/>
                <a:cs typeface="Times New Roman" panose="02020603050405020304" pitchFamily="18" charset="0"/>
              </a:rPr>
              <a:t>Chúc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mừng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bạn</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3" name="Action Button: Forward or Next 2">
            <a:hlinkClick r:id="rId5" action="ppaction://hlinksldjump" highlightClick="1"/>
          </p:cNvPr>
          <p:cNvSpPr/>
          <p:nvPr/>
        </p:nvSpPr>
        <p:spPr>
          <a:xfrm>
            <a:off x="6858000" y="5715000"/>
            <a:ext cx="400050" cy="584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07717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p:cTn id="7" dur="1000" fill="hold"/>
                                        <p:tgtEl>
                                          <p:spTgt spid="80898"/>
                                        </p:tgtEl>
                                        <p:attrNameLst>
                                          <p:attrName>ppt_w</p:attrName>
                                        </p:attrNameLst>
                                      </p:cBhvr>
                                      <p:tavLst>
                                        <p:tav tm="0">
                                          <p:val>
                                            <p:fltVal val="0"/>
                                          </p:val>
                                        </p:tav>
                                        <p:tav tm="100000">
                                          <p:val>
                                            <p:strVal val="#ppt_w"/>
                                          </p:val>
                                        </p:tav>
                                      </p:tavLst>
                                    </p:anim>
                                    <p:anim calcmode="lin" valueType="num">
                                      <p:cBhvr>
                                        <p:cTn id="8" dur="1000" fill="hold"/>
                                        <p:tgtEl>
                                          <p:spTgt spid="8089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2771"/>
                                        </p:tgtEl>
                                        <p:attrNameLst>
                                          <p:attrName>style.visibility</p:attrName>
                                        </p:attrNameLst>
                                      </p:cBhvr>
                                      <p:to>
                                        <p:strVal val="visible"/>
                                      </p:to>
                                    </p:set>
                                    <p:anim calcmode="lin" valueType="num">
                                      <p:cBhvr>
                                        <p:cTn id="13" dur="1000" fill="hold"/>
                                        <p:tgtEl>
                                          <p:spTgt spid="32771"/>
                                        </p:tgtEl>
                                        <p:attrNameLst>
                                          <p:attrName>ppt_w</p:attrName>
                                        </p:attrNameLst>
                                      </p:cBhvr>
                                      <p:tavLst>
                                        <p:tav tm="0">
                                          <p:val>
                                            <p:fltVal val="0"/>
                                          </p:val>
                                        </p:tav>
                                        <p:tav tm="100000">
                                          <p:val>
                                            <p:strVal val="#ppt_w"/>
                                          </p:val>
                                        </p:tav>
                                      </p:tavLst>
                                    </p:anim>
                                    <p:anim calcmode="lin" valueType="num">
                                      <p:cBhvr>
                                        <p:cTn id="14" dur="1000" fill="hold"/>
                                        <p:tgtEl>
                                          <p:spTgt spid="32771"/>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32772"/>
                                        </p:tgtEl>
                                        <p:attrNameLst>
                                          <p:attrName>style.visibility</p:attrName>
                                        </p:attrNameLst>
                                      </p:cBhvr>
                                      <p:to>
                                        <p:strVal val="visible"/>
                                      </p:to>
                                    </p:set>
                                    <p:anim calcmode="lin" valueType="num">
                                      <p:cBhvr>
                                        <p:cTn id="23" dur="1000" fill="hold"/>
                                        <p:tgtEl>
                                          <p:spTgt spid="32772"/>
                                        </p:tgtEl>
                                        <p:attrNameLst>
                                          <p:attrName>ppt_x</p:attrName>
                                        </p:attrNameLst>
                                      </p:cBhvr>
                                      <p:tavLst>
                                        <p:tav tm="0">
                                          <p:val>
                                            <p:strVal val="#ppt_x-.2"/>
                                          </p:val>
                                        </p:tav>
                                        <p:tav tm="100000">
                                          <p:val>
                                            <p:strVal val="#ppt_x"/>
                                          </p:val>
                                        </p:tav>
                                      </p:tavLst>
                                    </p:anim>
                                    <p:anim calcmode="lin" valueType="num">
                                      <p:cBhvr>
                                        <p:cTn id="24" dur="1000" fill="hold"/>
                                        <p:tgtEl>
                                          <p:spTgt spid="32772"/>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2772"/>
                                        </p:tgtEl>
                                      </p:cBhvr>
                                    </p:animEffect>
                                  </p:childTnLst>
                                </p:cTn>
                              </p:par>
                              <p:par>
                                <p:cTn id="26" presetID="2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ppt_x</p:attrName>
                                        </p:attrNameLst>
                                      </p:cBhvr>
                                      <p:tavLst>
                                        <p:tav tm="0">
                                          <p:val>
                                            <p:strVal val="#ppt_x-.2"/>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2773"/>
                                        </p:tgtEl>
                                        <p:attrNameLst>
                                          <p:attrName>style.visibility</p:attrName>
                                        </p:attrNameLst>
                                      </p:cBhvr>
                                      <p:to>
                                        <p:strVal val="visible"/>
                                      </p:to>
                                    </p:set>
                                    <p:anim calcmode="lin" valueType="num">
                                      <p:cBhvr>
                                        <p:cTn id="35" dur="1000" fill="hold"/>
                                        <p:tgtEl>
                                          <p:spTgt spid="32773"/>
                                        </p:tgtEl>
                                        <p:attrNameLst>
                                          <p:attrName>ppt_x</p:attrName>
                                        </p:attrNameLst>
                                      </p:cBhvr>
                                      <p:tavLst>
                                        <p:tav tm="0">
                                          <p:val>
                                            <p:strVal val="#ppt_x-.2"/>
                                          </p:val>
                                        </p:tav>
                                        <p:tav tm="100000">
                                          <p:val>
                                            <p:strVal val="#ppt_x"/>
                                          </p:val>
                                        </p:tav>
                                      </p:tavLst>
                                    </p:anim>
                                    <p:anim calcmode="lin" valueType="num">
                                      <p:cBhvr>
                                        <p:cTn id="36" dur="10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2773"/>
                                        </p:tgtEl>
                                      </p:cBhvr>
                                    </p:animEffect>
                                  </p:childTnLst>
                                </p:cTn>
                              </p:par>
                              <p:par>
                                <p:cTn id="38" presetID="29"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ppt_x</p:attrName>
                                        </p:attrNameLst>
                                      </p:cBhvr>
                                      <p:tavLst>
                                        <p:tav tm="0">
                                          <p:val>
                                            <p:strVal val="#ppt_x-.2"/>
                                          </p:val>
                                        </p:tav>
                                        <p:tav tm="100000">
                                          <p:val>
                                            <p:strVal val="#ppt_x"/>
                                          </p:val>
                                        </p:tav>
                                      </p:tavLst>
                                    </p:anim>
                                    <p:anim calcmode="lin" valueType="num">
                                      <p:cBhvr>
                                        <p:cTn id="4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1"/>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29"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ppt_x</p:attrName>
                                        </p:attrNameLst>
                                      </p:cBhvr>
                                      <p:tavLst>
                                        <p:tav tm="0">
                                          <p:val>
                                            <p:strVal val="#ppt_x-.2"/>
                                          </p:val>
                                        </p:tav>
                                        <p:tav tm="100000">
                                          <p:val>
                                            <p:strVal val="#ppt_x"/>
                                          </p:val>
                                        </p:tav>
                                      </p:tavLst>
                                    </p:anim>
                                    <p:anim calcmode="lin" valueType="num">
                                      <p:cBhvr>
                                        <p:cTn id="4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6"/>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xit" presetSubtype="0" fill="hold" nodeType="clickEffect">
                                  <p:stCondLst>
                                    <p:cond delay="0"/>
                                  </p:stCondLst>
                                  <p:childTnLst>
                                    <p:anim calcmode="lin" valueType="num">
                                      <p:cBhvr>
                                        <p:cTn id="54" dur="1000"/>
                                        <p:tgtEl>
                                          <p:spTgt spid="26"/>
                                        </p:tgtEl>
                                        <p:attrNameLst>
                                          <p:attrName>ppt_w</p:attrName>
                                        </p:attrNameLst>
                                      </p:cBhvr>
                                      <p:tavLst>
                                        <p:tav tm="0">
                                          <p:val>
                                            <p:strVal val="ppt_w"/>
                                          </p:val>
                                        </p:tav>
                                        <p:tav tm="100000">
                                          <p:val>
                                            <p:fltVal val="0"/>
                                          </p:val>
                                        </p:tav>
                                      </p:tavLst>
                                    </p:anim>
                                    <p:anim calcmode="lin" valueType="num">
                                      <p:cBhvr>
                                        <p:cTn id="55" dur="1000"/>
                                        <p:tgtEl>
                                          <p:spTgt spid="26"/>
                                        </p:tgtEl>
                                        <p:attrNameLst>
                                          <p:attrName>ppt_h</p:attrName>
                                        </p:attrNameLst>
                                      </p:cBhvr>
                                      <p:tavLst>
                                        <p:tav tm="0">
                                          <p:val>
                                            <p:strVal val="ppt_h"/>
                                          </p:val>
                                        </p:tav>
                                        <p:tav tm="100000">
                                          <p:val>
                                            <p:fltVal val="0"/>
                                          </p:val>
                                        </p:tav>
                                      </p:tavLst>
                                    </p:anim>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58" restart="whenNotActive" fill="hold" evtFilter="cancelBubble" nodeType="interactiveSeq">
                <p:stCondLst>
                  <p:cond evt="onClick" delay="0">
                    <p:tgtEl>
                      <p:spTgt spid="12"/>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8" presetClass="entr" presetSubtype="16"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amond(in)">
                                      <p:cBhvr>
                                        <p:cTn id="63" dur="10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3" presetClass="exit" presetSubtype="0" fill="hold" nodeType="clickEffect">
                                  <p:stCondLst>
                                    <p:cond delay="0"/>
                                  </p:stCondLst>
                                  <p:childTnLst>
                                    <p:anim calcmode="lin" valueType="num">
                                      <p:cBhvr>
                                        <p:cTn id="67" dur="1000"/>
                                        <p:tgtEl>
                                          <p:spTgt spid="27"/>
                                        </p:tgtEl>
                                        <p:attrNameLst>
                                          <p:attrName>ppt_w</p:attrName>
                                        </p:attrNameLst>
                                      </p:cBhvr>
                                      <p:tavLst>
                                        <p:tav tm="0">
                                          <p:val>
                                            <p:strVal val="ppt_w"/>
                                          </p:val>
                                        </p:tav>
                                        <p:tav tm="100000">
                                          <p:val>
                                            <p:fltVal val="0"/>
                                          </p:val>
                                        </p:tav>
                                      </p:tavLst>
                                    </p:anim>
                                    <p:anim calcmode="lin" valueType="num">
                                      <p:cBhvr>
                                        <p:cTn id="68" dur="1000"/>
                                        <p:tgtEl>
                                          <p:spTgt spid="27"/>
                                        </p:tgtEl>
                                        <p:attrNameLst>
                                          <p:attrName>ppt_h</p:attrName>
                                        </p:attrNameLst>
                                      </p:cBhvr>
                                      <p:tavLst>
                                        <p:tav tm="0">
                                          <p:val>
                                            <p:strVal val="ppt_h"/>
                                          </p:val>
                                        </p:tav>
                                        <p:tav tm="100000">
                                          <p:val>
                                            <p:fltVal val="0"/>
                                          </p:val>
                                        </p:tav>
                                      </p:tavLst>
                                    </p:anim>
                                    <p:animEffect transition="out" filter="fade">
                                      <p:cBhvr>
                                        <p:cTn id="69" dur="1000"/>
                                        <p:tgtEl>
                                          <p:spTgt spid="27"/>
                                        </p:tgtEl>
                                      </p:cBhvr>
                                    </p:animEffect>
                                    <p:set>
                                      <p:cBhvr>
                                        <p:cTn id="70"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1" restart="whenNotActive" fill="hold" evtFilter="cancelBubble" nodeType="interactiveSeq">
                <p:stCondLst>
                  <p:cond evt="onClick" delay="0">
                    <p:tgtEl>
                      <p:spTgt spid="13"/>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wipe(down)">
                                      <p:cBhvr>
                                        <p:cTn id="76" dur="580">
                                          <p:stCondLst>
                                            <p:cond delay="0"/>
                                          </p:stCondLst>
                                        </p:cTn>
                                        <p:tgtEl>
                                          <p:spTgt spid="28"/>
                                        </p:tgtEl>
                                      </p:cBhvr>
                                    </p:animEffect>
                                    <p:anim calcmode="lin" valueType="num">
                                      <p:cBhvr>
                                        <p:cTn id="7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82" dur="26">
                                          <p:stCondLst>
                                            <p:cond delay="650"/>
                                          </p:stCondLst>
                                        </p:cTn>
                                        <p:tgtEl>
                                          <p:spTgt spid="28"/>
                                        </p:tgtEl>
                                      </p:cBhvr>
                                      <p:to x="100000" y="60000"/>
                                    </p:animScale>
                                    <p:animScale>
                                      <p:cBhvr>
                                        <p:cTn id="83" dur="166" decel="50000">
                                          <p:stCondLst>
                                            <p:cond delay="676"/>
                                          </p:stCondLst>
                                        </p:cTn>
                                        <p:tgtEl>
                                          <p:spTgt spid="28"/>
                                        </p:tgtEl>
                                      </p:cBhvr>
                                      <p:to x="100000" y="100000"/>
                                    </p:animScale>
                                    <p:animScale>
                                      <p:cBhvr>
                                        <p:cTn id="84" dur="26">
                                          <p:stCondLst>
                                            <p:cond delay="1312"/>
                                          </p:stCondLst>
                                        </p:cTn>
                                        <p:tgtEl>
                                          <p:spTgt spid="28"/>
                                        </p:tgtEl>
                                      </p:cBhvr>
                                      <p:to x="100000" y="80000"/>
                                    </p:animScale>
                                    <p:animScale>
                                      <p:cBhvr>
                                        <p:cTn id="85" dur="166" decel="50000">
                                          <p:stCondLst>
                                            <p:cond delay="1338"/>
                                          </p:stCondLst>
                                        </p:cTn>
                                        <p:tgtEl>
                                          <p:spTgt spid="28"/>
                                        </p:tgtEl>
                                      </p:cBhvr>
                                      <p:to x="100000" y="100000"/>
                                    </p:animScale>
                                    <p:animScale>
                                      <p:cBhvr>
                                        <p:cTn id="86" dur="26">
                                          <p:stCondLst>
                                            <p:cond delay="1642"/>
                                          </p:stCondLst>
                                        </p:cTn>
                                        <p:tgtEl>
                                          <p:spTgt spid="28"/>
                                        </p:tgtEl>
                                      </p:cBhvr>
                                      <p:to x="100000" y="90000"/>
                                    </p:animScale>
                                    <p:animScale>
                                      <p:cBhvr>
                                        <p:cTn id="87" dur="166" decel="50000">
                                          <p:stCondLst>
                                            <p:cond delay="1668"/>
                                          </p:stCondLst>
                                        </p:cTn>
                                        <p:tgtEl>
                                          <p:spTgt spid="28"/>
                                        </p:tgtEl>
                                      </p:cBhvr>
                                      <p:to x="100000" y="100000"/>
                                    </p:animScale>
                                    <p:animScale>
                                      <p:cBhvr>
                                        <p:cTn id="88" dur="26">
                                          <p:stCondLst>
                                            <p:cond delay="1808"/>
                                          </p:stCondLst>
                                        </p:cTn>
                                        <p:tgtEl>
                                          <p:spTgt spid="28"/>
                                        </p:tgtEl>
                                      </p:cBhvr>
                                      <p:to x="100000" y="95000"/>
                                    </p:animScale>
                                    <p:animScale>
                                      <p:cBhvr>
                                        <p:cTn id="89" dur="166" decel="50000">
                                          <p:stCondLst>
                                            <p:cond delay="1834"/>
                                          </p:stCondLst>
                                        </p:cTn>
                                        <p:tgtEl>
                                          <p:spTgt spid="28"/>
                                        </p:tgtEl>
                                      </p:cBhvr>
                                      <p:to x="100000" y="100000"/>
                                    </p:animScale>
                                  </p:childTnLst>
                                  <p:subTnLst>
                                    <p:audio>
                                      <p:cMediaNode>
                                        <p:cTn display="0" masterRel="sameClick">
                                          <p:stCondLst>
                                            <p:cond evt="begin" delay="0">
                                              <p:tn val="74"/>
                                            </p:cond>
                                          </p:stCondLst>
                                          <p:endCondLst>
                                            <p:cond evt="onStopAudio" delay="0">
                                              <p:tgtEl>
                                                <p:sldTgt/>
                                              </p:tgtEl>
                                            </p:cond>
                                          </p:endCondLst>
                                        </p:cTn>
                                        <p:tgtEl>
                                          <p:sndTgt r:embed="rId2" name="applause.wav"/>
                                        </p:tgtEl>
                                      </p:cMediaNode>
                                    </p:audio>
                                  </p:subTnLst>
                                </p:cTn>
                              </p:par>
                              <p:par>
                                <p:cTn id="90" presetID="56" presetClass="path" presetSubtype="0" accel="50000" decel="50000" fill="hold" nodeType="withEffect">
                                  <p:stCondLst>
                                    <p:cond delay="0"/>
                                  </p:stCondLst>
                                  <p:childTnLst>
                                    <p:animMotion origin="layout" path="M -3.33333E-6 4.62428E-6 L 0.10834 -0.14821 " pathEditMode="relative" rAng="0" ptsTypes="AA">
                                      <p:cBhvr>
                                        <p:cTn id="91" dur="2000" fill="hold"/>
                                        <p:tgtEl>
                                          <p:spTgt spid="13"/>
                                        </p:tgtEl>
                                        <p:attrNameLst>
                                          <p:attrName>ppt_x</p:attrName>
                                          <p:attrName>ppt_y</p:attrName>
                                        </p:attrNameLst>
                                      </p:cBhvr>
                                      <p:rCtr x="5417" y="-7422"/>
                                    </p:animMotion>
                                  </p:childTnLst>
                                </p:cTn>
                              </p:par>
                              <p:par>
                                <p:cTn id="92" presetID="56" presetClass="path" presetSubtype="0" accel="50000" decel="50000" fill="hold" grpId="1" nodeType="withEffect">
                                  <p:stCondLst>
                                    <p:cond delay="0"/>
                                  </p:stCondLst>
                                  <p:childTnLst>
                                    <p:animMotion origin="layout" path="M 3.33333E-6 2.77457E-6 L 0.07916 -0.13018 " pathEditMode="relative" rAng="0" ptsTypes="AA">
                                      <p:cBhvr>
                                        <p:cTn id="93" dur="2000" fill="hold"/>
                                        <p:tgtEl>
                                          <p:spTgt spid="32773"/>
                                        </p:tgtEl>
                                        <p:attrNameLst>
                                          <p:attrName>ppt_x</p:attrName>
                                          <p:attrName>ppt_y</p:attrName>
                                        </p:attrNameLst>
                                      </p:cBhvr>
                                      <p:rCtr x="3958" y="-6520"/>
                                    </p:animMotion>
                                  </p:childTnLst>
                                </p:cTn>
                              </p:par>
                              <p:par>
                                <p:cTn id="94" presetID="20" presetClass="exit" presetSubtype="0" fill="hold" grpId="1" nodeType="withEffect">
                                  <p:stCondLst>
                                    <p:cond delay="0"/>
                                  </p:stCondLst>
                                  <p:childTnLst>
                                    <p:animEffect transition="out" filter="wedge">
                                      <p:cBhvr>
                                        <p:cTn id="95" dur="1000"/>
                                        <p:tgtEl>
                                          <p:spTgt spid="32771"/>
                                        </p:tgtEl>
                                      </p:cBhvr>
                                    </p:animEffect>
                                    <p:set>
                                      <p:cBhvr>
                                        <p:cTn id="96" dur="1" fill="hold">
                                          <p:stCondLst>
                                            <p:cond delay="999"/>
                                          </p:stCondLst>
                                        </p:cTn>
                                        <p:tgtEl>
                                          <p:spTgt spid="32771"/>
                                        </p:tgtEl>
                                        <p:attrNameLst>
                                          <p:attrName>style.visibility</p:attrName>
                                        </p:attrNameLst>
                                      </p:cBhvr>
                                      <p:to>
                                        <p:strVal val="hidden"/>
                                      </p:to>
                                    </p:set>
                                  </p:childTnLst>
                                </p:cTn>
                              </p:par>
                              <p:par>
                                <p:cTn id="97" presetID="20" presetClass="exit" presetSubtype="0" fill="hold" nodeType="withEffect">
                                  <p:stCondLst>
                                    <p:cond delay="0"/>
                                  </p:stCondLst>
                                  <p:childTnLst>
                                    <p:animEffect transition="out" filter="wedge">
                                      <p:cBhvr>
                                        <p:cTn id="98" dur="1000"/>
                                        <p:tgtEl>
                                          <p:spTgt spid="11"/>
                                        </p:tgtEl>
                                      </p:cBhvr>
                                    </p:animEffect>
                                    <p:set>
                                      <p:cBhvr>
                                        <p:cTn id="99" dur="1" fill="hold">
                                          <p:stCondLst>
                                            <p:cond delay="999"/>
                                          </p:stCondLst>
                                        </p:cTn>
                                        <p:tgtEl>
                                          <p:spTgt spid="11"/>
                                        </p:tgtEl>
                                        <p:attrNameLst>
                                          <p:attrName>style.visibility</p:attrName>
                                        </p:attrNameLst>
                                      </p:cBhvr>
                                      <p:to>
                                        <p:strVal val="hidden"/>
                                      </p:to>
                                    </p:set>
                                  </p:childTnLst>
                                </p:cTn>
                              </p:par>
                              <p:par>
                                <p:cTn id="100" presetID="20" presetClass="exit" presetSubtype="0" fill="hold" nodeType="withEffect">
                                  <p:stCondLst>
                                    <p:cond delay="0"/>
                                  </p:stCondLst>
                                  <p:childTnLst>
                                    <p:animEffect transition="out" filter="wedge">
                                      <p:cBhvr>
                                        <p:cTn id="101" dur="1000"/>
                                        <p:tgtEl>
                                          <p:spTgt spid="12"/>
                                        </p:tgtEl>
                                      </p:cBhvr>
                                    </p:animEffect>
                                    <p:set>
                                      <p:cBhvr>
                                        <p:cTn id="102" dur="1" fill="hold">
                                          <p:stCondLst>
                                            <p:cond delay="999"/>
                                          </p:stCondLst>
                                        </p:cTn>
                                        <p:tgtEl>
                                          <p:spTgt spid="12"/>
                                        </p:tgtEl>
                                        <p:attrNameLst>
                                          <p:attrName>style.visibility</p:attrName>
                                        </p:attrNameLst>
                                      </p:cBhvr>
                                      <p:to>
                                        <p:strVal val="hidden"/>
                                      </p:to>
                                    </p:set>
                                  </p:childTnLst>
                                </p:cTn>
                              </p:par>
                              <p:par>
                                <p:cTn id="103" presetID="20" presetClass="exit" presetSubtype="0" fill="hold" grpId="1" nodeType="withEffect">
                                  <p:stCondLst>
                                    <p:cond delay="0"/>
                                  </p:stCondLst>
                                  <p:childTnLst>
                                    <p:animEffect transition="out" filter="wedge">
                                      <p:cBhvr>
                                        <p:cTn id="104" dur="1000"/>
                                        <p:tgtEl>
                                          <p:spTgt spid="32772"/>
                                        </p:tgtEl>
                                      </p:cBhvr>
                                    </p:animEffect>
                                    <p:set>
                                      <p:cBhvr>
                                        <p:cTn id="105" dur="1" fill="hold">
                                          <p:stCondLst>
                                            <p:cond delay="999"/>
                                          </p:stCondLst>
                                        </p:cTn>
                                        <p:tgtEl>
                                          <p:spTgt spid="3277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80898" grpId="0"/>
      <p:bldP spid="32771" grpId="0"/>
      <p:bldP spid="32771" grpId="1"/>
      <p:bldP spid="32772" grpId="0"/>
      <p:bldP spid="32772" grpId="1"/>
      <p:bldP spid="32773" grpId="0"/>
      <p:bldP spid="32773" grpId="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1246585" y="228601"/>
            <a:ext cx="6572250" cy="966790"/>
          </a:xfrm>
        </p:spPr>
        <p:txBody>
          <a:bodyPr>
            <a:noAutofit/>
          </a:bodyPr>
          <a:lstStyle/>
          <a:p>
            <a:pPr eaLnBrk="1" hangingPunct="1">
              <a:defRPr/>
            </a:pPr>
            <a:r>
              <a:rPr lang="en-US" sz="3600" b="1" smtClean="0">
                <a:solidFill>
                  <a:srgbClr val="0070C0"/>
                </a:solidFill>
                <a:latin typeface="Times New Roman" panose="02020603050405020304" pitchFamily="18" charset="0"/>
                <a:cs typeface="Times New Roman" pitchFamily="18" charset="0"/>
              </a:rPr>
              <a:t>4. Bê </a:t>
            </a:r>
            <a:r>
              <a:rPr lang="en-US" sz="3600" b="1" dirty="0" err="1">
                <a:solidFill>
                  <a:srgbClr val="0070C0"/>
                </a:solidFill>
                <a:latin typeface="Times New Roman" pitchFamily="18" charset="0"/>
                <a:cs typeface="Times New Roman" pitchFamily="18" charset="0"/>
              </a:rPr>
              <a:t>tông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được</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tạo</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ra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từ</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những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vật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liệu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nào</a:t>
            </a:r>
            <a:r>
              <a:rPr lang="en-US" sz="3600" b="1" dirty="0">
                <a:solidFill>
                  <a:srgbClr val="0070C0"/>
                </a:solidFill>
                <a:latin typeface="Times New Roman" pitchFamily="18" charset="0"/>
                <a:cs typeface="Times New Roman" pitchFamily="18" charset="0"/>
              </a:rPr>
              <a:t>?</a:t>
            </a:r>
          </a:p>
        </p:txBody>
      </p:sp>
      <p:sp>
        <p:nvSpPr>
          <p:cNvPr id="33795" name="Rectangle 5"/>
          <p:cNvSpPr>
            <a:spLocks noChangeArrowheads="1"/>
          </p:cNvSpPr>
          <p:nvPr/>
        </p:nvSpPr>
        <p:spPr bwMode="auto">
          <a:xfrm>
            <a:off x="1943100" y="3317877"/>
            <a:ext cx="6057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Xi </a:t>
            </a:r>
            <a:r>
              <a:rPr lang="en-US" sz="3600" b="1" dirty="0" err="1">
                <a:solidFill>
                  <a:srgbClr val="0000FF"/>
                </a:solidFill>
                <a:latin typeface="Times New Roman" panose="02020603050405020304" pitchFamily="18" charset="0"/>
                <a:cs typeface="Times New Roman" panose="02020603050405020304" pitchFamily="18" charset="0"/>
              </a:rPr>
              <a:t>măng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sỏi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trộn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nước</a:t>
            </a:r>
            <a:r>
              <a:rPr lang="en-US" sz="3600" b="1" dirty="0">
                <a:solidFill>
                  <a:srgbClr val="0000FF"/>
                </a:solidFill>
                <a:latin typeface="Times New Roman" panose="02020603050405020304" pitchFamily="18" charset="0"/>
                <a:cs typeface="Times New Roman" panose="02020603050405020304" pitchFamily="18" charset="0"/>
              </a:rPr>
              <a:t>.</a:t>
            </a:r>
          </a:p>
        </p:txBody>
      </p:sp>
      <p:sp>
        <p:nvSpPr>
          <p:cNvPr id="33796" name="Rectangle 6"/>
          <p:cNvSpPr>
            <a:spLocks noChangeArrowheads="1"/>
          </p:cNvSpPr>
          <p:nvPr/>
        </p:nvSpPr>
        <p:spPr bwMode="auto">
          <a:xfrm>
            <a:off x="2000250" y="4419600"/>
            <a:ext cx="6686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Xi </a:t>
            </a:r>
            <a:r>
              <a:rPr lang="en-US" sz="3600" b="1" dirty="0" err="1">
                <a:solidFill>
                  <a:srgbClr val="0000FF"/>
                </a:solidFill>
                <a:latin typeface="Times New Roman" panose="02020603050405020304" pitchFamily="18" charset="0"/>
                <a:cs typeface="Times New Roman" panose="02020603050405020304" pitchFamily="18" charset="0"/>
              </a:rPr>
              <a:t>măng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trộn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nước</a:t>
            </a:r>
            <a:r>
              <a:rPr lang="en-US" sz="3600" b="1" dirty="0">
                <a:solidFill>
                  <a:srgbClr val="0000FF"/>
                </a:solidFill>
                <a:latin typeface="Times New Roman" panose="02020603050405020304" pitchFamily="18" charset="0"/>
                <a:cs typeface="Times New Roman" panose="02020603050405020304" pitchFamily="18" charset="0"/>
              </a:rPr>
              <a:t>. </a:t>
            </a:r>
          </a:p>
        </p:txBody>
      </p:sp>
      <p:sp>
        <p:nvSpPr>
          <p:cNvPr id="33797" name="Rectangle 8"/>
          <p:cNvSpPr>
            <a:spLocks noChangeArrowheads="1"/>
          </p:cNvSpPr>
          <p:nvPr/>
        </p:nvSpPr>
        <p:spPr bwMode="auto">
          <a:xfrm>
            <a:off x="1806178" y="5334000"/>
            <a:ext cx="545187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en-US" sz="3600" b="1" dirty="0">
                <a:solidFill>
                  <a:srgbClr val="0000FF"/>
                </a:solidFill>
                <a:latin typeface="Times New Roman" panose="02020603050405020304" pitchFamily="18" charset="0"/>
                <a:cs typeface="Times New Roman" panose="02020603050405020304" pitchFamily="18" charset="0"/>
              </a:rPr>
              <a:t>Xi </a:t>
            </a:r>
            <a:r>
              <a:rPr lang="en-US" sz="3600" b="1" dirty="0" err="1">
                <a:solidFill>
                  <a:srgbClr val="0000FF"/>
                </a:solidFill>
                <a:latin typeface="Times New Roman" panose="02020603050405020304" pitchFamily="18" charset="0"/>
                <a:cs typeface="Times New Roman" panose="02020603050405020304" pitchFamily="18" charset="0"/>
              </a:rPr>
              <a:t>măng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trộn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đều</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nước</a:t>
            </a:r>
            <a:r>
              <a:rPr lang="en-US" sz="3200" b="1" dirty="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990600" y="33528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A</a:t>
            </a:r>
          </a:p>
        </p:txBody>
      </p:sp>
      <p:sp>
        <p:nvSpPr>
          <p:cNvPr id="12" name="TextBox 11"/>
          <p:cNvSpPr txBox="1"/>
          <p:nvPr/>
        </p:nvSpPr>
        <p:spPr>
          <a:xfrm>
            <a:off x="990600" y="44196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B</a:t>
            </a:r>
          </a:p>
        </p:txBody>
      </p:sp>
      <p:sp>
        <p:nvSpPr>
          <p:cNvPr id="13" name="TextBox 12"/>
          <p:cNvSpPr txBox="1"/>
          <p:nvPr/>
        </p:nvSpPr>
        <p:spPr>
          <a:xfrm>
            <a:off x="914400" y="5257800"/>
            <a:ext cx="457200" cy="70788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0" hangingPunct="0">
              <a:spcBef>
                <a:spcPct val="50000"/>
              </a:spcBef>
              <a:defRPr/>
            </a:pPr>
            <a:r>
              <a:rPr lang="en-US" sz="4000" b="1" spc="50">
                <a:ln w="11430"/>
                <a:solidFill>
                  <a:srgbClr val="C0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a:t>
            </a:r>
          </a:p>
        </p:txBody>
      </p:sp>
      <p:sp>
        <p:nvSpPr>
          <p:cNvPr id="25" name="Explosion 1 24"/>
          <p:cNvSpPr/>
          <p:nvPr/>
        </p:nvSpPr>
        <p:spPr>
          <a:xfrm>
            <a:off x="6000750" y="1400175"/>
            <a:ext cx="1428750" cy="22098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6" name="Explosion 1 25"/>
          <p:cNvSpPr/>
          <p:nvPr/>
        </p:nvSpPr>
        <p:spPr>
          <a:xfrm>
            <a:off x="4857750" y="1552575"/>
            <a:ext cx="1485900" cy="1905000"/>
          </a:xfrm>
          <a:prstGeom prst="irregularSeal1">
            <a:avLst/>
          </a:prstGeom>
          <a:solidFill>
            <a:schemeClr val="accent6">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Sai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rồi</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
        <p:nvSpPr>
          <p:cNvPr id="27" name="Oval 26" descr="Water droplets"/>
          <p:cNvSpPr>
            <a:spLocks noChangeArrowheads="1"/>
          </p:cNvSpPr>
          <p:nvPr/>
        </p:nvSpPr>
        <p:spPr bwMode="auto">
          <a:xfrm>
            <a:off x="762000" y="2057400"/>
            <a:ext cx="3467100" cy="914400"/>
          </a:xfrm>
          <a:prstGeom prst="ellipse">
            <a:avLst/>
          </a:prstGeom>
          <a:blipFill dpi="0" rotWithShape="1">
            <a:blip r:embed="rId4"/>
            <a:srcRect/>
            <a:tile tx="0" ty="0" sx="100000" sy="100000" flip="none" algn="tl"/>
          </a:blipFill>
          <a:ln w="9525">
            <a:solidFill>
              <a:srgbClr val="0000FF"/>
            </a:solidFill>
            <a:round/>
            <a:headEnd/>
            <a:tailEnd/>
          </a:ln>
        </p:spPr>
        <p:txBody>
          <a:bodyPr wrap="none" anchor="ctr"/>
          <a:lstStyle/>
          <a:p>
            <a:pPr algn="ctr" eaLnBrk="0" hangingPunct="0">
              <a:spcBef>
                <a:spcPct val="50000"/>
              </a:spcBef>
            </a:pPr>
            <a:r>
              <a:rPr lang="en-US" sz="3600" b="1" dirty="0" err="1">
                <a:solidFill>
                  <a:srgbClr val="FF0066"/>
                </a:solidFill>
                <a:latin typeface="Times New Roman" panose="02020603050405020304" pitchFamily="18" charset="0"/>
                <a:cs typeface="Times New Roman" panose="02020603050405020304" pitchFamily="18" charset="0"/>
              </a:rPr>
              <a:t>Chúc</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mừng</a:t>
            </a:r>
            <a:r>
              <a:rPr lang="en-US" sz="3600" b="1" dirty="0">
                <a:solidFill>
                  <a:srgbClr val="FF0066"/>
                </a:solidFill>
                <a:latin typeface="Times New Roman" panose="02020603050405020304" pitchFamily="18" charset="0"/>
                <a:cs typeface="Times New Roman" panose="02020603050405020304" pitchFamily="18" charset="0"/>
              </a:rPr>
              <a:t> </a:t>
            </a:r>
            <a:r>
              <a:rPr lang="en-US" sz="3600" b="1" dirty="0" err="1">
                <a:solidFill>
                  <a:srgbClr val="FF0066"/>
                </a:solidFill>
                <a:latin typeface="Times New Roman" panose="02020603050405020304" pitchFamily="18" charset="0"/>
                <a:cs typeface="Times New Roman" panose="02020603050405020304" pitchFamily="18" charset="0"/>
              </a:rPr>
              <a:t>bạn</a:t>
            </a:r>
            <a:r>
              <a:rPr lang="en-US" sz="3600" b="1" dirty="0">
                <a:solidFill>
                  <a:srgbClr val="FF0066"/>
                </a:solidFill>
                <a:latin typeface="Times New Roman" panose="02020603050405020304" pitchFamily="18" charset="0"/>
                <a:cs typeface="Times New Roman" panose="02020603050405020304" pitchFamily="18" charset="0"/>
              </a:rPr>
              <a:t> !</a:t>
            </a:r>
          </a:p>
        </p:txBody>
      </p:sp>
      <p:sp>
        <p:nvSpPr>
          <p:cNvPr id="4" name="Action Button: Forward or Next 3">
            <a:hlinkClick r:id="rId5" action="ppaction://hlinksldjump" highlightClick="1"/>
          </p:cNvPr>
          <p:cNvSpPr/>
          <p:nvPr/>
        </p:nvSpPr>
        <p:spPr>
          <a:xfrm>
            <a:off x="7172325" y="5638800"/>
            <a:ext cx="514350" cy="9144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32185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1314">
                                            <p:txEl>
                                              <p:charRg st="4294967295" end="4294967295"/>
                                            </p:txEl>
                                          </p:spTgt>
                                        </p:tgtEl>
                                        <p:attrNameLst>
                                          <p:attrName>style.visibility</p:attrName>
                                        </p:attrNameLst>
                                      </p:cBhvr>
                                      <p:to>
                                        <p:strVal val="visible"/>
                                      </p:to>
                                    </p:set>
                                    <p:animEffect transition="in" filter="fade">
                                      <p:cBhvr>
                                        <p:cTn id="7" dur="1000"/>
                                        <p:tgtEl>
                                          <p:spTgt spid="141314">
                                            <p:txEl>
                                              <p:charRg st="4294967295" end="4294967295"/>
                                            </p:txEl>
                                          </p:spTgt>
                                        </p:tgtEl>
                                      </p:cBhvr>
                                    </p:animEffect>
                                    <p:anim calcmode="lin" valueType="num">
                                      <p:cBhvr>
                                        <p:cTn id="8" dur="1000" fill="hold"/>
                                        <p:tgtEl>
                                          <p:spTgt spid="141314">
                                            <p:txEl>
                                              <p:charRg st="4294967295" end="4294967295"/>
                                            </p:txEl>
                                          </p:spTgt>
                                        </p:tgtEl>
                                        <p:attrNameLst>
                                          <p:attrName>ppt_x</p:attrName>
                                        </p:attrNameLst>
                                      </p:cBhvr>
                                      <p:tavLst>
                                        <p:tav tm="0">
                                          <p:val>
                                            <p:strVal val="#ppt_x"/>
                                          </p:val>
                                        </p:tav>
                                        <p:tav tm="100000">
                                          <p:val>
                                            <p:strVal val="#ppt_x"/>
                                          </p:val>
                                        </p:tav>
                                      </p:tavLst>
                                    </p:anim>
                                    <p:anim calcmode="lin" valueType="num">
                                      <p:cBhvr>
                                        <p:cTn id="9" dur="1000" fill="hold"/>
                                        <p:tgtEl>
                                          <p:spTgt spid="141314">
                                            <p:txEl>
                                              <p:charRg st="4294967295" end="429496729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ppt_x</p:attrName>
                                        </p:attrNameLst>
                                      </p:cBhvr>
                                      <p:tavLst>
                                        <p:tav tm="0">
                                          <p:val>
                                            <p:strVal val="#ppt_x-.2"/>
                                          </p:val>
                                        </p:tav>
                                        <p:tav tm="100000">
                                          <p:val>
                                            <p:strVal val="#ppt_x"/>
                                          </p:val>
                                        </p:tav>
                                      </p:tavLst>
                                    </p:anim>
                                    <p:anim calcmode="lin" valueType="num">
                                      <p:cBhvr>
                                        <p:cTn id="15"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3795"/>
                                        </p:tgtEl>
                                        <p:attrNameLst>
                                          <p:attrName>style.visibility</p:attrName>
                                        </p:attrNameLst>
                                      </p:cBhvr>
                                      <p:to>
                                        <p:strVal val="visible"/>
                                      </p:to>
                                    </p:set>
                                    <p:animEffect transition="in" filter="circle(in)">
                                      <p:cBhvr>
                                        <p:cTn id="19" dur="2000"/>
                                        <p:tgtEl>
                                          <p:spTgt spid="3379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1" nodeType="withEffect">
                                  <p:stCondLst>
                                    <p:cond delay="0"/>
                                  </p:stCondLst>
                                  <p:childTnLst>
                                    <p:set>
                                      <p:cBhvr>
                                        <p:cTn id="26" dur="1" fill="hold">
                                          <p:stCondLst>
                                            <p:cond delay="0"/>
                                          </p:stCondLst>
                                        </p:cTn>
                                        <p:tgtEl>
                                          <p:spTgt spid="33796"/>
                                        </p:tgtEl>
                                        <p:attrNameLst>
                                          <p:attrName>style.visibility</p:attrName>
                                        </p:attrNameLst>
                                      </p:cBhvr>
                                      <p:to>
                                        <p:strVal val="visible"/>
                                      </p:to>
                                    </p:set>
                                    <p:animEffect transition="in" filter="barn(inVertical)">
                                      <p:cBhvr>
                                        <p:cTn id="27" dur="500"/>
                                        <p:tgtEl>
                                          <p:spTgt spid="337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1" nodeType="clickEffect">
                                  <p:stCondLst>
                                    <p:cond delay="0"/>
                                  </p:stCondLst>
                                  <p:childTnLst>
                                    <p:set>
                                      <p:cBhvr>
                                        <p:cTn id="31" dur="1" fill="hold">
                                          <p:stCondLst>
                                            <p:cond delay="0"/>
                                          </p:stCondLst>
                                        </p:cTn>
                                        <p:tgtEl>
                                          <p:spTgt spid="33797"/>
                                        </p:tgtEl>
                                        <p:attrNameLst>
                                          <p:attrName>style.visibility</p:attrName>
                                        </p:attrNameLst>
                                      </p:cBhvr>
                                      <p:to>
                                        <p:strVal val="visible"/>
                                      </p:to>
                                    </p:set>
                                    <p:animEffect transition="in" filter="barn(inVertical)">
                                      <p:cBhvr>
                                        <p:cTn id="32" dur="500"/>
                                        <p:tgtEl>
                                          <p:spTgt spid="33797"/>
                                        </p:tgtEl>
                                      </p:cBhvr>
                                    </p:animEffect>
                                  </p:childTnLst>
                                </p:cTn>
                              </p:par>
                              <p:par>
                                <p:cTn id="33" presetID="16" presetClass="entr" presetSubtype="21"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42" presetClass="entr" presetSubtype="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xit" presetSubtype="21" fill="hold" nodeType="clickEffect">
                                  <p:stCondLst>
                                    <p:cond delay="0"/>
                                  </p:stCondLst>
                                  <p:childTnLst>
                                    <p:animEffect transition="out" filter="barn(inVertical)">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nodeType="clickPar">
                      <p:stCondLst>
                        <p:cond delay="0"/>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arn(inVertical)">
                                      <p:cBhvr>
                                        <p:cTn id="54" dur="500"/>
                                        <p:tgtEl>
                                          <p:spTgt spid="2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xit" presetSubtype="21" fill="hold" nodeType="clickEffect">
                                  <p:stCondLst>
                                    <p:cond delay="0"/>
                                  </p:stCondLst>
                                  <p:childTnLst>
                                    <p:animEffect transition="out" filter="barn(inVertical)">
                                      <p:cBhvr>
                                        <p:cTn id="58" dur="500"/>
                                        <p:tgtEl>
                                          <p:spTgt spid="25"/>
                                        </p:tgtEl>
                                      </p:cBhvr>
                                    </p:animEffect>
                                    <p:set>
                                      <p:cBhvr>
                                        <p:cTn id="5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42" presetClass="exit" presetSubtype="0" fill="hold" nodeType="clickEffect">
                                  <p:stCondLst>
                                    <p:cond delay="0"/>
                                  </p:stCondLst>
                                  <p:childTnLst>
                                    <p:animEffect transition="out" filter="fade">
                                      <p:cBhvr>
                                        <p:cTn id="64" dur="1000"/>
                                        <p:tgtEl>
                                          <p:spTgt spid="12"/>
                                        </p:tgtEl>
                                      </p:cBhvr>
                                    </p:animEffect>
                                    <p:anim calcmode="lin" valueType="num">
                                      <p:cBhvr>
                                        <p:cTn id="65" dur="1000"/>
                                        <p:tgtEl>
                                          <p:spTgt spid="12"/>
                                        </p:tgtEl>
                                        <p:attrNameLst>
                                          <p:attrName>ppt_x</p:attrName>
                                        </p:attrNameLst>
                                      </p:cBhvr>
                                      <p:tavLst>
                                        <p:tav tm="0">
                                          <p:val>
                                            <p:strVal val="ppt_x"/>
                                          </p:val>
                                        </p:tav>
                                        <p:tav tm="100000">
                                          <p:val>
                                            <p:strVal val="ppt_x"/>
                                          </p:val>
                                        </p:tav>
                                      </p:tavLst>
                                    </p:anim>
                                    <p:anim calcmode="lin" valueType="num">
                                      <p:cBhvr>
                                        <p:cTn id="66" dur="1000"/>
                                        <p:tgtEl>
                                          <p:spTgt spid="12"/>
                                        </p:tgtEl>
                                        <p:attrNameLst>
                                          <p:attrName>ppt_y</p:attrName>
                                        </p:attrNameLst>
                                      </p:cBhvr>
                                      <p:tavLst>
                                        <p:tav tm="0">
                                          <p:val>
                                            <p:strVal val="ppt_y"/>
                                          </p:val>
                                        </p:tav>
                                        <p:tav tm="100000">
                                          <p:val>
                                            <p:strVal val="ppt_y+.1"/>
                                          </p:val>
                                        </p:tav>
                                      </p:tavLst>
                                    </p:anim>
                                    <p:set>
                                      <p:cBhvr>
                                        <p:cTn id="67" dur="1" fill="hold">
                                          <p:stCondLst>
                                            <p:cond delay="999"/>
                                          </p:stCondLst>
                                        </p:cTn>
                                        <p:tgtEl>
                                          <p:spTgt spid="12"/>
                                        </p:tgtEl>
                                        <p:attrNameLst>
                                          <p:attrName>style.visibility</p:attrName>
                                        </p:attrNameLst>
                                      </p:cBhvr>
                                      <p:to>
                                        <p:strVal val="hidden"/>
                                      </p:to>
                                    </p:set>
                                  </p:childTnLst>
                                </p:cTn>
                              </p:par>
                              <p:par>
                                <p:cTn id="68" presetID="42" presetClass="exit" presetSubtype="0" fill="hold" grpId="0" nodeType="withEffect">
                                  <p:stCondLst>
                                    <p:cond delay="0"/>
                                  </p:stCondLst>
                                  <p:childTnLst>
                                    <p:animEffect transition="out" filter="fade">
                                      <p:cBhvr>
                                        <p:cTn id="69" dur="1000"/>
                                        <p:tgtEl>
                                          <p:spTgt spid="33796"/>
                                        </p:tgtEl>
                                      </p:cBhvr>
                                    </p:animEffect>
                                    <p:anim calcmode="lin" valueType="num">
                                      <p:cBhvr>
                                        <p:cTn id="70" dur="1000"/>
                                        <p:tgtEl>
                                          <p:spTgt spid="33796"/>
                                        </p:tgtEl>
                                        <p:attrNameLst>
                                          <p:attrName>ppt_x</p:attrName>
                                        </p:attrNameLst>
                                      </p:cBhvr>
                                      <p:tavLst>
                                        <p:tav tm="0">
                                          <p:val>
                                            <p:strVal val="ppt_x"/>
                                          </p:val>
                                        </p:tav>
                                        <p:tav tm="100000">
                                          <p:val>
                                            <p:strVal val="ppt_x"/>
                                          </p:val>
                                        </p:tav>
                                      </p:tavLst>
                                    </p:anim>
                                    <p:anim calcmode="lin" valueType="num">
                                      <p:cBhvr>
                                        <p:cTn id="71" dur="1000"/>
                                        <p:tgtEl>
                                          <p:spTgt spid="33796"/>
                                        </p:tgtEl>
                                        <p:attrNameLst>
                                          <p:attrName>ppt_y</p:attrName>
                                        </p:attrNameLst>
                                      </p:cBhvr>
                                      <p:tavLst>
                                        <p:tav tm="0">
                                          <p:val>
                                            <p:strVal val="ppt_y"/>
                                          </p:val>
                                        </p:tav>
                                        <p:tav tm="100000">
                                          <p:val>
                                            <p:strVal val="ppt_y+.1"/>
                                          </p:val>
                                        </p:tav>
                                      </p:tavLst>
                                    </p:anim>
                                    <p:set>
                                      <p:cBhvr>
                                        <p:cTn id="72" dur="1" fill="hold">
                                          <p:stCondLst>
                                            <p:cond delay="999"/>
                                          </p:stCondLst>
                                        </p:cTn>
                                        <p:tgtEl>
                                          <p:spTgt spid="33796"/>
                                        </p:tgtEl>
                                        <p:attrNameLst>
                                          <p:attrName>style.visibility</p:attrName>
                                        </p:attrNameLst>
                                      </p:cBhvr>
                                      <p:to>
                                        <p:strVal val="hidden"/>
                                      </p:to>
                                    </p:set>
                                  </p:childTnLst>
                                </p:cTn>
                              </p:par>
                              <p:par>
                                <p:cTn id="73" presetID="42" presetClass="exit" presetSubtype="0" fill="hold" grpId="0" nodeType="withEffect">
                                  <p:stCondLst>
                                    <p:cond delay="0"/>
                                  </p:stCondLst>
                                  <p:childTnLst>
                                    <p:animEffect transition="out" filter="fade">
                                      <p:cBhvr>
                                        <p:cTn id="74" dur="1000"/>
                                        <p:tgtEl>
                                          <p:spTgt spid="33797"/>
                                        </p:tgtEl>
                                      </p:cBhvr>
                                    </p:animEffect>
                                    <p:anim calcmode="lin" valueType="num">
                                      <p:cBhvr>
                                        <p:cTn id="75" dur="1000"/>
                                        <p:tgtEl>
                                          <p:spTgt spid="33797"/>
                                        </p:tgtEl>
                                        <p:attrNameLst>
                                          <p:attrName>ppt_x</p:attrName>
                                        </p:attrNameLst>
                                      </p:cBhvr>
                                      <p:tavLst>
                                        <p:tav tm="0">
                                          <p:val>
                                            <p:strVal val="ppt_x"/>
                                          </p:val>
                                        </p:tav>
                                        <p:tav tm="100000">
                                          <p:val>
                                            <p:strVal val="ppt_x"/>
                                          </p:val>
                                        </p:tav>
                                      </p:tavLst>
                                    </p:anim>
                                    <p:anim calcmode="lin" valueType="num">
                                      <p:cBhvr>
                                        <p:cTn id="76" dur="1000"/>
                                        <p:tgtEl>
                                          <p:spTgt spid="33797"/>
                                        </p:tgtEl>
                                        <p:attrNameLst>
                                          <p:attrName>ppt_y</p:attrName>
                                        </p:attrNameLst>
                                      </p:cBhvr>
                                      <p:tavLst>
                                        <p:tav tm="0">
                                          <p:val>
                                            <p:strVal val="ppt_y"/>
                                          </p:val>
                                        </p:tav>
                                        <p:tav tm="100000">
                                          <p:val>
                                            <p:strVal val="ppt_y+.1"/>
                                          </p:val>
                                        </p:tav>
                                      </p:tavLst>
                                    </p:anim>
                                    <p:set>
                                      <p:cBhvr>
                                        <p:cTn id="77" dur="1" fill="hold">
                                          <p:stCondLst>
                                            <p:cond delay="999"/>
                                          </p:stCondLst>
                                        </p:cTn>
                                        <p:tgtEl>
                                          <p:spTgt spid="33797"/>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
                                        </p:tgtEl>
                                      </p:cBhvr>
                                    </p:animEffect>
                                    <p:anim calcmode="lin" valueType="num">
                                      <p:cBhvr>
                                        <p:cTn id="80" dur="1000"/>
                                        <p:tgtEl>
                                          <p:spTgt spid="13"/>
                                        </p:tgtEl>
                                        <p:attrNameLst>
                                          <p:attrName>ppt_x</p:attrName>
                                        </p:attrNameLst>
                                      </p:cBhvr>
                                      <p:tavLst>
                                        <p:tav tm="0">
                                          <p:val>
                                            <p:strVal val="ppt_x"/>
                                          </p:val>
                                        </p:tav>
                                        <p:tav tm="100000">
                                          <p:val>
                                            <p:strVal val="ppt_x"/>
                                          </p:val>
                                        </p:tav>
                                      </p:tavLst>
                                    </p:anim>
                                    <p:anim calcmode="lin" valueType="num">
                                      <p:cBhvr>
                                        <p:cTn id="81" dur="1000"/>
                                        <p:tgtEl>
                                          <p:spTgt spid="13"/>
                                        </p:tgtEl>
                                        <p:attrNameLst>
                                          <p:attrName>ppt_y</p:attrName>
                                        </p:attrNameLst>
                                      </p:cBhvr>
                                      <p:tavLst>
                                        <p:tav tm="0">
                                          <p:val>
                                            <p:strVal val="ppt_y"/>
                                          </p:val>
                                        </p:tav>
                                        <p:tav tm="100000">
                                          <p:val>
                                            <p:strVal val="ppt_y+.1"/>
                                          </p:val>
                                        </p:tav>
                                      </p:tavLst>
                                    </p:anim>
                                    <p:set>
                                      <p:cBhvr>
                                        <p:cTn id="82" dur="1" fill="hold">
                                          <p:stCondLst>
                                            <p:cond delay="999"/>
                                          </p:stCondLst>
                                        </p:cTn>
                                        <p:tgtEl>
                                          <p:spTgt spid="13"/>
                                        </p:tgtEl>
                                        <p:attrNameLst>
                                          <p:attrName>style.visibility</p:attrName>
                                        </p:attrNameLst>
                                      </p:cBhvr>
                                      <p:to>
                                        <p:strVal val="hidden"/>
                                      </p:to>
                                    </p:set>
                                  </p:childTnLst>
                                </p:cTn>
                              </p:par>
                              <p:par>
                                <p:cTn id="83" presetID="26"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down)">
                                      <p:cBhvr>
                                        <p:cTn id="85" dur="580">
                                          <p:stCondLst>
                                            <p:cond delay="0"/>
                                          </p:stCondLst>
                                        </p:cTn>
                                        <p:tgtEl>
                                          <p:spTgt spid="27"/>
                                        </p:tgtEl>
                                      </p:cBhvr>
                                    </p:animEffect>
                                    <p:anim calcmode="lin" valueType="num">
                                      <p:cBhvr>
                                        <p:cTn id="86"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91" dur="26">
                                          <p:stCondLst>
                                            <p:cond delay="650"/>
                                          </p:stCondLst>
                                        </p:cTn>
                                        <p:tgtEl>
                                          <p:spTgt spid="27"/>
                                        </p:tgtEl>
                                      </p:cBhvr>
                                      <p:to x="100000" y="60000"/>
                                    </p:animScale>
                                    <p:animScale>
                                      <p:cBhvr>
                                        <p:cTn id="92" dur="166" decel="50000">
                                          <p:stCondLst>
                                            <p:cond delay="676"/>
                                          </p:stCondLst>
                                        </p:cTn>
                                        <p:tgtEl>
                                          <p:spTgt spid="27"/>
                                        </p:tgtEl>
                                      </p:cBhvr>
                                      <p:to x="100000" y="100000"/>
                                    </p:animScale>
                                    <p:animScale>
                                      <p:cBhvr>
                                        <p:cTn id="93" dur="26">
                                          <p:stCondLst>
                                            <p:cond delay="1312"/>
                                          </p:stCondLst>
                                        </p:cTn>
                                        <p:tgtEl>
                                          <p:spTgt spid="27"/>
                                        </p:tgtEl>
                                      </p:cBhvr>
                                      <p:to x="100000" y="80000"/>
                                    </p:animScale>
                                    <p:animScale>
                                      <p:cBhvr>
                                        <p:cTn id="94" dur="166" decel="50000">
                                          <p:stCondLst>
                                            <p:cond delay="1338"/>
                                          </p:stCondLst>
                                        </p:cTn>
                                        <p:tgtEl>
                                          <p:spTgt spid="27"/>
                                        </p:tgtEl>
                                      </p:cBhvr>
                                      <p:to x="100000" y="100000"/>
                                    </p:animScale>
                                    <p:animScale>
                                      <p:cBhvr>
                                        <p:cTn id="95" dur="26">
                                          <p:stCondLst>
                                            <p:cond delay="1642"/>
                                          </p:stCondLst>
                                        </p:cTn>
                                        <p:tgtEl>
                                          <p:spTgt spid="27"/>
                                        </p:tgtEl>
                                      </p:cBhvr>
                                      <p:to x="100000" y="90000"/>
                                    </p:animScale>
                                    <p:animScale>
                                      <p:cBhvr>
                                        <p:cTn id="96" dur="166" decel="50000">
                                          <p:stCondLst>
                                            <p:cond delay="1668"/>
                                          </p:stCondLst>
                                        </p:cTn>
                                        <p:tgtEl>
                                          <p:spTgt spid="27"/>
                                        </p:tgtEl>
                                      </p:cBhvr>
                                      <p:to x="100000" y="100000"/>
                                    </p:animScale>
                                    <p:animScale>
                                      <p:cBhvr>
                                        <p:cTn id="97" dur="26">
                                          <p:stCondLst>
                                            <p:cond delay="1808"/>
                                          </p:stCondLst>
                                        </p:cTn>
                                        <p:tgtEl>
                                          <p:spTgt spid="27"/>
                                        </p:tgtEl>
                                      </p:cBhvr>
                                      <p:to x="100000" y="95000"/>
                                    </p:animScale>
                                    <p:animScale>
                                      <p:cBhvr>
                                        <p:cTn id="98" dur="166" decel="50000">
                                          <p:stCondLst>
                                            <p:cond delay="1834"/>
                                          </p:stCondLst>
                                        </p:cTn>
                                        <p:tgtEl>
                                          <p:spTgt spid="27"/>
                                        </p:tgtEl>
                                      </p:cBhvr>
                                      <p:to x="100000" y="100000"/>
                                    </p:animScale>
                                  </p:childTnLst>
                                  <p:subTnLst>
                                    <p:audio>
                                      <p:cMediaNode>
                                        <p:cTn display="0" masterRel="sameClick">
                                          <p:stCondLst>
                                            <p:cond evt="begin" delay="0">
                                              <p:tn val="8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childTnLst>
        </p:cTn>
      </p:par>
    </p:tnLst>
    <p:bldLst>
      <p:bldP spid="141314" grpId="0"/>
      <p:bldP spid="33795" grpId="0"/>
      <p:bldP spid="33796" grpId="0"/>
      <p:bldP spid="33796" grpId="1"/>
      <p:bldP spid="33797" grpId="0"/>
      <p:bldP spid="33797" grpId="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
</p:tagLst>
</file>

<file path=ppt/tags/tag2.xml><?xml version="1.0" encoding="utf-8"?>
<p:tagLst xmlns:a="http://schemas.openxmlformats.org/drawingml/2006/main" xmlns:r="http://schemas.openxmlformats.org/officeDocument/2006/relationships" xmlns:p="http://schemas.openxmlformats.org/presentationml/2006/main">
  <p:tag name="TIMING" val="|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943</Words>
  <Application>Microsoft Office PowerPoint</Application>
  <PresentationFormat>On-screen Show (4:3)</PresentationFormat>
  <Paragraphs>158</Paragraphs>
  <Slides>28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宋体</vt:lpstr>
      <vt:lpstr>.VnTime</vt:lpstr>
      <vt:lpstr>Arial</vt:lpstr>
      <vt:lpstr>Calibri</vt:lpstr>
      <vt:lpstr>Tahoma</vt:lpstr>
      <vt:lpstr>Times New Roman</vt:lpstr>
      <vt:lpstr>Verdana</vt:lpstr>
      <vt:lpstr>VNI-Helve-Condense</vt:lpstr>
      <vt:lpstr>Office Theme</vt:lpstr>
      <vt:lpstr>PowerPoint Presentation</vt:lpstr>
      <vt:lpstr>PowerPoint Presentation</vt:lpstr>
      <vt:lpstr>PowerPoint Presentation</vt:lpstr>
      <vt:lpstr>PowerPoint Presentation</vt:lpstr>
      <vt:lpstr>PowerPoint Presentation</vt:lpstr>
      <vt:lpstr>PowerPoint Presentation</vt:lpstr>
      <vt:lpstr>2.Màu nào dưới đây không phải là màu của xi măng?</vt:lpstr>
      <vt:lpstr>3. Xi măng trộn với cát và nước tạo thành gì?</vt:lpstr>
      <vt:lpstr>4. Bê tông được tạo ra từ những vật liệu nào?</vt:lpstr>
      <vt:lpstr>PowerPoint Presentation</vt:lpstr>
      <vt:lpstr>PowerPoint Presentation</vt:lpstr>
      <vt:lpstr>PowerPoint Presentation</vt:lpstr>
      <vt:lpstr>PowerPoint Presentation</vt:lpstr>
      <vt:lpstr>PowerPoint Presentation</vt:lpstr>
      <vt:lpstr>PowerPoint Presentation</vt:lpstr>
      <vt:lpstr>a. Dựa vào tính chất trong suốt, người ta dùng thủy tinh để làm gì? </vt:lpstr>
      <vt:lpstr>PowerPoint Presentation</vt:lpstr>
      <vt:lpstr>4. Đọc nội dung trong sách hướng dẫn học trang 50  và trả lời câu hỏi</vt:lpstr>
      <vt:lpstr>PowerPoint Presentation</vt:lpstr>
      <vt:lpstr>PowerPoint Presentation</vt:lpstr>
      <vt:lpstr>2. Khi những đồ dùng bằng thủy tinh vỡ thì em cần làm gì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cp:revision>
  <dcterms:created xsi:type="dcterms:W3CDTF">2021-12-01T09:42:55Z</dcterms:created>
  <dcterms:modified xsi:type="dcterms:W3CDTF">2023-12-11T03:13:28Z</dcterms:modified>
</cp:coreProperties>
</file>