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5" r:id="rId2"/>
    <p:sldId id="256" r:id="rId3"/>
    <p:sldId id="258" r:id="rId4"/>
    <p:sldId id="259" r:id="rId5"/>
    <p:sldId id="260" r:id="rId6"/>
    <p:sldId id="261" r:id="rId7"/>
    <p:sldId id="273" r:id="rId8"/>
    <p:sldId id="274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2" r:id="rId19"/>
    <p:sldId id="271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816BA8-4FF9-4442-A3CA-341BE424D990}" type="datetimeFigureOut">
              <a:rPr lang="en-US" smtClean="0"/>
              <a:t>8/13/2023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685FEE-3721-4EB0-A7F5-C46924AD24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38717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816BA8-4FF9-4442-A3CA-341BE424D990}" type="datetimeFigureOut">
              <a:rPr lang="en-US" smtClean="0"/>
              <a:t>8/13/2023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685FEE-3721-4EB0-A7F5-C46924AD24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11475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816BA8-4FF9-4442-A3CA-341BE424D990}" type="datetimeFigureOut">
              <a:rPr lang="en-US" smtClean="0"/>
              <a:t>8/13/2023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685FEE-3721-4EB0-A7F5-C46924AD24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72982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843217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816BA8-4FF9-4442-A3CA-341BE424D990}" type="datetimeFigureOut">
              <a:rPr lang="en-US" smtClean="0"/>
              <a:t>8/13/2023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685FEE-3721-4EB0-A7F5-C46924AD24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01012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816BA8-4FF9-4442-A3CA-341BE424D990}" type="datetimeFigureOut">
              <a:rPr lang="en-US" smtClean="0"/>
              <a:t>8/13/2023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685FEE-3721-4EB0-A7F5-C46924AD24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12127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816BA8-4FF9-4442-A3CA-341BE424D990}" type="datetimeFigureOut">
              <a:rPr lang="en-US" smtClean="0"/>
              <a:t>8/13/2023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685FEE-3721-4EB0-A7F5-C46924AD24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6843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816BA8-4FF9-4442-A3CA-341BE424D990}" type="datetimeFigureOut">
              <a:rPr lang="en-US" smtClean="0"/>
              <a:t>8/13/2023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685FEE-3721-4EB0-A7F5-C46924AD24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51491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816BA8-4FF9-4442-A3CA-341BE424D990}" type="datetimeFigureOut">
              <a:rPr lang="en-US" smtClean="0"/>
              <a:t>8/13/2023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685FEE-3721-4EB0-A7F5-C46924AD24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8475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816BA8-4FF9-4442-A3CA-341BE424D990}" type="datetimeFigureOut">
              <a:rPr lang="en-US" smtClean="0"/>
              <a:t>8/13/2023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685FEE-3721-4EB0-A7F5-C46924AD24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16433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816BA8-4FF9-4442-A3CA-341BE424D990}" type="datetimeFigureOut">
              <a:rPr lang="en-US" smtClean="0"/>
              <a:t>8/13/2023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685FEE-3721-4EB0-A7F5-C46924AD24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0892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816BA8-4FF9-4442-A3CA-341BE424D990}" type="datetimeFigureOut">
              <a:rPr lang="en-US" smtClean="0"/>
              <a:t>8/13/2023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685FEE-3721-4EB0-A7F5-C46924AD24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75145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816BA8-4FF9-4442-A3CA-341BE424D990}" type="datetimeFigureOut">
              <a:rPr lang="en-US" smtClean="0"/>
              <a:t>8/13/2023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685FEE-3721-4EB0-A7F5-C46924AD24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17782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3648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25240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871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69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121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2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050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606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7514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0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858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37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504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37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167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2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483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ình đẳng giới là gì_ Có ăn được không_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1163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187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0866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10986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0036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3171825" y="4524375"/>
            <a:ext cx="647700" cy="6477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4863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0853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8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293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2130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01306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905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298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</TotalTime>
  <Words>0</Words>
  <Application>Microsoft Office PowerPoint</Application>
  <PresentationFormat>Widescreen</PresentationFormat>
  <Paragraphs>0</Paragraphs>
  <Slides>19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3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HP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 Admin</dc:creator>
  <cp:lastModifiedBy>Admin Admin</cp:lastModifiedBy>
  <cp:revision>3</cp:revision>
  <dcterms:created xsi:type="dcterms:W3CDTF">2023-08-12T16:51:05Z</dcterms:created>
  <dcterms:modified xsi:type="dcterms:W3CDTF">2023-08-12T17:15:47Z</dcterms:modified>
</cp:coreProperties>
</file>