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9"/>
  </p:notesMasterIdLst>
  <p:sldIdLst>
    <p:sldId id="256" r:id="rId4"/>
    <p:sldId id="280" r:id="rId5"/>
    <p:sldId id="291" r:id="rId6"/>
    <p:sldId id="284" r:id="rId7"/>
    <p:sldId id="278" r:id="rId8"/>
    <p:sldId id="286" r:id="rId9"/>
    <p:sldId id="261" r:id="rId10"/>
    <p:sldId id="292" r:id="rId11"/>
    <p:sldId id="297" r:id="rId12"/>
    <p:sldId id="293" r:id="rId13"/>
    <p:sldId id="295" r:id="rId14"/>
    <p:sldId id="294" r:id="rId15"/>
    <p:sldId id="296" r:id="rId16"/>
    <p:sldId id="263" r:id="rId17"/>
    <p:sldId id="300" r:id="rId18"/>
    <p:sldId id="299" r:id="rId19"/>
    <p:sldId id="287" r:id="rId20"/>
    <p:sldId id="264" r:id="rId21"/>
    <p:sldId id="265" r:id="rId22"/>
    <p:sldId id="288" r:id="rId23"/>
    <p:sldId id="289" r:id="rId24"/>
    <p:sldId id="301" r:id="rId25"/>
    <p:sldId id="298" r:id="rId26"/>
    <p:sldId id="303"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0DFCB-10BC-4091-92E7-2DC0F9C33BC2}"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B5E40-0C77-4842-9E74-2D6FA133A9A0}" type="slidenum">
              <a:rPr lang="en-US" smtClean="0"/>
              <a:t>‹#›</a:t>
            </a:fld>
            <a:endParaRPr lang="en-US"/>
          </a:p>
        </p:txBody>
      </p:sp>
    </p:spTree>
    <p:extLst>
      <p:ext uri="{BB962C8B-B14F-4D97-AF65-F5344CB8AC3E}">
        <p14:creationId xmlns:p14="http://schemas.microsoft.com/office/powerpoint/2010/main" val="238132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53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9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31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09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DC12-0FDD-40A2-82D4-619F912608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264AA-D460-49CC-9729-2BD28AFCA3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5ACBC4-FD6C-4BAC-A76D-67BA44DE67A4}"/>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C6D002D6-1C86-403C-8EE8-C740B0733F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9A16-CAF9-4DD3-8FAA-606D86355321}"/>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98539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CC34-3E7F-48B0-B5B2-7F8130C5C0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DC2DA-51E7-4AB5-8303-168FFF9F5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8C3C2-406E-4EB0-AD12-3576CA6EFC45}"/>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0B84D5E6-87BC-451A-BAAB-4AC3ED759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D9DF2-19A4-4271-917C-57F13BEF8715}"/>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34434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6DE51-B262-4E5A-AE7D-16F8F7D151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A0321-0782-4FD9-AF9A-7B891F61F3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CEFC6-9C04-4C19-8E2C-1934FA93F7E7}"/>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67D81D88-8046-45B1-A5F6-927522673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F0463-D7B7-4EF3-BB3D-1CFF8AC155FC}"/>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903516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92B1-2E52-4297-BFF6-DA4D63010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638705-A614-4177-925B-5D72F015DF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938BC7-CC6F-4B51-8880-7EB786093A67}"/>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C26F548D-B4D3-4436-86E3-263E41248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C10F2-4F9B-493A-9C42-8C5E948F70A3}"/>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835369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81B7-E2A2-4A66-AC24-4651D5CC8C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DABBF-96EA-43FE-AE64-0A2F493CAE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78405-AFBC-489F-8C7D-9791E271934F}"/>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EACAAC61-03DD-4179-AB35-EA4995201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0D2D7-094F-4F76-9E95-669B8BA33BC0}"/>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21330899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5254-1BFF-42AD-B3F9-4AAC4C47CA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269AD-3C92-4570-8967-365EBE290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8C764-5ADF-4240-8C28-2359ECEBE302}"/>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4F30F0A0-0664-43C5-AEF9-33129BB87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57F650-F3E3-4659-BE4D-52938F33DD8C}"/>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63419779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4E1F-9367-4370-894B-A74C1A811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7AC4E-5CD7-4DCA-9AF5-BC6459530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0986AE-8C27-4BCF-8EEF-6460421802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4578D-E684-479E-B0A2-5D3E3ADCCD3D}"/>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6" name="Footer Placeholder 5">
            <a:extLst>
              <a:ext uri="{FF2B5EF4-FFF2-40B4-BE49-F238E27FC236}">
                <a16:creationId xmlns:a16="http://schemas.microsoft.com/office/drawing/2014/main" id="{E335E2A6-E064-4826-AC7E-88BD272B7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750CF-E92C-42F3-8BD6-082EE6C4A886}"/>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30576603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770E-142A-408A-9E3C-A84596FDC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882E64-5EA8-42B9-923D-A4F969C57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C3BACB-D20F-4652-B959-AE3171B72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10A50-AA16-4600-BA7F-0DAE77FE07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AD9504-BED2-45A4-B818-220582499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C680A-26CA-4C6D-81D2-45EE0103C6DB}"/>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8" name="Footer Placeholder 7">
            <a:extLst>
              <a:ext uri="{FF2B5EF4-FFF2-40B4-BE49-F238E27FC236}">
                <a16:creationId xmlns:a16="http://schemas.microsoft.com/office/drawing/2014/main" id="{14CB9D86-21A6-47A8-B1B6-8CA11C63C1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1483E-8D6A-4B2A-BBD1-E9FCE6175B5E}"/>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46301235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7A87-DB2C-4489-9691-B8F5D28BC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873C62-7CCB-4959-93BB-86A5AC9F23C8}"/>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4" name="Footer Placeholder 3">
            <a:extLst>
              <a:ext uri="{FF2B5EF4-FFF2-40B4-BE49-F238E27FC236}">
                <a16:creationId xmlns:a16="http://schemas.microsoft.com/office/drawing/2014/main" id="{81931561-5F0C-4EB7-A50D-C0BC34A221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21C847-63BC-459D-B90D-FE4F3DA8705D}"/>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747510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7D9E4-1F2A-470B-9C37-6A3AB486FBFE}"/>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3" name="Footer Placeholder 2">
            <a:extLst>
              <a:ext uri="{FF2B5EF4-FFF2-40B4-BE49-F238E27FC236}">
                <a16:creationId xmlns:a16="http://schemas.microsoft.com/office/drawing/2014/main" id="{53A3A951-7172-4D6E-BA21-F76F4B9D4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6B41C5-EE54-4245-A9E4-04A762D6CF6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86798982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870A-2B4C-445C-8175-D729F623A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4245DF-C3B8-4573-A95F-91B6F8B429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F0677-5892-49C4-B00C-8AC0F1FAB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60E3F-CDDC-49DF-891F-B6961F2ACFFD}"/>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6" name="Footer Placeholder 5">
            <a:extLst>
              <a:ext uri="{FF2B5EF4-FFF2-40B4-BE49-F238E27FC236}">
                <a16:creationId xmlns:a16="http://schemas.microsoft.com/office/drawing/2014/main" id="{F02DB274-402F-4ED9-806D-0C41A34A88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BC264-557A-4F86-B9D2-ADE7F8445ADA}"/>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138936614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5A888-F695-4483-B32B-BE2A8D57C4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35F45D-791C-4674-948C-E96161D1C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CAB71-E505-44FE-B0F1-F5696A54A0F7}"/>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B320B6A3-631B-4462-BEF3-3E2B43107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71960-4152-4D3F-9277-C0F8AA167198}"/>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767649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BB8CE-0093-4799-A911-A75C4CC28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1D1E6-A52E-459E-8686-9702C46AE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CEBA1C-95D6-4152-88DF-42A65D5F1D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B678C-C11B-436F-A5F6-1952DADB189C}"/>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6" name="Footer Placeholder 5">
            <a:extLst>
              <a:ext uri="{FF2B5EF4-FFF2-40B4-BE49-F238E27FC236}">
                <a16:creationId xmlns:a16="http://schemas.microsoft.com/office/drawing/2014/main" id="{63C8F30B-E8AF-425E-9D94-CF6233E42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CBA7A2-A66E-4A15-BC12-5DF2E7461D14}"/>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249860458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68A8-4945-4D02-9BDD-70E236D9D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20B11-DF30-4494-9614-CB6E6174F4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753C-BA3B-447B-B45F-42609227111E}"/>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E02F7303-AD7F-42E1-9B01-8E6038D55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B7360-9773-4724-9F90-726EAC6E803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385017110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59BE0-6B0A-4A8A-B8BB-1FD840012D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A0789-9AC2-4BB7-AEC7-3DDF95577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C427C7-8DC2-4B0B-84DF-2602B49E44AE}"/>
              </a:ext>
            </a:extLst>
          </p:cNvPr>
          <p:cNvSpPr>
            <a:spLocks noGrp="1"/>
          </p:cNvSpPr>
          <p:nvPr>
            <p:ph type="dt" sz="half" idx="10"/>
          </p:nvPr>
        </p:nvSpPr>
        <p:spPr/>
        <p:txBody>
          <a:body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BC0FFC1E-F79B-46F3-95E0-622FE4384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CBA87C-D925-42C8-A412-0A47392819E5}"/>
              </a:ext>
            </a:extLst>
          </p:cNvPr>
          <p:cNvSpPr>
            <a:spLocks noGrp="1"/>
          </p:cNvSpPr>
          <p:nvPr>
            <p:ph type="sldNum" sz="quarter" idx="12"/>
          </p:nvPr>
        </p:nvSpPr>
        <p:spPr/>
        <p:txBody>
          <a:bodyPr/>
          <a:lstStyle/>
          <a:p>
            <a:fld id="{E2D24583-EC97-48D8-953A-B3B0258ED255}" type="slidenum">
              <a:rPr lang="en-US" smtClean="0"/>
              <a:t>‹#›</a:t>
            </a:fld>
            <a:endParaRPr lang="en-US"/>
          </a:p>
        </p:txBody>
      </p:sp>
    </p:spTree>
    <p:extLst>
      <p:ext uri="{BB962C8B-B14F-4D97-AF65-F5344CB8AC3E}">
        <p14:creationId xmlns:p14="http://schemas.microsoft.com/office/powerpoint/2010/main" val="210313471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038800" y="2023317"/>
            <a:ext cx="6614000" cy="21708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
        <p:nvSpPr>
          <p:cNvPr id="13" name="Google Shape;13;p3"/>
          <p:cNvSpPr txBox="1">
            <a:spLocks noGrp="1"/>
          </p:cNvSpPr>
          <p:nvPr>
            <p:ph type="subTitle" idx="1"/>
          </p:nvPr>
        </p:nvSpPr>
        <p:spPr>
          <a:xfrm>
            <a:off x="1038800" y="4323084"/>
            <a:ext cx="6614000" cy="5116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1067"/>
              </a:spcBef>
              <a:spcAft>
                <a:spcPts val="0"/>
              </a:spcAft>
              <a:buSzPts val="3000"/>
              <a:buNone/>
              <a:defRPr sz="4000"/>
            </a:lvl2pPr>
            <a:lvl3pPr lvl="2" rtl="0">
              <a:spcBef>
                <a:spcPts val="1067"/>
              </a:spcBef>
              <a:spcAft>
                <a:spcPts val="0"/>
              </a:spcAft>
              <a:buSzPts val="3000"/>
              <a:buNone/>
              <a:defRPr sz="4000"/>
            </a:lvl3pPr>
            <a:lvl4pPr lvl="3" rtl="0">
              <a:spcBef>
                <a:spcPts val="1067"/>
              </a:spcBef>
              <a:spcAft>
                <a:spcPts val="0"/>
              </a:spcAft>
              <a:buSzPts val="3000"/>
              <a:buNone/>
              <a:defRPr sz="4000"/>
            </a:lvl4pPr>
            <a:lvl5pPr lvl="4" rtl="0">
              <a:spcBef>
                <a:spcPts val="1067"/>
              </a:spcBef>
              <a:spcAft>
                <a:spcPts val="0"/>
              </a:spcAft>
              <a:buSzPts val="3000"/>
              <a:buNone/>
              <a:defRPr sz="4000"/>
            </a:lvl5pPr>
            <a:lvl6pPr lvl="5" rtl="0">
              <a:spcBef>
                <a:spcPts val="1067"/>
              </a:spcBef>
              <a:spcAft>
                <a:spcPts val="0"/>
              </a:spcAft>
              <a:buSzPts val="3000"/>
              <a:buNone/>
              <a:defRPr sz="4000"/>
            </a:lvl6pPr>
            <a:lvl7pPr lvl="6" rtl="0">
              <a:spcBef>
                <a:spcPts val="1067"/>
              </a:spcBef>
              <a:spcAft>
                <a:spcPts val="0"/>
              </a:spcAft>
              <a:buSzPts val="3000"/>
              <a:buNone/>
              <a:defRPr sz="4000"/>
            </a:lvl7pPr>
            <a:lvl8pPr lvl="7" rtl="0">
              <a:spcBef>
                <a:spcPts val="1067"/>
              </a:spcBef>
              <a:spcAft>
                <a:spcPts val="0"/>
              </a:spcAft>
              <a:buSzPts val="3000"/>
              <a:buNone/>
              <a:defRPr sz="4000"/>
            </a:lvl8pPr>
            <a:lvl9pPr lvl="8" rtl="0">
              <a:spcBef>
                <a:spcPts val="1067"/>
              </a:spcBef>
              <a:spcAft>
                <a:spcPts val="1067"/>
              </a:spcAft>
              <a:buSzPts val="3000"/>
              <a:buNone/>
              <a:defRPr sz="4000"/>
            </a:lvl9pPr>
          </a:lstStyle>
          <a:p>
            <a:endParaRPr/>
          </a:p>
        </p:txBody>
      </p:sp>
    </p:spTree>
    <p:extLst>
      <p:ext uri="{BB962C8B-B14F-4D97-AF65-F5344CB8AC3E}">
        <p14:creationId xmlns:p14="http://schemas.microsoft.com/office/powerpoint/2010/main" val="2529303826"/>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56"/>
        <p:cNvGrpSpPr/>
        <p:nvPr/>
      </p:nvGrpSpPr>
      <p:grpSpPr>
        <a:xfrm>
          <a:off x="0" y="0"/>
          <a:ext cx="0" cy="0"/>
          <a:chOff x="0" y="0"/>
          <a:chExt cx="0" cy="0"/>
        </a:xfrm>
      </p:grpSpPr>
      <p:sp>
        <p:nvSpPr>
          <p:cNvPr id="2357" name="Google Shape;2357;p18"/>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endParaRPr/>
          </a:p>
        </p:txBody>
      </p:sp>
      <p:sp>
        <p:nvSpPr>
          <p:cNvPr id="2358" name="Google Shape;2358;p18"/>
          <p:cNvSpPr/>
          <p:nvPr/>
        </p:nvSpPr>
        <p:spPr>
          <a:xfrm rot="-3607199" flipH="1">
            <a:off x="9619055" y="5836979"/>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9" name="Google Shape;2359;p18"/>
          <p:cNvSpPr/>
          <p:nvPr/>
        </p:nvSpPr>
        <p:spPr>
          <a:xfrm rot="900074" flipH="1">
            <a:off x="-1832896" y="5497263"/>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0" name="Google Shape;2360;p18"/>
          <p:cNvSpPr/>
          <p:nvPr/>
        </p:nvSpPr>
        <p:spPr>
          <a:xfrm rot="10800000" flipH="1">
            <a:off x="1273617" y="6198233"/>
            <a:ext cx="50927"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1" name="Google Shape;2361;p18"/>
          <p:cNvSpPr/>
          <p:nvPr/>
        </p:nvSpPr>
        <p:spPr>
          <a:xfrm rot="10800000" flipH="1">
            <a:off x="1631617" y="6078809"/>
            <a:ext cx="140289"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2" name="Google Shape;2362;p18"/>
          <p:cNvSpPr/>
          <p:nvPr/>
        </p:nvSpPr>
        <p:spPr>
          <a:xfrm rot="10800000" flipH="1">
            <a:off x="996605" y="5950460"/>
            <a:ext cx="89363"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3" name="Google Shape;2363;p18"/>
          <p:cNvSpPr/>
          <p:nvPr/>
        </p:nvSpPr>
        <p:spPr>
          <a:xfrm rot="10800000" flipH="1">
            <a:off x="1379315" y="5902966"/>
            <a:ext cx="58340"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4" name="Google Shape;2364;p18"/>
          <p:cNvSpPr/>
          <p:nvPr/>
        </p:nvSpPr>
        <p:spPr>
          <a:xfrm rot="10800000" flipH="1">
            <a:off x="1864428" y="5984917"/>
            <a:ext cx="156625"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5" name="Google Shape;2365;p18"/>
          <p:cNvSpPr/>
          <p:nvPr/>
        </p:nvSpPr>
        <p:spPr>
          <a:xfrm rot="10800000" flipH="1">
            <a:off x="665509" y="6131521"/>
            <a:ext cx="95952"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6" name="Google Shape;2366;p18"/>
          <p:cNvGrpSpPr/>
          <p:nvPr/>
        </p:nvGrpSpPr>
        <p:grpSpPr>
          <a:xfrm>
            <a:off x="11103376" y="5855657"/>
            <a:ext cx="1255376"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83" name="Google Shape;2383;p18"/>
          <p:cNvSpPr/>
          <p:nvPr/>
        </p:nvSpPr>
        <p:spPr>
          <a:xfrm rot="-7192801">
            <a:off x="9619055" y="-685288"/>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4" name="Google Shape;2384;p18"/>
          <p:cNvSpPr/>
          <p:nvPr/>
        </p:nvSpPr>
        <p:spPr>
          <a:xfrm rot="9899926">
            <a:off x="-1832896" y="-756107"/>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633021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1</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341632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QUÊ HƯƠNG EM</a:t>
            </a:r>
          </a:p>
        </p:txBody>
      </p:sp>
      <p:pic>
        <p:nvPicPr>
          <p:cNvPr id="2052" name="Picture 4">
            <a:extLst>
              <a:ext uri="{FF2B5EF4-FFF2-40B4-BE49-F238E27FC236}">
                <a16:creationId xmlns:a16="http://schemas.microsoft.com/office/drawing/2014/main" id="{32BE6A57-6C0B-4A18-A1E6-77ABFCD09133}"/>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0565" y="1478407"/>
            <a:ext cx="6096315" cy="526401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CE1FEF7C-A608-465F-872F-2E82D0183C7F}"/>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8B9286E6-3564-422A-81A0-228AF960DCAF}"/>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2E373646-138F-4174-B5DC-CB02BCF86D7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BAFBCB57-75BE-4E7E-AACA-A67F31E6AAA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2B950039-EE59-4687-A35C-612053A19A03}"/>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679E8608-4B1D-4040-98D9-863C35FBD356}"/>
              </a:ext>
            </a:extLst>
          </p:cNvPr>
          <p:cNvSpPr/>
          <p:nvPr userDrawn="1"/>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60A80D99-9069-4588-88B1-CEE0DE893D97}"/>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698896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5" name="TextBox 24">
            <a:extLst>
              <a:ext uri="{FF2B5EF4-FFF2-40B4-BE49-F238E27FC236}">
                <a16:creationId xmlns:a16="http://schemas.microsoft.com/office/drawing/2014/main" id="{289FEB59-9F1B-409C-837D-E20FF8DA4D5B}"/>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743304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TextBox 19">
            <a:extLst>
              <a:ext uri="{FF2B5EF4-FFF2-40B4-BE49-F238E27FC236}">
                <a16:creationId xmlns:a16="http://schemas.microsoft.com/office/drawing/2014/main" id="{823E994F-4FCF-4A9F-BB15-DF78F9F6B7A0}"/>
              </a:ext>
            </a:extLst>
          </p:cNvPr>
          <p:cNvSpPr txBox="1"/>
          <p:nvPr userDrawn="1"/>
        </p:nvSpPr>
        <p:spPr>
          <a:xfrm>
            <a:off x="3684663" y="6634701"/>
            <a:ext cx="1605064" cy="215444"/>
          </a:xfrm>
          <a:prstGeom prst="rect">
            <a:avLst/>
          </a:prstGeom>
          <a:noFill/>
        </p:spPr>
        <p:txBody>
          <a:bodyPr wrap="square" rtlCol="0">
            <a:spAutoFit/>
          </a:bodyPr>
          <a:lstStyle/>
          <a:p>
            <a:r>
              <a:rPr lang="en-US" sz="800" dirty="0">
                <a:solidFill>
                  <a:schemeClr val="bg2"/>
                </a:solidFill>
              </a:rPr>
              <a:t>FeistyForwarders_0968120672</a:t>
            </a: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6756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KÍNH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TRỌNG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THẦY GIÁO, CÔ GIÁO VÀ YÊU QUÝ BẠN BÈ</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0659454" y="555574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2</a:t>
            </a:r>
          </a:p>
        </p:txBody>
      </p:sp>
      <p:pic>
        <p:nvPicPr>
          <p:cNvPr id="4" name="Picture 3" descr="A picture containing text, vector graphics&#10;&#10;Description automatically generated">
            <a:extLst>
              <a:ext uri="{FF2B5EF4-FFF2-40B4-BE49-F238E27FC236}">
                <a16:creationId xmlns:a16="http://schemas.microsoft.com/office/drawing/2014/main" id="{1615A6E5-55AE-4AF3-8171-CF240090A2C9}"/>
              </a:ext>
            </a:extLst>
          </p:cNvPr>
          <p:cNvPicPr>
            <a:picLocks noChangeAspect="1"/>
          </p:cNvPicPr>
          <p:nvPr userDrawn="1"/>
        </p:nvPicPr>
        <p:blipFill>
          <a:blip r:embed="rId2"/>
          <a:stretch>
            <a:fillRect/>
          </a:stretch>
        </p:blipFill>
        <p:spPr>
          <a:xfrm>
            <a:off x="5415966" y="1482254"/>
            <a:ext cx="3929071" cy="3929071"/>
          </a:xfrm>
          <a:prstGeom prst="rect">
            <a:avLst/>
          </a:prstGeom>
        </p:spPr>
      </p:pic>
    </p:spTree>
    <p:extLst>
      <p:ext uri="{BB962C8B-B14F-4D97-AF65-F5344CB8AC3E}">
        <p14:creationId xmlns:p14="http://schemas.microsoft.com/office/powerpoint/2010/main" val="1684617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 name="TextBox 15">
            <a:extLst>
              <a:ext uri="{FF2B5EF4-FFF2-40B4-BE49-F238E27FC236}">
                <a16:creationId xmlns:a16="http://schemas.microsoft.com/office/drawing/2014/main" id="{92C03D41-29FD-4C24-93B7-ACF0440DE4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969267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QUÝ TRỌNG THỜI GIAN</a:t>
            </a: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3</a:t>
            </a:r>
          </a:p>
        </p:txBody>
      </p:sp>
      <p:pic>
        <p:nvPicPr>
          <p:cNvPr id="4098" name="Picture 2" descr="Cute children playing at pencil house Premium Vector">
            <a:extLst>
              <a:ext uri="{FF2B5EF4-FFF2-40B4-BE49-F238E27FC236}">
                <a16:creationId xmlns:a16="http://schemas.microsoft.com/office/drawing/2014/main" id="{26AF47D7-F8C3-4710-84DF-FDFCDEF0399D}"/>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0220" y="1275121"/>
            <a:ext cx="4328489" cy="5504044"/>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28;p3">
            <a:extLst>
              <a:ext uri="{FF2B5EF4-FFF2-40B4-BE49-F238E27FC236}">
                <a16:creationId xmlns:a16="http://schemas.microsoft.com/office/drawing/2014/main" id="{A8F09454-8788-4190-86FB-DD38471C58D1}"/>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31;p3">
            <a:extLst>
              <a:ext uri="{FF2B5EF4-FFF2-40B4-BE49-F238E27FC236}">
                <a16:creationId xmlns:a16="http://schemas.microsoft.com/office/drawing/2014/main" id="{7475D6F5-5CC9-4492-88E1-8F3ADE6303ED}"/>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32;p3">
            <a:extLst>
              <a:ext uri="{FF2B5EF4-FFF2-40B4-BE49-F238E27FC236}">
                <a16:creationId xmlns:a16="http://schemas.microsoft.com/office/drawing/2014/main" id="{5DAD4EC7-8CC9-4988-9B2E-EE5891519296}"/>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3;p3">
            <a:extLst>
              <a:ext uri="{FF2B5EF4-FFF2-40B4-BE49-F238E27FC236}">
                <a16:creationId xmlns:a16="http://schemas.microsoft.com/office/drawing/2014/main" id="{47CA47C2-FDAD-4CE4-8131-DFCABFC8BA3E}"/>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6;p3">
            <a:extLst>
              <a:ext uri="{FF2B5EF4-FFF2-40B4-BE49-F238E27FC236}">
                <a16:creationId xmlns:a16="http://schemas.microsoft.com/office/drawing/2014/main" id="{314752F8-EF0C-43B8-9AA3-5B5800B38D7C}"/>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9;p3">
            <a:extLst>
              <a:ext uri="{FF2B5EF4-FFF2-40B4-BE49-F238E27FC236}">
                <a16:creationId xmlns:a16="http://schemas.microsoft.com/office/drawing/2014/main" id="{10E76702-E494-42C2-821E-CFEA1D7FF992}"/>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TextBox 40">
            <a:extLst>
              <a:ext uri="{FF2B5EF4-FFF2-40B4-BE49-F238E27FC236}">
                <a16:creationId xmlns:a16="http://schemas.microsoft.com/office/drawing/2014/main" id="{E4AAE9D6-32CE-4088-98EA-A98425878F81}"/>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53354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2EC31-8F00-4B7A-B9BF-855FA8A509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411F66-8762-4C45-92FE-BB00691D2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571910-6A24-4A55-B686-A2A951014171}"/>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08FE3980-EACC-46E3-913D-47BA47155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981E5-5E61-4BF7-BCBE-A64E049BC074}"/>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1322077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C61541BB-FAD3-4394-A920-0FA51790377E}"/>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86030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680017" y="848207"/>
            <a:ext cx="4225764"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NHẬN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SỬA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LỖI</a:t>
            </a:r>
          </a:p>
        </p:txBody>
      </p:sp>
      <p:sp>
        <p:nvSpPr>
          <p:cNvPr id="30" name="Google Shape;30;p3"/>
          <p:cNvSpPr/>
          <p:nvPr/>
        </p:nvSpPr>
        <p:spPr>
          <a:xfrm>
            <a:off x="9303213" y="389218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4</a:t>
            </a:r>
          </a:p>
        </p:txBody>
      </p:sp>
      <p:pic>
        <p:nvPicPr>
          <p:cNvPr id="1026" name="Picture 2" descr="IV: 5 biện pháp có thể giúp trẻ biết nghe lời và xây dựng nhân cách vững  vàng khi lớn lên">
            <a:extLst>
              <a:ext uri="{FF2B5EF4-FFF2-40B4-BE49-F238E27FC236}">
                <a16:creationId xmlns:a16="http://schemas.microsoft.com/office/drawing/2014/main" id="{6410E087-DD10-4329-B726-BAB2B3B44F4D}"/>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9969" b="98131" l="8219" r="90411">
                        <a14:foregroundMark x1="54110" y1="90966" x2="63242" y2="95327"/>
                        <a14:foregroundMark x1="80594" y1="16199" x2="85388" y2="90966"/>
                        <a14:foregroundMark x1="84932" y1="49221" x2="90411" y2="56075"/>
                        <a14:foregroundMark x1="80822" y1="51713" x2="78311" y2="84424"/>
                        <a14:foregroundMark x1="75799" y1="57944" x2="75799" y2="58255"/>
                        <a14:foregroundMark x1="77854" y1="88474" x2="84703" y2="94081"/>
                        <a14:foregroundMark x1="17288" y1="78816" x2="19635" y2="96573"/>
                        <a14:foregroundMark x1="17247" y1="78505" x2="17288" y2="78816"/>
                        <a14:foregroundMark x1="14612" y1="58567" x2="17247" y2="78505"/>
                        <a14:foregroundMark x1="51142" y1="98131" x2="63242" y2="98442"/>
                        <a14:foregroundMark x1="89726" y1="59190" x2="89726" y2="59502"/>
                        <a14:foregroundMark x1="80822" y1="52025" x2="76941" y2="78505"/>
                        <a14:foregroundMark x1="82192" y1="50467" x2="82192" y2="50467"/>
                        <a14:foregroundMark x1="81735" y1="48910" x2="81735" y2="48910"/>
                        <a14:foregroundMark x1="80594" y1="48910" x2="80594" y2="48910"/>
                        <a14:foregroundMark x1="24201" y1="98131" x2="24201" y2="98131"/>
                        <a14:foregroundMark x1="8219" y1="77570" x2="8219" y2="77570"/>
                        <a14:foregroundMark x1="41553" y1="83801" x2="41553" y2="83801"/>
                        <a14:foregroundMark x1="26941" y1="63240" x2="26941" y2="63240"/>
                        <a14:foregroundMark x1="40411" y1="85047" x2="40411" y2="82866"/>
                        <a14:backgroundMark x1="14612" y1="78505" x2="14612" y2="78505"/>
                        <a14:backgroundMark x1="12557" y1="76947" x2="12557" y2="76947"/>
                        <a14:backgroundMark x1="17123" y1="78816" x2="17123" y2="78816"/>
                        <a14:backgroundMark x1="17580" y1="78816" x2="17580" y2="78816"/>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16971" y="2495261"/>
            <a:ext cx="5951836" cy="436196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8;p3">
            <a:extLst>
              <a:ext uri="{FF2B5EF4-FFF2-40B4-BE49-F238E27FC236}">
                <a16:creationId xmlns:a16="http://schemas.microsoft.com/office/drawing/2014/main" id="{9A9E6374-6F27-4919-828F-EDB8D36687CA}"/>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31;p3">
            <a:extLst>
              <a:ext uri="{FF2B5EF4-FFF2-40B4-BE49-F238E27FC236}">
                <a16:creationId xmlns:a16="http://schemas.microsoft.com/office/drawing/2014/main" id="{08181C7D-9182-4C61-8E2B-2996BEB330D7}"/>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32;p3">
            <a:extLst>
              <a:ext uri="{FF2B5EF4-FFF2-40B4-BE49-F238E27FC236}">
                <a16:creationId xmlns:a16="http://schemas.microsoft.com/office/drawing/2014/main" id="{A84F8B0B-AD1E-4180-B7EC-F7275A58B3CC}"/>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3;p3">
            <a:extLst>
              <a:ext uri="{FF2B5EF4-FFF2-40B4-BE49-F238E27FC236}">
                <a16:creationId xmlns:a16="http://schemas.microsoft.com/office/drawing/2014/main" id="{FA4B92BF-D0D0-45F0-8607-EDCF53D9735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6;p3">
            <a:extLst>
              <a:ext uri="{FF2B5EF4-FFF2-40B4-BE49-F238E27FC236}">
                <a16:creationId xmlns:a16="http://schemas.microsoft.com/office/drawing/2014/main" id="{B0B3D858-9A4A-4251-9AA5-F05D60970416}"/>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9;p3">
            <a:extLst>
              <a:ext uri="{FF2B5EF4-FFF2-40B4-BE49-F238E27FC236}">
                <a16:creationId xmlns:a16="http://schemas.microsoft.com/office/drawing/2014/main" id="{E13B4C12-5701-460B-86DE-FEE31944CC33}"/>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TextBox 41">
            <a:extLst>
              <a:ext uri="{FF2B5EF4-FFF2-40B4-BE49-F238E27FC236}">
                <a16:creationId xmlns:a16="http://schemas.microsoft.com/office/drawing/2014/main" id="{5EF186DA-4F6F-4EB7-B7BF-4A5C7D7582CD}"/>
              </a:ext>
            </a:extLst>
          </p:cNvPr>
          <p:cNvSpPr txBox="1"/>
          <p:nvPr userDrawn="1"/>
        </p:nvSpPr>
        <p:spPr>
          <a:xfrm>
            <a:off x="9027688" y="6604772"/>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7300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BCC72087-4FA3-4794-934B-D71FADABB62A}"/>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061139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bg1">
              <a:lumMod val="60000"/>
              <a:lumOff val="4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lt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29341" y="513078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010573" y="3125451"/>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1035449" y="602411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chemeClr val="bg1">
                <a:lumMod val="75000"/>
              </a:schemeClr>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5</a:t>
            </a:r>
          </a:p>
        </p:txBody>
      </p:sp>
      <p:sp>
        <p:nvSpPr>
          <p:cNvPr id="19" name="TextBox 18">
            <a:extLst>
              <a:ext uri="{FF2B5EF4-FFF2-40B4-BE49-F238E27FC236}">
                <a16:creationId xmlns:a16="http://schemas.microsoft.com/office/drawing/2014/main" id="{0256798B-C569-4288-8547-D3A8F47EE487}"/>
              </a:ext>
            </a:extLst>
          </p:cNvPr>
          <p:cNvSpPr txBox="1"/>
          <p:nvPr userDrawn="1"/>
        </p:nvSpPr>
        <p:spPr>
          <a:xfrm>
            <a:off x="4828038" y="909619"/>
            <a:ext cx="7536449" cy="6031395"/>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BẢO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QUẢN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ĐỒ DÙNG</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CÁ NHÂN VÀ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0160">
                  <a:solidFill>
                    <a:schemeClr val="bg1">
                      <a:lumMod val="50000"/>
                    </a:schemeClr>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GIA ĐÌNH</a:t>
            </a:r>
          </a:p>
        </p:txBody>
      </p:sp>
      <p:pic>
        <p:nvPicPr>
          <p:cNvPr id="5122" name="Picture 2">
            <a:extLst>
              <a:ext uri="{FF2B5EF4-FFF2-40B4-BE49-F238E27FC236}">
                <a16:creationId xmlns:a16="http://schemas.microsoft.com/office/drawing/2014/main" id="{0775BC22-8A81-4B68-82BE-E53C9B004DAF}"/>
              </a:ext>
            </a:extLst>
          </p:cNvPr>
          <p:cNvPicPr>
            <a:picLocks noChangeAspect="1" noChangeArrowheads="1"/>
          </p:cNvPicPr>
          <p:nvPr userDrawn="1"/>
        </p:nvPicPr>
        <p:blipFill rotWithShape="1">
          <a:blip r:embed="rId2">
            <a:clrChange>
              <a:clrFrom>
                <a:srgbClr val="FFEA8D"/>
              </a:clrFrom>
              <a:clrTo>
                <a:srgbClr val="FFEA8D">
                  <a:alpha val="0"/>
                </a:srgbClr>
              </a:clrTo>
            </a:clrChange>
            <a:extLst>
              <a:ext uri="{28A0092B-C50C-407E-A947-70E740481C1C}">
                <a14:useLocalDpi xmlns:a14="http://schemas.microsoft.com/office/drawing/2010/main" val="0"/>
              </a:ext>
            </a:extLst>
          </a:blip>
          <a:srcRect r="388"/>
          <a:stretch/>
        </p:blipFill>
        <p:spPr bwMode="auto">
          <a:xfrm>
            <a:off x="1796184" y="3292193"/>
            <a:ext cx="5351217" cy="35814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F89F3C3-1506-4047-95DD-45D7831B32ED}"/>
              </a:ext>
            </a:extLst>
          </p:cNvPr>
          <p:cNvSpPr txBox="1"/>
          <p:nvPr userDrawn="1"/>
        </p:nvSpPr>
        <p:spPr>
          <a:xfrm>
            <a:off x="6874155" y="6584138"/>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028408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FFC00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06814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1"/>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23" name="Picture 4" descr="Cute boy with many gesture expressions Premium Vector">
            <a:extLst>
              <a:ext uri="{FF2B5EF4-FFF2-40B4-BE49-F238E27FC236}">
                <a16:creationId xmlns:a16="http://schemas.microsoft.com/office/drawing/2014/main" id="{FECB7549-B6B1-4DE3-B268-C105DB5FD5A3}"/>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3139" t="48412" r="5014" b="3730"/>
          <a:stretch/>
        </p:blipFill>
        <p:spPr bwMode="auto">
          <a:xfrm rot="20822158">
            <a:off x="7159839" y="262618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a:extLst>
              <a:ext uri="{FF2B5EF4-FFF2-40B4-BE49-F238E27FC236}">
                <a16:creationId xmlns:a16="http://schemas.microsoft.com/office/drawing/2014/main" id="{D49FDBB5-A5A6-4316-8393-3F5017974D4E}"/>
              </a:ext>
            </a:extLst>
          </p:cNvPr>
          <p:cNvSpPr txBox="1"/>
          <p:nvPr userDrawn="1"/>
        </p:nvSpPr>
        <p:spPr>
          <a:xfrm>
            <a:off x="8283016" y="1100807"/>
            <a:ext cx="3929071" cy="4812600"/>
          </a:xfrm>
          <a:prstGeom prst="rect">
            <a:avLst/>
          </a:prstGeom>
          <a:noFill/>
        </p:spPr>
        <p:txBody>
          <a:bodyPr wrap="square" rtlCol="0">
            <a:spAutoFit/>
          </a:bodyPr>
          <a:lstStyle/>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THỂ     </a:t>
            </a:r>
          </a:p>
          <a:p>
            <a:pPr marL="0" marR="0" lvl="0" indent="0" algn="ctr" defTabSz="1219170" rtl="0" eaLnBrk="1" fontAlgn="auto" latinLnBrk="0" hangingPunct="1">
              <a:lnSpc>
                <a:spcPct val="11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    HIỆN CẢM XÚC CÁ NHÂN</a:t>
            </a: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1">
              <a:lumMod val="75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678923" y="569070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863021" y="3237194"/>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9475798" y="1931176"/>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40" name="Google Shape;40;p3"/>
          <p:cNvSpPr/>
          <p:nvPr/>
        </p:nvSpPr>
        <p:spPr>
          <a:xfrm>
            <a:off x="4178295" y="6266196"/>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9050">
                  <a:solidFill>
                    <a:srgbClr val="D43733"/>
                  </a:solidFill>
                  <a:prstDash val="solid"/>
                </a:ln>
                <a:solidFill>
                  <a:srgbClr val="FFFFFF"/>
                </a:solidFill>
                <a:effectLst>
                  <a:outerShdw blurRad="38100" dist="22860" dir="5400000" algn="tl" rotWithShape="0">
                    <a:srgbClr val="000000">
                      <a:alpha val="30000"/>
                    </a:srgbClr>
                  </a:outerShdw>
                </a:effectLst>
                <a:uLnTx/>
                <a:uFillTx/>
                <a:latin typeface="+mj-lt"/>
                <a:cs typeface="Arial"/>
                <a:sym typeface="Arial"/>
              </a:rPr>
              <a:t>CHỦ ĐỀ 6</a:t>
            </a:r>
          </a:p>
        </p:txBody>
      </p:sp>
      <p:pic>
        <p:nvPicPr>
          <p:cNvPr id="6148" name="Picture 4" descr="Cute boy with many gesture expressions Premium Vector">
            <a:extLst>
              <a:ext uri="{FF2B5EF4-FFF2-40B4-BE49-F238E27FC236}">
                <a16:creationId xmlns:a16="http://schemas.microsoft.com/office/drawing/2014/main" id="{49766EE7-F566-4AFB-A6C3-194958EA4FF6}"/>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8718" r="49435" b="52142"/>
          <a:stretch/>
        </p:blipFill>
        <p:spPr bwMode="auto">
          <a:xfrm rot="20647976">
            <a:off x="2799305" y="4360021"/>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6" descr="Garotinha fofa posa com várias expressões Vetor Premium">
            <a:extLst>
              <a:ext uri="{FF2B5EF4-FFF2-40B4-BE49-F238E27FC236}">
                <a16:creationId xmlns:a16="http://schemas.microsoft.com/office/drawing/2014/main" id="{E5D0FBA7-FDA5-4564-BA4F-CBB021929C5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810" t="50410" r="55565" b="-25"/>
          <a:stretch/>
        </p:blipFill>
        <p:spPr bwMode="auto">
          <a:xfrm rot="748466">
            <a:off x="5437268" y="3073859"/>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4" descr="Cute boy with many gesture expressions Premium Vector">
            <a:extLst>
              <a:ext uri="{FF2B5EF4-FFF2-40B4-BE49-F238E27FC236}">
                <a16:creationId xmlns:a16="http://schemas.microsoft.com/office/drawing/2014/main" id="{76E6E9AF-9A99-495C-8DF7-B3F9DCFDD1CC}"/>
              </a:ext>
            </a:extLst>
          </p:cNvPr>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954" t="5965" r="27199" b="46177"/>
          <a:stretch/>
        </p:blipFill>
        <p:spPr bwMode="auto">
          <a:xfrm rot="378725">
            <a:off x="6369400" y="4468898"/>
            <a:ext cx="1318979" cy="204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6" descr="Garotinha fofa posa com várias expressões Vetor Premium">
            <a:extLst>
              <a:ext uri="{FF2B5EF4-FFF2-40B4-BE49-F238E27FC236}">
                <a16:creationId xmlns:a16="http://schemas.microsoft.com/office/drawing/2014/main" id="{B23D142A-6CDA-4512-B313-CF47EA158C9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51760" t="1654" r="14615" b="48731"/>
          <a:stretch/>
        </p:blipFill>
        <p:spPr bwMode="auto">
          <a:xfrm>
            <a:off x="4178295" y="4163016"/>
            <a:ext cx="1370640" cy="2022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Google Shape;28;p3">
            <a:extLst>
              <a:ext uri="{FF2B5EF4-FFF2-40B4-BE49-F238E27FC236}">
                <a16:creationId xmlns:a16="http://schemas.microsoft.com/office/drawing/2014/main" id="{11279A89-778E-42ED-967F-5333033758C5}"/>
              </a:ext>
            </a:extLst>
          </p:cNvPr>
          <p:cNvSpPr/>
          <p:nvPr userDrawn="1"/>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1;p3">
            <a:extLst>
              <a:ext uri="{FF2B5EF4-FFF2-40B4-BE49-F238E27FC236}">
                <a16:creationId xmlns:a16="http://schemas.microsoft.com/office/drawing/2014/main" id="{4DF0A3AF-40BE-4357-883E-88B26CDA9236}"/>
              </a:ext>
            </a:extLst>
          </p:cNvPr>
          <p:cNvSpPr/>
          <p:nvPr userDrawn="1"/>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32;p3">
            <a:extLst>
              <a:ext uri="{FF2B5EF4-FFF2-40B4-BE49-F238E27FC236}">
                <a16:creationId xmlns:a16="http://schemas.microsoft.com/office/drawing/2014/main" id="{6BEA95D6-AE7C-463B-8794-0E678FF5BD6F}"/>
              </a:ext>
            </a:extLst>
          </p:cNvPr>
          <p:cNvSpPr/>
          <p:nvPr userDrawn="1"/>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33;p3">
            <a:extLst>
              <a:ext uri="{FF2B5EF4-FFF2-40B4-BE49-F238E27FC236}">
                <a16:creationId xmlns:a16="http://schemas.microsoft.com/office/drawing/2014/main" id="{D3481FB4-93ED-4A2F-9694-B65CD39B0D0A}"/>
              </a:ext>
            </a:extLst>
          </p:cNvPr>
          <p:cNvSpPr/>
          <p:nvPr userDrawn="1"/>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36;p3">
            <a:extLst>
              <a:ext uri="{FF2B5EF4-FFF2-40B4-BE49-F238E27FC236}">
                <a16:creationId xmlns:a16="http://schemas.microsoft.com/office/drawing/2014/main" id="{CDBBC38C-DE88-44E8-B2F1-57A5FAB9ECB0}"/>
              </a:ext>
            </a:extLst>
          </p:cNvPr>
          <p:cNvSpPr/>
          <p:nvPr userDrawn="1"/>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39;p3">
            <a:extLst>
              <a:ext uri="{FF2B5EF4-FFF2-40B4-BE49-F238E27FC236}">
                <a16:creationId xmlns:a16="http://schemas.microsoft.com/office/drawing/2014/main" id="{953DA865-4072-4D81-BA18-791DDF362826}"/>
              </a:ext>
            </a:extLst>
          </p:cNvPr>
          <p:cNvSpPr/>
          <p:nvPr userDrawn="1"/>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C0000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 name="TextBox 44">
            <a:extLst>
              <a:ext uri="{FF2B5EF4-FFF2-40B4-BE49-F238E27FC236}">
                <a16:creationId xmlns:a16="http://schemas.microsoft.com/office/drawing/2014/main" id="{FB3C8884-940E-4342-8C64-73674B7D1109}"/>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1893203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chemeClr val="tx1"/>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9091805B-67E7-429E-A14C-448572DA2248}"/>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42493845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307969" y="5554038"/>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49964" y="921294"/>
            <a:ext cx="3382085" cy="45243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72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76997" y="1755013"/>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46083" y="6159073"/>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38250"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2201" y="2185588"/>
            <a:ext cx="4524315"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3857669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8"/>
        <p:cNvGrpSpPr/>
        <p:nvPr/>
      </p:nvGrpSpPr>
      <p:grpSpPr>
        <a:xfrm>
          <a:off x="0" y="0"/>
          <a:ext cx="0" cy="0"/>
          <a:chOff x="0" y="0"/>
          <a:chExt cx="0" cy="0"/>
        </a:xfrm>
      </p:grpSpPr>
      <p:sp>
        <p:nvSpPr>
          <p:cNvPr id="2" name="Rectangle 1">
            <a:extLst>
              <a:ext uri="{FF2B5EF4-FFF2-40B4-BE49-F238E27FC236}">
                <a16:creationId xmlns:a16="http://schemas.microsoft.com/office/drawing/2014/main" id="{6452A164-8E52-4B2A-822E-00B7542127E8}"/>
              </a:ext>
            </a:extLst>
          </p:cNvPr>
          <p:cNvSpPr/>
          <p:nvPr userDrawn="1"/>
        </p:nvSpPr>
        <p:spPr>
          <a:xfrm>
            <a:off x="321734" y="237067"/>
            <a:ext cx="11497733" cy="6350000"/>
          </a:xfrm>
          <a:prstGeom prst="rect">
            <a:avLst/>
          </a:prstGeom>
          <a:solidFill>
            <a:schemeClr val="accent2"/>
          </a:solidFill>
          <a:ln>
            <a:solidFill>
              <a:schemeClr val="accent2"/>
            </a:solidFill>
          </a:ln>
          <a:effectLst>
            <a:glow rad="1270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a:ln>
                <a:noFill/>
              </a:ln>
              <a:solidFill>
                <a:srgbClr val="F7D538"/>
              </a:solidFill>
              <a:effectLst/>
              <a:uLnTx/>
              <a:uFillTx/>
              <a:latin typeface="Arial"/>
              <a:ea typeface="+mn-ea"/>
              <a:cs typeface="+mn-cs"/>
              <a:sym typeface="Arial"/>
            </a:endParaRPr>
          </a:p>
        </p:txBody>
      </p:sp>
      <p:grpSp>
        <p:nvGrpSpPr>
          <p:cNvPr id="11" name="Google Shape;11;p2"/>
          <p:cNvGrpSpPr/>
          <p:nvPr/>
        </p:nvGrpSpPr>
        <p:grpSpPr>
          <a:xfrm>
            <a:off x="281780" y="118534"/>
            <a:ext cx="11497733" cy="6620932"/>
            <a:chOff x="414535" y="398669"/>
            <a:chExt cx="8159441" cy="4410297"/>
          </a:xfrm>
          <a:solidFill>
            <a:schemeClr val="accent2"/>
          </a:solidFill>
        </p:grpSpPr>
        <p:sp>
          <p:nvSpPr>
            <p:cNvPr id="12" name="Google Shape;12;p2"/>
            <p:cNvSpPr/>
            <p:nvPr/>
          </p:nvSpPr>
          <p:spPr>
            <a:xfrm>
              <a:off x="6685541" y="451823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70"/>
                    <a:pt x="157257" y="269017"/>
                    <a:pt x="134514" y="269017"/>
                  </a:cubicBezTo>
                  <a:cubicBezTo>
                    <a:pt x="111770" y="269017"/>
                    <a:pt x="93323" y="250570"/>
                    <a:pt x="93323" y="227816"/>
                  </a:cubicBezTo>
                  <a:lnTo>
                    <a:pt x="93323" y="175704"/>
                  </a:lnTo>
                  <a:lnTo>
                    <a:pt x="41190" y="175704"/>
                  </a:lnTo>
                  <a:cubicBezTo>
                    <a:pt x="18457" y="175704"/>
                    <a:pt x="0" y="157268"/>
                    <a:pt x="0" y="134514"/>
                  </a:cubicBezTo>
                  <a:cubicBezTo>
                    <a:pt x="0" y="111759"/>
                    <a:pt x="18457"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2509279"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4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5719298" y="426478"/>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8372198" y="2495532"/>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14535" y="248475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249166" y="446570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3886155" y="531542"/>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8244917" y="453895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4968893" y="4446205"/>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515528" y="4527114"/>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8288011" y="398669"/>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23" name="Google Shape;23;p2"/>
            <p:cNvSpPr/>
            <p:nvPr/>
          </p:nvSpPr>
          <p:spPr>
            <a:xfrm>
              <a:off x="477243" y="430751"/>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F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24" name="TextBox 23">
            <a:extLst>
              <a:ext uri="{FF2B5EF4-FFF2-40B4-BE49-F238E27FC236}">
                <a16:creationId xmlns:a16="http://schemas.microsoft.com/office/drawing/2014/main" id="{594B95B1-1189-4793-8289-D679E108CC8F}"/>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70496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1779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F61A-CD88-4C48-B344-7A0E057B8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B2E384-ABFE-4EDF-A919-37F49D206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1FB3E7-23B5-4E2D-AD33-1F3FD6D0CA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9E35C-BC10-4D8C-ADF4-A85BA82927B2}"/>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6" name="Footer Placeholder 5">
            <a:extLst>
              <a:ext uri="{FF2B5EF4-FFF2-40B4-BE49-F238E27FC236}">
                <a16:creationId xmlns:a16="http://schemas.microsoft.com/office/drawing/2014/main" id="{BDA161E5-F0B9-46DA-9E4B-251FB6FA61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D96E38-DAF6-414B-9D50-94A92B57F585}"/>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772990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340636" y="251219"/>
            <a:ext cx="11497733" cy="6352781"/>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13454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C894-7987-4ED0-A4F5-3428B78FE2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E3731F-77BB-416A-A774-DC9BC35DF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BFA178-3CAA-4668-9720-B1084DD2AE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3A8D6-A3A4-47C9-A760-425E3FFDF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B04723-B11D-4F95-8CE1-594F761942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6A4F0D-396F-44FC-B281-D4A82A411191}"/>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8" name="Footer Placeholder 7">
            <a:extLst>
              <a:ext uri="{FF2B5EF4-FFF2-40B4-BE49-F238E27FC236}">
                <a16:creationId xmlns:a16="http://schemas.microsoft.com/office/drawing/2014/main" id="{73B89F78-05AF-4636-8976-D38D947EFE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C43275-CDC1-49DA-B0F5-CBFE77BDD119}"/>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24799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08C8-1C60-442B-A2BD-EF976828F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D0E7C-D356-482B-919E-DFFE704A24DF}"/>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4" name="Footer Placeholder 3">
            <a:extLst>
              <a:ext uri="{FF2B5EF4-FFF2-40B4-BE49-F238E27FC236}">
                <a16:creationId xmlns:a16="http://schemas.microsoft.com/office/drawing/2014/main" id="{05914797-A8D7-43F3-B3D5-A5E5566CD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C192E2-F158-4C9F-92FB-684309CE1C00}"/>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296497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1C341-184E-4686-B2BB-26D0BE238D6F}"/>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3" name="Footer Placeholder 2">
            <a:extLst>
              <a:ext uri="{FF2B5EF4-FFF2-40B4-BE49-F238E27FC236}">
                <a16:creationId xmlns:a16="http://schemas.microsoft.com/office/drawing/2014/main" id="{50427FD3-0C61-4982-A46B-365D583112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7ED2C4-DA83-4338-8A17-FD84EFADB69D}"/>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8110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2B6B-1FE4-4FE9-A468-1A40E0073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CE17C5-1C7B-4BFA-80E2-56B23F98B7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4332F-528E-4C51-B190-75B732567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D8E0B-A797-4569-AEC5-91AEFEEC386D}"/>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6" name="Footer Placeholder 5">
            <a:extLst>
              <a:ext uri="{FF2B5EF4-FFF2-40B4-BE49-F238E27FC236}">
                <a16:creationId xmlns:a16="http://schemas.microsoft.com/office/drawing/2014/main" id="{CBCC0E78-8D2D-443F-95B5-58DA5B4BE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5F40E-DA47-4736-A287-9CC79A06B1A6}"/>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314081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CAA00-D6D8-4C69-A01F-87E3687018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6FB115-CA28-4DC7-9BA4-DD7FC44F5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66EA8-5701-449E-8153-D7FA7B403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AB84B-1820-4E5B-B768-597F9FD66BD9}"/>
              </a:ext>
            </a:extLst>
          </p:cNvPr>
          <p:cNvSpPr>
            <a:spLocks noGrp="1"/>
          </p:cNvSpPr>
          <p:nvPr>
            <p:ph type="dt" sz="half" idx="10"/>
          </p:nvPr>
        </p:nvSpPr>
        <p:spPr/>
        <p:txBody>
          <a:bodyPr/>
          <a:lstStyle/>
          <a:p>
            <a:fld id="{69045D5E-D26A-47A1-B379-971FB99E638F}" type="datetimeFigureOut">
              <a:rPr lang="en-US" smtClean="0"/>
              <a:t>1/13/2024</a:t>
            </a:fld>
            <a:endParaRPr lang="en-US"/>
          </a:p>
        </p:txBody>
      </p:sp>
      <p:sp>
        <p:nvSpPr>
          <p:cNvPr id="6" name="Footer Placeholder 5">
            <a:extLst>
              <a:ext uri="{FF2B5EF4-FFF2-40B4-BE49-F238E27FC236}">
                <a16:creationId xmlns:a16="http://schemas.microsoft.com/office/drawing/2014/main" id="{86CDD83B-DC45-4FF9-9758-A42D96D86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B1F6E-3F78-404D-BC4D-44A52982E754}"/>
              </a:ext>
            </a:extLst>
          </p:cNvPr>
          <p:cNvSpPr>
            <a:spLocks noGrp="1"/>
          </p:cNvSpPr>
          <p:nvPr>
            <p:ph type="sldNum" sz="quarter" idx="12"/>
          </p:nvPr>
        </p:nvSpPr>
        <p:spPr/>
        <p:txBody>
          <a:bodyPr/>
          <a:lstStyle/>
          <a:p>
            <a:fld id="{4FF95AC9-4E86-49A3-8F50-4DFDA802533B}" type="slidenum">
              <a:rPr lang="en-US" smtClean="0"/>
              <a:t>‹#›</a:t>
            </a:fld>
            <a:endParaRPr lang="en-US"/>
          </a:p>
        </p:txBody>
      </p:sp>
    </p:spTree>
    <p:extLst>
      <p:ext uri="{BB962C8B-B14F-4D97-AF65-F5344CB8AC3E}">
        <p14:creationId xmlns:p14="http://schemas.microsoft.com/office/powerpoint/2010/main" val="184292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2BAF5-8983-4C71-A40C-A1834DAC41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A8781-E3EA-4D30-AE11-363092C1E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78572-47F8-4AD2-AFEA-A27A692BB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45D5E-D26A-47A1-B379-971FB99E638F}" type="datetimeFigureOut">
              <a:rPr lang="en-US" smtClean="0"/>
              <a:t>1/13/2024</a:t>
            </a:fld>
            <a:endParaRPr lang="en-US"/>
          </a:p>
        </p:txBody>
      </p:sp>
      <p:sp>
        <p:nvSpPr>
          <p:cNvPr id="5" name="Footer Placeholder 4">
            <a:extLst>
              <a:ext uri="{FF2B5EF4-FFF2-40B4-BE49-F238E27FC236}">
                <a16:creationId xmlns:a16="http://schemas.microsoft.com/office/drawing/2014/main" id="{A6C3E735-410D-49AC-91DB-DC5207433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4D2E3-D3A5-4968-951E-2B3875AF5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95AC9-4E86-49A3-8F50-4DFDA802533B}" type="slidenum">
              <a:rPr lang="en-US" smtClean="0"/>
              <a:t>‹#›</a:t>
            </a:fld>
            <a:endParaRPr lang="en-US"/>
          </a:p>
        </p:txBody>
      </p:sp>
    </p:spTree>
    <p:extLst>
      <p:ext uri="{BB962C8B-B14F-4D97-AF65-F5344CB8AC3E}">
        <p14:creationId xmlns:p14="http://schemas.microsoft.com/office/powerpoint/2010/main" val="2962474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D89C2-017D-4C1D-8C30-36A6E08C8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416A51-F844-4C13-A4E4-292B5E805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39D88-322F-4FF2-B2C1-AFFD179D4D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07825-A8F9-4D38-9E52-F4DE6EC7E030}" type="datetimeFigureOut">
              <a:rPr lang="en-US" smtClean="0"/>
              <a:t>1/13/2024</a:t>
            </a:fld>
            <a:endParaRPr lang="en-US"/>
          </a:p>
        </p:txBody>
      </p:sp>
      <p:sp>
        <p:nvSpPr>
          <p:cNvPr id="5" name="Footer Placeholder 4">
            <a:extLst>
              <a:ext uri="{FF2B5EF4-FFF2-40B4-BE49-F238E27FC236}">
                <a16:creationId xmlns:a16="http://schemas.microsoft.com/office/drawing/2014/main" id="{C3D6A50E-D6E4-4588-9E97-0B9D9F1470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08896B-886D-4C0C-A400-AB61622BF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24583-EC97-48D8-953A-B3B0258ED255}" type="slidenum">
              <a:rPr lang="en-US" smtClean="0"/>
              <a:t>‹#›</a:t>
            </a:fld>
            <a:endParaRPr lang="en-US"/>
          </a:p>
        </p:txBody>
      </p:sp>
    </p:spTree>
    <p:extLst>
      <p:ext uri="{BB962C8B-B14F-4D97-AF65-F5344CB8AC3E}">
        <p14:creationId xmlns:p14="http://schemas.microsoft.com/office/powerpoint/2010/main" val="159312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42992978"/>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S4X-WJyAF0c"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8A02-B4E1-48EF-8D53-7F085C2660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9EBA68-BC92-412C-9E22-EF08E2575D35}"/>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02B19058-961F-4090-8DF6-F7E2DFEE9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91131"/>
          </a:xfrm>
          <a:prstGeom prst="rect">
            <a:avLst/>
          </a:prstGeom>
        </p:spPr>
      </p:pic>
      <p:sp>
        <p:nvSpPr>
          <p:cNvPr id="7" name="TextBox 6">
            <a:extLst>
              <a:ext uri="{FF2B5EF4-FFF2-40B4-BE49-F238E27FC236}">
                <a16:creationId xmlns:a16="http://schemas.microsoft.com/office/drawing/2014/main" id="{C0BC6855-554B-4813-8EAF-C7017A7C7CA9}"/>
              </a:ext>
            </a:extLst>
          </p:cNvPr>
          <p:cNvSpPr txBox="1"/>
          <p:nvPr/>
        </p:nvSpPr>
        <p:spPr>
          <a:xfrm>
            <a:off x="2690587" y="1359661"/>
            <a:ext cx="6810825" cy="3416320"/>
          </a:xfrm>
          <a:prstGeom prst="rect">
            <a:avLst/>
          </a:prstGeom>
          <a:noFill/>
        </p:spPr>
        <p:txBody>
          <a:bodyPr wrap="square" rtlCol="0">
            <a:spAutoFit/>
          </a:bodyPr>
          <a:lstStyle/>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CHÀO MỪNG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EM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ĐẾN VỚI TIẾT HỌC  </a:t>
            </a:r>
          </a:p>
          <a:p>
            <a:pPr algn="ctr"/>
            <a:r>
              <a:rPr lang="en-US" sz="5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ĐẠO ĐỨC</a:t>
            </a:r>
          </a:p>
        </p:txBody>
      </p:sp>
    </p:spTree>
    <p:extLst>
      <p:ext uri="{BB962C8B-B14F-4D97-AF65-F5344CB8AC3E}">
        <p14:creationId xmlns:p14="http://schemas.microsoft.com/office/powerpoint/2010/main" val="196680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3CC1CFE-5A07-40B2-B95C-B4A26F0C1A77}"/>
              </a:ext>
            </a:extLst>
          </p:cNvPr>
          <p:cNvPicPr>
            <a:picLocks noChangeAspect="1"/>
          </p:cNvPicPr>
          <p:nvPr/>
        </p:nvPicPr>
        <p:blipFill rotWithShape="1">
          <a:blip r:embed="rId4"/>
          <a:srcRect l="50748" t="7598"/>
          <a:stretch/>
        </p:blipFill>
        <p:spPr>
          <a:xfrm>
            <a:off x="7055528" y="3091105"/>
            <a:ext cx="4509101" cy="3454942"/>
          </a:xfrm>
          <a:prstGeom prst="rect">
            <a:avLst/>
          </a:prstGeom>
        </p:spPr>
      </p:pic>
      <p:pic>
        <p:nvPicPr>
          <p:cNvPr id="12" name="Picture 11">
            <a:extLst>
              <a:ext uri="{FF2B5EF4-FFF2-40B4-BE49-F238E27FC236}">
                <a16:creationId xmlns:a16="http://schemas.microsoft.com/office/drawing/2014/main" id="{3AA07AE3-E53C-4FD6-A16D-F8F7A6A6DEF8}"/>
              </a:ext>
            </a:extLst>
          </p:cNvPr>
          <p:cNvPicPr>
            <a:picLocks noChangeAspect="1"/>
          </p:cNvPicPr>
          <p:nvPr/>
        </p:nvPicPr>
        <p:blipFill rotWithShape="1">
          <a:blip r:embed="rId4"/>
          <a:srcRect r="48838"/>
          <a:stretch/>
        </p:blipFill>
        <p:spPr>
          <a:xfrm>
            <a:off x="627371" y="3080184"/>
            <a:ext cx="4328087" cy="3454942"/>
          </a:xfrm>
          <a:prstGeom prst="rect">
            <a:avLst/>
          </a:prstGeom>
        </p:spPr>
      </p:pic>
    </p:spTree>
    <p:extLst>
      <p:ext uri="{BB962C8B-B14F-4D97-AF65-F5344CB8AC3E}">
        <p14:creationId xmlns:p14="http://schemas.microsoft.com/office/powerpoint/2010/main" val="1034070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5" name="Picture 4">
            <a:extLst>
              <a:ext uri="{FF2B5EF4-FFF2-40B4-BE49-F238E27FC236}">
                <a16:creationId xmlns:a16="http://schemas.microsoft.com/office/drawing/2014/main" id="{8A6BDC8E-2296-43A6-90FA-2C5358BEE808}"/>
              </a:ext>
            </a:extLst>
          </p:cNvPr>
          <p:cNvPicPr>
            <a:picLocks noChangeAspect="1"/>
          </p:cNvPicPr>
          <p:nvPr/>
        </p:nvPicPr>
        <p:blipFill rotWithShape="1">
          <a:blip r:embed="rId2"/>
          <a:srcRect l="50748" t="7598"/>
          <a:stretch/>
        </p:blipFill>
        <p:spPr>
          <a:xfrm>
            <a:off x="6668710" y="1359540"/>
            <a:ext cx="4859911" cy="3723738"/>
          </a:xfrm>
          <a:prstGeom prst="rect">
            <a:avLst/>
          </a:prstGeom>
        </p:spPr>
      </p:pic>
      <p:pic>
        <p:nvPicPr>
          <p:cNvPr id="6" name="Picture 5">
            <a:extLst>
              <a:ext uri="{FF2B5EF4-FFF2-40B4-BE49-F238E27FC236}">
                <a16:creationId xmlns:a16="http://schemas.microsoft.com/office/drawing/2014/main" id="{B7A06655-DB49-46E3-A698-629B748943CB}"/>
              </a:ext>
            </a:extLst>
          </p:cNvPr>
          <p:cNvPicPr>
            <a:picLocks noChangeAspect="1"/>
          </p:cNvPicPr>
          <p:nvPr/>
        </p:nvPicPr>
        <p:blipFill rotWithShape="1">
          <a:blip r:embed="rId2"/>
          <a:srcRect r="48838"/>
          <a:stretch/>
        </p:blipFill>
        <p:spPr>
          <a:xfrm>
            <a:off x="545327" y="1210222"/>
            <a:ext cx="4664814" cy="3723738"/>
          </a:xfrm>
          <a:prstGeom prst="rect">
            <a:avLst/>
          </a:prstGeom>
        </p:spPr>
      </p:pic>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thú</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5" y="4370455"/>
            <a:ext cx="1454927" cy="1454927"/>
          </a:xfrm>
          <a:prstGeom prst="rect">
            <a:avLst/>
          </a:prstGeom>
        </p:spPr>
      </p:pic>
      <p:pic>
        <p:nvPicPr>
          <p:cNvPr id="14" name="Picture 13" descr="Icon&#10;&#10;Description automatically generated">
            <a:extLst>
              <a:ext uri="{FF2B5EF4-FFF2-40B4-BE49-F238E27FC236}">
                <a16:creationId xmlns:a16="http://schemas.microsoft.com/office/drawing/2014/main" id="{C4F7D086-7EF3-42AC-BDFC-5C604D887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923" y="4370455"/>
            <a:ext cx="1454926" cy="1454926"/>
          </a:xfrm>
          <a:prstGeom prst="rect">
            <a:avLst/>
          </a:prstGeom>
        </p:spPr>
      </p:pic>
    </p:spTree>
    <p:extLst>
      <p:ext uri="{BB962C8B-B14F-4D97-AF65-F5344CB8AC3E}">
        <p14:creationId xmlns:p14="http://schemas.microsoft.com/office/powerpoint/2010/main" val="21523476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7990DD34-10D0-465D-9573-D76304CB186D}"/>
              </a:ext>
            </a:extLst>
          </p:cNvPr>
          <p:cNvPicPr>
            <a:picLocks noChangeAspect="1"/>
          </p:cNvPicPr>
          <p:nvPr/>
        </p:nvPicPr>
        <p:blipFill rotWithShape="1">
          <a:blip r:embed="rId4"/>
          <a:srcRect t="2756" r="51484"/>
          <a:stretch/>
        </p:blipFill>
        <p:spPr>
          <a:xfrm>
            <a:off x="211980" y="3055423"/>
            <a:ext cx="4709396" cy="3499167"/>
          </a:xfrm>
          <a:prstGeom prst="rect">
            <a:avLst/>
          </a:prstGeom>
        </p:spPr>
      </p:pic>
      <p:pic>
        <p:nvPicPr>
          <p:cNvPr id="14" name="Picture 13">
            <a:extLst>
              <a:ext uri="{FF2B5EF4-FFF2-40B4-BE49-F238E27FC236}">
                <a16:creationId xmlns:a16="http://schemas.microsoft.com/office/drawing/2014/main" id="{12B0E767-54EF-4496-B82F-6B4C9DD630B7}"/>
              </a:ext>
            </a:extLst>
          </p:cNvPr>
          <p:cNvPicPr>
            <a:picLocks noChangeAspect="1"/>
          </p:cNvPicPr>
          <p:nvPr/>
        </p:nvPicPr>
        <p:blipFill rotWithShape="1">
          <a:blip r:embed="rId4"/>
          <a:srcRect l="49600" t="3370" r="394"/>
          <a:stretch/>
        </p:blipFill>
        <p:spPr>
          <a:xfrm>
            <a:off x="7270626" y="3074352"/>
            <a:ext cx="4793556" cy="3433709"/>
          </a:xfrm>
          <a:prstGeom prst="rect">
            <a:avLst/>
          </a:prstGeom>
        </p:spPr>
      </p:pic>
    </p:spTree>
    <p:extLst>
      <p:ext uri="{BB962C8B-B14F-4D97-AF65-F5344CB8AC3E}">
        <p14:creationId xmlns:p14="http://schemas.microsoft.com/office/powerpoint/2010/main" val="64537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5. Lo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6.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Khó</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chịu</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E19CF7FF-13C9-4043-86A5-ED0EB6BB67C8}"/>
              </a:ext>
            </a:extLst>
          </p:cNvPr>
          <p:cNvPicPr>
            <a:picLocks noChangeAspect="1"/>
          </p:cNvPicPr>
          <p:nvPr/>
        </p:nvPicPr>
        <p:blipFill rotWithShape="1">
          <a:blip r:embed="rId2"/>
          <a:srcRect t="2756" r="51484"/>
          <a:stretch/>
        </p:blipFill>
        <p:spPr>
          <a:xfrm>
            <a:off x="516780" y="1217536"/>
            <a:ext cx="5102232" cy="3791051"/>
          </a:xfrm>
          <a:prstGeom prst="rect">
            <a:avLst/>
          </a:prstGeom>
        </p:spPr>
      </p:pic>
      <p:pic>
        <p:nvPicPr>
          <p:cNvPr id="13" name="Picture 12">
            <a:extLst>
              <a:ext uri="{FF2B5EF4-FFF2-40B4-BE49-F238E27FC236}">
                <a16:creationId xmlns:a16="http://schemas.microsoft.com/office/drawing/2014/main" id="{E4A13591-67E5-492E-9248-0A671F86DB96}"/>
              </a:ext>
            </a:extLst>
          </p:cNvPr>
          <p:cNvPicPr>
            <a:picLocks noChangeAspect="1"/>
          </p:cNvPicPr>
          <p:nvPr/>
        </p:nvPicPr>
        <p:blipFill rotWithShape="1">
          <a:blip r:embed="rId2"/>
          <a:srcRect l="49600" t="3370" r="394"/>
          <a:stretch/>
        </p:blipFill>
        <p:spPr>
          <a:xfrm>
            <a:off x="6572989" y="1199543"/>
            <a:ext cx="5275335" cy="3778816"/>
          </a:xfrm>
          <a:prstGeom prst="rect">
            <a:avLst/>
          </a:prstGeom>
        </p:spPr>
      </p:pic>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240" y="4349010"/>
            <a:ext cx="1454927" cy="1454927"/>
          </a:xfrm>
          <a:prstGeom prst="rect">
            <a:avLst/>
          </a:prstGeom>
        </p:spPr>
      </p:pic>
      <p:pic>
        <p:nvPicPr>
          <p:cNvPr id="15" name="Picture 14" descr="Icon&#10;&#10;Description automatically generated">
            <a:extLst>
              <a:ext uri="{FF2B5EF4-FFF2-40B4-BE49-F238E27FC236}">
                <a16:creationId xmlns:a16="http://schemas.microsoft.com/office/drawing/2014/main" id="{84263A37-C18E-4F47-834F-1646C5141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6" y="4302877"/>
            <a:ext cx="1454927" cy="1454927"/>
          </a:xfrm>
          <a:prstGeom prst="rect">
            <a:avLst/>
          </a:prstGeom>
        </p:spPr>
      </p:pic>
    </p:spTree>
    <p:extLst>
      <p:ext uri="{BB962C8B-B14F-4D97-AF65-F5344CB8AC3E}">
        <p14:creationId xmlns:p14="http://schemas.microsoft.com/office/powerpoint/2010/main" val="3164098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CCAE72-D30E-4194-82F5-9715FEBD0BF8}"/>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8B282FBC-8E74-4A7E-AB8E-45F629D5A171}"/>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259D75BF-9A89-4D59-9DE8-CF813961D5EE}"/>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8" name="Picture 2" descr="Danh sách các cảm xúc: 54 cách để nói những gì bạn đang cảm thấy | Vinmec">
            <a:extLst>
              <a:ext uri="{FF2B5EF4-FFF2-40B4-BE49-F238E27FC236}">
                <a16:creationId xmlns:a16="http://schemas.microsoft.com/office/drawing/2014/main" id="{267E2D7C-7884-4643-A1D8-7CDF08C4A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123" y="2985934"/>
            <a:ext cx="7705611" cy="434994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5B024F3-E41F-4AEE-AF63-0E6E8FF42C28}"/>
              </a:ext>
            </a:extLst>
          </p:cNvPr>
          <p:cNvGrpSpPr/>
          <p:nvPr/>
        </p:nvGrpSpPr>
        <p:grpSpPr>
          <a:xfrm>
            <a:off x="2203289" y="1016915"/>
            <a:ext cx="8022445" cy="2297392"/>
            <a:chOff x="1731603" y="1548363"/>
            <a:chExt cx="8176066" cy="3850817"/>
          </a:xfrm>
          <a:solidFill>
            <a:schemeClr val="accent2">
              <a:lumMod val="20000"/>
              <a:lumOff val="80000"/>
            </a:schemeClr>
          </a:solidFill>
        </p:grpSpPr>
        <p:sp>
          <p:nvSpPr>
            <p:cNvPr id="11" name="Cloud 10">
              <a:extLst>
                <a:ext uri="{FF2B5EF4-FFF2-40B4-BE49-F238E27FC236}">
                  <a16:creationId xmlns:a16="http://schemas.microsoft.com/office/drawing/2014/main" id="{FB03D645-E6E6-4B76-BBA2-E2CBB88506CF}"/>
                </a:ext>
              </a:extLst>
            </p:cNvPr>
            <p:cNvSpPr/>
            <p:nvPr/>
          </p:nvSpPr>
          <p:spPr>
            <a:xfrm>
              <a:off x="1731603" y="1548363"/>
              <a:ext cx="8176066" cy="3850817"/>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936DD0E-9C4C-49B4-9FA9-60066EDC3FFD}"/>
                </a:ext>
              </a:extLst>
            </p:cNvPr>
            <p:cNvSpPr txBox="1"/>
            <p:nvPr/>
          </p:nvSpPr>
          <p:spPr>
            <a:xfrm>
              <a:off x="2507947" y="2229161"/>
              <a:ext cx="6783603" cy="2193803"/>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Hãy</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endPar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9" name="Picture 8" descr="Icon&#10;&#10;Description automatically generated">
            <a:extLst>
              <a:ext uri="{FF2B5EF4-FFF2-40B4-BE49-F238E27FC236}">
                <a16:creationId xmlns:a16="http://schemas.microsoft.com/office/drawing/2014/main" id="{3734397D-80D4-431E-96D9-732B5C54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709" y="1097427"/>
            <a:ext cx="2136369" cy="2136369"/>
          </a:xfrm>
          <a:prstGeom prst="rect">
            <a:avLst/>
          </a:prstGeom>
        </p:spPr>
      </p:pic>
    </p:spTree>
    <p:extLst>
      <p:ext uri="{BB962C8B-B14F-4D97-AF65-F5344CB8AC3E}">
        <p14:creationId xmlns:p14="http://schemas.microsoft.com/office/powerpoint/2010/main" val="42770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75A381-B975-13D3-1436-FC9949662C67}"/>
              </a:ext>
            </a:extLst>
          </p:cNvPr>
          <p:cNvSpPr/>
          <p:nvPr/>
        </p:nvSpPr>
        <p:spPr>
          <a:xfrm>
            <a:off x="1066800" y="6172200"/>
            <a:ext cx="1663521" cy="5334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C0D7B507-96E3-BE36-3EA0-277457533452}"/>
              </a:ext>
            </a:extLst>
          </p:cNvPr>
          <p:cNvSpPr txBox="1"/>
          <p:nvPr/>
        </p:nvSpPr>
        <p:spPr>
          <a:xfrm>
            <a:off x="619124" y="168938"/>
            <a:ext cx="11668125" cy="1081322"/>
          </a:xfrm>
          <a:prstGeom prst="rect">
            <a:avLst/>
          </a:prstGeom>
          <a:noFill/>
        </p:spPr>
        <p:txBody>
          <a:bodyPr wrap="square" rtlCol="0">
            <a:spAutoFit/>
          </a:bodyPr>
          <a:lstStyle/>
          <a:p>
            <a:pPr>
              <a:lnSpc>
                <a:spcPct val="120000"/>
              </a:lnSpc>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biến</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Yêu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vui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sướng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hài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lòng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thích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thú</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hạnh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phúc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thanh</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thản</a:t>
            </a:r>
            <a:r>
              <a:rPr lang="en-US" sz="2800" b="1" dirty="0">
                <a:solidFill>
                  <a:srgbClr val="0000CC"/>
                </a:solidFill>
                <a:latin typeface="Times New Roman" pitchFamily="18" charset="0"/>
                <a:cs typeface="Times New Roman" pitchFamily="18" charset="0"/>
              </a:rPr>
              <a:t>, ...</a:t>
            </a:r>
          </a:p>
        </p:txBody>
      </p:sp>
      <p:pic>
        <p:nvPicPr>
          <p:cNvPr id="4" name="Picture 2" descr="C:\Users\DELL\Downloads\2021 - LOGO TRO CHOI\HOC SINH A18.jpg">
            <a:extLst>
              <a:ext uri="{FF2B5EF4-FFF2-40B4-BE49-F238E27FC236}">
                <a16:creationId xmlns:a16="http://schemas.microsoft.com/office/drawing/2014/main" id="{8C3DB12A-63FA-2BEA-BD65-DA4B803BEB6C}"/>
              </a:ext>
            </a:extLst>
          </p:cNvPr>
          <p:cNvPicPr>
            <a:picLocks noChangeAspect="1" noChangeArrowheads="1"/>
          </p:cNvPicPr>
          <p:nvPr/>
        </p:nvPicPr>
        <p:blipFill>
          <a:blip r:embed="rId2" cstate="print"/>
          <a:srcRect l="13559" t="6780" r="11864"/>
          <a:stretch>
            <a:fillRect/>
          </a:stretch>
        </p:blipFill>
        <p:spPr bwMode="auto">
          <a:xfrm>
            <a:off x="533400" y="1295400"/>
            <a:ext cx="1752600" cy="2324100"/>
          </a:xfrm>
          <a:prstGeom prst="rect">
            <a:avLst/>
          </a:prstGeom>
          <a:noFill/>
        </p:spPr>
      </p:pic>
      <p:pic>
        <p:nvPicPr>
          <p:cNvPr id="5" name="Picture 3" descr="C:\Users\DELL\Downloads\2021 - LOGO TRO CHOI\HOC SINH C1.jpg">
            <a:extLst>
              <a:ext uri="{FF2B5EF4-FFF2-40B4-BE49-F238E27FC236}">
                <a16:creationId xmlns:a16="http://schemas.microsoft.com/office/drawing/2014/main" id="{51B5294A-CE62-BFDF-04A9-A6000455C21E}"/>
              </a:ext>
            </a:extLst>
          </p:cNvPr>
          <p:cNvPicPr>
            <a:picLocks noChangeAspect="1" noChangeArrowheads="1"/>
          </p:cNvPicPr>
          <p:nvPr/>
        </p:nvPicPr>
        <p:blipFill>
          <a:blip r:embed="rId3" cstate="print"/>
          <a:srcRect b="7285"/>
          <a:stretch>
            <a:fillRect/>
          </a:stretch>
        </p:blipFill>
        <p:spPr bwMode="auto">
          <a:xfrm>
            <a:off x="762000" y="4572000"/>
            <a:ext cx="1447800" cy="1828800"/>
          </a:xfrm>
          <a:prstGeom prst="rect">
            <a:avLst/>
          </a:prstGeom>
          <a:noFill/>
        </p:spPr>
      </p:pic>
      <p:pic>
        <p:nvPicPr>
          <p:cNvPr id="6" name="Picture 4" descr="C:\Users\DELL\Downloads\2021 - LOGO TRÒ CHƠI MOI\tro choikhoc nhe.jpg">
            <a:extLst>
              <a:ext uri="{FF2B5EF4-FFF2-40B4-BE49-F238E27FC236}">
                <a16:creationId xmlns:a16="http://schemas.microsoft.com/office/drawing/2014/main" id="{BD304C88-46ED-23C0-743A-72C4F70B4E9D}"/>
              </a:ext>
            </a:extLst>
          </p:cNvPr>
          <p:cNvPicPr>
            <a:picLocks noChangeAspect="1" noChangeArrowheads="1"/>
          </p:cNvPicPr>
          <p:nvPr/>
        </p:nvPicPr>
        <p:blipFill>
          <a:blip r:embed="rId4" cstate="print"/>
          <a:srcRect l="17872" t="25346" r="54043" b="13825"/>
          <a:stretch>
            <a:fillRect/>
          </a:stretch>
        </p:blipFill>
        <p:spPr bwMode="auto">
          <a:xfrm>
            <a:off x="2667000" y="4572000"/>
            <a:ext cx="1219200" cy="2133600"/>
          </a:xfrm>
          <a:prstGeom prst="rect">
            <a:avLst/>
          </a:prstGeom>
          <a:noFill/>
        </p:spPr>
      </p:pic>
      <p:sp>
        <p:nvSpPr>
          <p:cNvPr id="7" name="TextBox 6">
            <a:extLst>
              <a:ext uri="{FF2B5EF4-FFF2-40B4-BE49-F238E27FC236}">
                <a16:creationId xmlns:a16="http://schemas.microsoft.com/office/drawing/2014/main" id="{58708F43-8345-975F-6B99-C14D22183252}"/>
              </a:ext>
            </a:extLst>
          </p:cNvPr>
          <p:cNvSpPr txBox="1"/>
          <p:nvPr/>
        </p:nvSpPr>
        <p:spPr>
          <a:xfrm>
            <a:off x="380999" y="3369338"/>
            <a:ext cx="11591925" cy="1081322"/>
          </a:xfrm>
          <a:prstGeom prst="rect">
            <a:avLst/>
          </a:prstGeom>
          <a:noFill/>
        </p:spPr>
        <p:txBody>
          <a:bodyPr wrap="square" rtlCol="0">
            <a:spAutoFit/>
          </a:bodyPr>
          <a:lstStyle/>
          <a:p>
            <a:pPr>
              <a:lnSpc>
                <a:spcPct val="120000"/>
              </a:lnSpc>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thấy</a:t>
            </a:r>
            <a:r>
              <a:rPr lang="en-US" sz="2800" b="1" dirty="0">
                <a:solidFill>
                  <a:srgbClr val="FF0000"/>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Sợ</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hãi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tức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giận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buồn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cô</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đơn</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bực</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bội</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khó</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chịu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đau</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đớn</a:t>
            </a:r>
            <a:r>
              <a:rPr lang="en-US" sz="2800" b="1" dirty="0">
                <a:solidFill>
                  <a:srgbClr val="0000CC"/>
                </a:solidFill>
                <a:latin typeface="Times New Roman" pitchFamily="18" charset="0"/>
                <a:cs typeface="Times New Roman" pitchFamily="18" charset="0"/>
              </a:rPr>
              <a:t>, ...</a:t>
            </a:r>
          </a:p>
        </p:txBody>
      </p:sp>
      <p:pic>
        <p:nvPicPr>
          <p:cNvPr id="8" name="Picture 5" descr="C:\Users\DELL\Downloads\2021 - LOGO TRÒ CHƠI MOI\LOGO KHOC - CUOI.jpg">
            <a:extLst>
              <a:ext uri="{FF2B5EF4-FFF2-40B4-BE49-F238E27FC236}">
                <a16:creationId xmlns:a16="http://schemas.microsoft.com/office/drawing/2014/main" id="{E0956C2A-1ACA-65E9-21E2-58CAC82546A7}"/>
              </a:ext>
            </a:extLst>
          </p:cNvPr>
          <p:cNvPicPr>
            <a:picLocks noChangeAspect="1" noChangeArrowheads="1"/>
          </p:cNvPicPr>
          <p:nvPr/>
        </p:nvPicPr>
        <p:blipFill>
          <a:blip r:embed="rId5" cstate="print"/>
          <a:srcRect l="4011" t="19260" r="55882"/>
          <a:stretch>
            <a:fillRect/>
          </a:stretch>
        </p:blipFill>
        <p:spPr bwMode="auto">
          <a:xfrm>
            <a:off x="7543800" y="4648200"/>
            <a:ext cx="1447800" cy="1981200"/>
          </a:xfrm>
          <a:prstGeom prst="rect">
            <a:avLst/>
          </a:prstGeom>
          <a:noFill/>
        </p:spPr>
      </p:pic>
      <p:pic>
        <p:nvPicPr>
          <p:cNvPr id="9" name="Picture 5" descr="C:\Users\DELL\Downloads\2021 - LOGO TRÒ CHƠI MOI\LOGO KHOC - CUOI.jpg">
            <a:extLst>
              <a:ext uri="{FF2B5EF4-FFF2-40B4-BE49-F238E27FC236}">
                <a16:creationId xmlns:a16="http://schemas.microsoft.com/office/drawing/2014/main" id="{CDDF8F51-437D-3BF7-C037-6A666D549888}"/>
              </a:ext>
            </a:extLst>
          </p:cNvPr>
          <p:cNvPicPr>
            <a:picLocks noChangeAspect="1" noChangeArrowheads="1"/>
          </p:cNvPicPr>
          <p:nvPr/>
        </p:nvPicPr>
        <p:blipFill>
          <a:blip r:embed="rId5" cstate="print"/>
          <a:srcRect l="50000" t="19371"/>
          <a:stretch>
            <a:fillRect/>
          </a:stretch>
        </p:blipFill>
        <p:spPr bwMode="auto">
          <a:xfrm>
            <a:off x="2667000" y="1447800"/>
            <a:ext cx="1447800" cy="1981200"/>
          </a:xfrm>
          <a:prstGeom prst="rect">
            <a:avLst/>
          </a:prstGeom>
          <a:noFill/>
        </p:spPr>
      </p:pic>
      <p:pic>
        <p:nvPicPr>
          <p:cNvPr id="10" name="Picture 6" descr="C:\Users\DELL\Downloads\2021 - LOGO TRÒ CHƠI MOI\HS CAI NHAU.jpg">
            <a:extLst>
              <a:ext uri="{FF2B5EF4-FFF2-40B4-BE49-F238E27FC236}">
                <a16:creationId xmlns:a16="http://schemas.microsoft.com/office/drawing/2014/main" id="{9C25D914-6E9F-B49E-C8A3-E7775B00A539}"/>
              </a:ext>
            </a:extLst>
          </p:cNvPr>
          <p:cNvPicPr>
            <a:picLocks noChangeAspect="1" noChangeArrowheads="1"/>
          </p:cNvPicPr>
          <p:nvPr/>
        </p:nvPicPr>
        <p:blipFill>
          <a:blip r:embed="rId6" cstate="print"/>
          <a:srcRect t="17341" r="31064" b="13776"/>
          <a:stretch>
            <a:fillRect/>
          </a:stretch>
        </p:blipFill>
        <p:spPr bwMode="auto">
          <a:xfrm>
            <a:off x="4038600" y="4495800"/>
            <a:ext cx="3048000" cy="2209800"/>
          </a:xfrm>
          <a:prstGeom prst="rect">
            <a:avLst/>
          </a:prstGeom>
          <a:noFill/>
        </p:spPr>
      </p:pic>
      <p:pic>
        <p:nvPicPr>
          <p:cNvPr id="11" name="Picture 7" descr="C:\Users\DELL\Downloads\2021 - LOGO TRANG TRI NEN\TT37.jpg">
            <a:extLst>
              <a:ext uri="{FF2B5EF4-FFF2-40B4-BE49-F238E27FC236}">
                <a16:creationId xmlns:a16="http://schemas.microsoft.com/office/drawing/2014/main" id="{9798F6A9-8A1D-BC85-458F-1FAD62360569}"/>
              </a:ext>
            </a:extLst>
          </p:cNvPr>
          <p:cNvPicPr>
            <a:picLocks noChangeAspect="1" noChangeArrowheads="1"/>
          </p:cNvPicPr>
          <p:nvPr/>
        </p:nvPicPr>
        <p:blipFill>
          <a:blip r:embed="rId7" cstate="print"/>
          <a:srcRect l="17797" t="7627" r="23729" b="5932"/>
          <a:stretch>
            <a:fillRect/>
          </a:stretch>
        </p:blipFill>
        <p:spPr bwMode="auto">
          <a:xfrm>
            <a:off x="4419600" y="1371600"/>
            <a:ext cx="1524000" cy="2057400"/>
          </a:xfrm>
          <a:prstGeom prst="rect">
            <a:avLst/>
          </a:prstGeom>
          <a:noFill/>
        </p:spPr>
      </p:pic>
      <p:pic>
        <p:nvPicPr>
          <p:cNvPr id="12" name="Picture 8" descr="C:\Users\DELL\Downloads\2021 - LOGO TRANG TRI NEN\TT32jpg.jpg">
            <a:extLst>
              <a:ext uri="{FF2B5EF4-FFF2-40B4-BE49-F238E27FC236}">
                <a16:creationId xmlns:a16="http://schemas.microsoft.com/office/drawing/2014/main" id="{95EA6E2A-F7FA-613B-7F6A-BE8AA468C76C}"/>
              </a:ext>
            </a:extLst>
          </p:cNvPr>
          <p:cNvPicPr>
            <a:picLocks noChangeAspect="1" noChangeArrowheads="1"/>
          </p:cNvPicPr>
          <p:nvPr/>
        </p:nvPicPr>
        <p:blipFill>
          <a:blip r:embed="rId8" cstate="print"/>
          <a:srcRect l="10169" t="13559" r="5085" b="11864"/>
          <a:stretch>
            <a:fillRect/>
          </a:stretch>
        </p:blipFill>
        <p:spPr bwMode="auto">
          <a:xfrm>
            <a:off x="6553200" y="1447800"/>
            <a:ext cx="2133600" cy="1981200"/>
          </a:xfrm>
          <a:prstGeom prst="rect">
            <a:avLst/>
          </a:prstGeom>
          <a:noFill/>
        </p:spPr>
      </p:pic>
    </p:spTree>
    <p:extLst>
      <p:ext uri="{BB962C8B-B14F-4D97-AF65-F5344CB8AC3E}">
        <p14:creationId xmlns:p14="http://schemas.microsoft.com/office/powerpoint/2010/main" val="1389677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000" fill="hold"/>
                                        <p:tgtEl>
                                          <p:spTgt spid="9"/>
                                        </p:tgtEl>
                                        <p:attrNameLst>
                                          <p:attrName>ppt_w</p:attrName>
                                        </p:attrNameLst>
                                      </p:cBhvr>
                                      <p:tavLst>
                                        <p:tav tm="0">
                                          <p:val>
                                            <p:fltVal val="0"/>
                                          </p:val>
                                        </p:tav>
                                        <p:tav tm="100000">
                                          <p:val>
                                            <p:strVal val="#ppt_w"/>
                                          </p:val>
                                        </p:tav>
                                      </p:tavLst>
                                    </p:anim>
                                    <p:anim calcmode="lin" valueType="num">
                                      <p:cBhvr>
                                        <p:cTn id="19" dur="20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4500"/>
                            </p:stCondLst>
                            <p:childTnLst>
                              <p:par>
                                <p:cTn id="21" presetID="2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0" fill="hold"/>
                                        <p:tgtEl>
                                          <p:spTgt spid="11"/>
                                        </p:tgtEl>
                                        <p:attrNameLst>
                                          <p:attrName>ppt_w</p:attrName>
                                        </p:attrNameLst>
                                      </p:cBhvr>
                                      <p:tavLst>
                                        <p:tav tm="0">
                                          <p:val>
                                            <p:fltVal val="0"/>
                                          </p:val>
                                        </p:tav>
                                        <p:tav tm="100000">
                                          <p:val>
                                            <p:strVal val="#ppt_w"/>
                                          </p:val>
                                        </p:tav>
                                      </p:tavLst>
                                    </p:anim>
                                    <p:anim calcmode="lin" valueType="num">
                                      <p:cBhvr>
                                        <p:cTn id="24" dur="2000" fill="hold"/>
                                        <p:tgtEl>
                                          <p:spTgt spid="11"/>
                                        </p:tgtEl>
                                        <p:attrNameLst>
                                          <p:attrName>ppt_h</p:attrName>
                                        </p:attrNameLst>
                                      </p:cBhvr>
                                      <p:tavLst>
                                        <p:tav tm="0">
                                          <p:val>
                                            <p:fltVal val="0"/>
                                          </p:val>
                                        </p:tav>
                                        <p:tav tm="100000">
                                          <p:val>
                                            <p:strVal val="#ppt_h"/>
                                          </p:val>
                                        </p:tav>
                                      </p:tavLst>
                                    </p:anim>
                                  </p:childTnLst>
                                </p:cTn>
                              </p:par>
                            </p:childTnLst>
                          </p:cTn>
                        </p:par>
                        <p:par>
                          <p:cTn id="25" fill="hold">
                            <p:stCondLst>
                              <p:cond delay="650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2000" fill="hold"/>
                                        <p:tgtEl>
                                          <p:spTgt spid="12"/>
                                        </p:tgtEl>
                                        <p:attrNameLst>
                                          <p:attrName>ppt_w</p:attrName>
                                        </p:attrNameLst>
                                      </p:cBhvr>
                                      <p:tavLst>
                                        <p:tav tm="0">
                                          <p:val>
                                            <p:fltVal val="0"/>
                                          </p:val>
                                        </p:tav>
                                        <p:tav tm="100000">
                                          <p:val>
                                            <p:strVal val="#ppt_w"/>
                                          </p:val>
                                        </p:tav>
                                      </p:tavLst>
                                    </p:anim>
                                    <p:anim calcmode="lin" valueType="num">
                                      <p:cBhvr>
                                        <p:cTn id="29" dur="2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par>
                          <p:cTn id="37" fill="hold">
                            <p:stCondLst>
                              <p:cond delay="500"/>
                            </p:stCondLst>
                            <p:childTnLst>
                              <p:par>
                                <p:cTn id="38" presetID="23"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childTnLst>
                                </p:cTn>
                              </p:par>
                            </p:childTnLst>
                          </p:cTn>
                        </p:par>
                        <p:par>
                          <p:cTn id="42" fill="hold">
                            <p:stCondLst>
                              <p:cond delay="1000"/>
                            </p:stCondLst>
                            <p:childTnLst>
                              <p:par>
                                <p:cTn id="43" presetID="23" presetClass="entr" presetSubtype="16"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childTnLst>
                                </p:cTn>
                              </p:par>
                            </p:childTnLst>
                          </p:cTn>
                        </p:par>
                        <p:par>
                          <p:cTn id="47" fill="hold">
                            <p:stCondLst>
                              <p:cond delay="1500"/>
                            </p:stCondLst>
                            <p:childTnLst>
                              <p:par>
                                <p:cTn id="48" presetID="23" presetClass="entr" presetSubtype="16"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childTnLst>
                                </p:cTn>
                              </p:par>
                            </p:childTnLst>
                          </p:cTn>
                        </p:par>
                        <p:par>
                          <p:cTn id="52" fill="hold">
                            <p:stCondLst>
                              <p:cond delay="2000"/>
                            </p:stCondLst>
                            <p:childTnLst>
                              <p:par>
                                <p:cTn id="53" presetID="2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804BAE-6569-FE61-E420-5D1ECC1BCC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9091" cy="6853476"/>
          </a:xfrm>
          <a:prstGeom prst="rect">
            <a:avLst/>
          </a:prstGeom>
        </p:spPr>
      </p:pic>
      <p:sp>
        <p:nvSpPr>
          <p:cNvPr id="8" name="TextBox 7">
            <a:extLst>
              <a:ext uri="{FF2B5EF4-FFF2-40B4-BE49-F238E27FC236}">
                <a16:creationId xmlns:a16="http://schemas.microsoft.com/office/drawing/2014/main" id="{4EA82964-3781-C70D-DE7D-F4280A9EE74B}"/>
              </a:ext>
            </a:extLst>
          </p:cNvPr>
          <p:cNvSpPr txBox="1"/>
          <p:nvPr/>
        </p:nvSpPr>
        <p:spPr>
          <a:xfrm>
            <a:off x="3181350" y="1814810"/>
            <a:ext cx="7658100" cy="3477875"/>
          </a:xfrm>
          <a:prstGeom prst="rect">
            <a:avLst/>
          </a:prstGeom>
          <a:noFill/>
        </p:spPr>
        <p:txBody>
          <a:bodyPr wrap="square">
            <a:spAutoFit/>
          </a:bodyPr>
          <a:lstStyle/>
          <a:p>
            <a:r>
              <a:rPr lang="vi-VN" sz="4400" b="1">
                <a:solidFill>
                  <a:srgbClr val="FF0000"/>
                </a:solidFill>
                <a:latin typeface="Times New Roman" panose="02020603050405020304" pitchFamily="18" charset="0"/>
                <a:cs typeface="Times New Roman" panose="02020603050405020304" pitchFamily="18" charset="0"/>
              </a:rPr>
              <a:t>* Kết luận: Mỗi chúng ta đều có rất nhiều loại cảm xúc khác nhau, các cảm xúc đó được chia thành hai loại là cảm xúc tích cực và cảm xúc tiêu cực.</a:t>
            </a:r>
            <a:endParaRPr lang="en-US" sz="4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20797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8321330" y="463901"/>
            <a:ext cx="1995249" cy="1791820"/>
          </a:xfrm>
          <a:prstGeom prst="rect">
            <a:avLst/>
          </a:prstGeom>
          <a:noFill/>
          <a:ln>
            <a:noFill/>
          </a:ln>
        </p:spPr>
      </p:pic>
      <p:pic>
        <p:nvPicPr>
          <p:cNvPr id="80" name="Google Shape;80;p14"/>
          <p:cNvPicPr preferRelativeResize="0"/>
          <p:nvPr/>
        </p:nvPicPr>
        <p:blipFill>
          <a:blip r:embed="rId4">
            <a:alphaModFix/>
          </a:blip>
          <a:stretch>
            <a:fillRect/>
          </a:stretch>
        </p:blipFill>
        <p:spPr>
          <a:xfrm>
            <a:off x="8664476" y="1691037"/>
            <a:ext cx="3742567" cy="4994511"/>
          </a:xfrm>
          <a:prstGeom prst="rect">
            <a:avLst/>
          </a:prstGeom>
          <a:noFill/>
          <a:ln>
            <a:noFill/>
          </a:ln>
        </p:spPr>
      </p:pic>
      <p:sp>
        <p:nvSpPr>
          <p:cNvPr id="81" name="Google Shape;81;p14"/>
          <p:cNvSpPr txBox="1">
            <a:spLocks noGrp="1"/>
          </p:cNvSpPr>
          <p:nvPr>
            <p:ph type="ctrTitle"/>
          </p:nvPr>
        </p:nvSpPr>
        <p:spPr>
          <a:xfrm>
            <a:off x="278937" y="2769561"/>
            <a:ext cx="9040017" cy="2170800"/>
          </a:xfrm>
          <a:prstGeom prst="rect">
            <a:avLst/>
          </a:prstGeom>
        </p:spPr>
        <p:txBody>
          <a:bodyPr spcFirstLastPara="1" vert="horz" wrap="square" lIns="0" tIns="0" rIns="0" bIns="0" rtlCol="0" anchor="b" anchorCtr="0">
            <a:noAutofit/>
          </a:bodyPr>
          <a:lstStyle/>
          <a:p>
            <a:pPr algn="ctr">
              <a:lnSpc>
                <a:spcPct val="110000"/>
              </a:lnSpc>
            </a:pPr>
            <a:r>
              <a:rPr lang="en-US" sz="6600" b="1">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Tìm hiểu ý nghĩa của cảm xúc tích cực và tiêu cực.</a:t>
            </a:r>
          </a:p>
        </p:txBody>
      </p:sp>
      <p:sp>
        <p:nvSpPr>
          <p:cNvPr id="83" name="Google Shape;83;p14"/>
          <p:cNvSpPr/>
          <p:nvPr/>
        </p:nvSpPr>
        <p:spPr>
          <a:xfrm>
            <a:off x="9022408" y="757505"/>
            <a:ext cx="593092" cy="93353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gradFill>
                  <a:gsLst>
                    <a:gs pos="0">
                      <a:srgbClr val="FF9F4D"/>
                    </a:gs>
                    <a:gs pos="58000">
                      <a:srgbClr val="F36846"/>
                    </a:gs>
                    <a:gs pos="100000">
                      <a:srgbClr val="F36846"/>
                    </a:gs>
                  </a:gsLst>
                  <a:path path="circle">
                    <a:fillToRect l="100000" t="100000"/>
                  </a:path>
                  <a:tileRect r="-100000" b="-100000"/>
                </a:gradFill>
                <a:effectLst/>
                <a:uLnTx/>
                <a:uFillTx/>
                <a:latin typeface="Times New Roman" panose="02020603050405020304" pitchFamily="18" charset="0"/>
                <a:cs typeface="Times New Roman" panose="02020603050405020304" pitchFamily="18" charset="0"/>
              </a:rPr>
              <a:t>2</a:t>
            </a:r>
            <a:endParaRPr kumimoji="0" sz="2400" b="1" i="0" u="none" strike="noStrike" kern="1200" cap="none" spc="0" normalizeH="0" baseline="0" noProof="0" dirty="0">
              <a:ln>
                <a:noFill/>
              </a:ln>
              <a:gradFill>
                <a:gsLst>
                  <a:gs pos="0">
                    <a:srgbClr val="FF9F4D"/>
                  </a:gs>
                  <a:gs pos="58000">
                    <a:srgbClr val="F36846"/>
                  </a:gs>
                  <a:gs pos="100000">
                    <a:srgbClr val="F36846"/>
                  </a:gs>
                </a:gsLst>
                <a:path path="circle">
                  <a:fillToRect l="100000" t="100000"/>
                </a:path>
                <a:tileRect r="-100000" b="-100000"/>
              </a:gra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087760"/>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C21401C-1ACC-4D7F-8475-046DDA9672D6}"/>
              </a:ext>
            </a:extLst>
          </p:cNvPr>
          <p:cNvGrpSpPr/>
          <p:nvPr/>
        </p:nvGrpSpPr>
        <p:grpSpPr>
          <a:xfrm>
            <a:off x="3981511" y="2988718"/>
            <a:ext cx="4893422" cy="3293806"/>
            <a:chOff x="4570305" y="904568"/>
            <a:chExt cx="4003424" cy="2714900"/>
          </a:xfrm>
        </p:grpSpPr>
        <p:pic>
          <p:nvPicPr>
            <p:cNvPr id="15" name="Picture 14">
              <a:extLst>
                <a:ext uri="{FF2B5EF4-FFF2-40B4-BE49-F238E27FC236}">
                  <a16:creationId xmlns:a16="http://schemas.microsoft.com/office/drawing/2014/main" id="{F53A2745-F1D9-4561-AF2F-DDD8537A4259}"/>
                </a:ext>
              </a:extLst>
            </p:cNvPr>
            <p:cNvPicPr>
              <a:picLocks noChangeAspect="1"/>
            </p:cNvPicPr>
            <p:nvPr/>
          </p:nvPicPr>
          <p:blipFill rotWithShape="1">
            <a:blip r:embed="rId2"/>
            <a:srcRect l="1" t="31622" r="61860" b="9315"/>
            <a:stretch/>
          </p:blipFill>
          <p:spPr>
            <a:xfrm>
              <a:off x="4570305" y="1082571"/>
              <a:ext cx="3260553" cy="2536897"/>
            </a:xfrm>
            <a:prstGeom prst="parallelogram">
              <a:avLst>
                <a:gd name="adj" fmla="val 0"/>
              </a:avLst>
            </a:prstGeom>
          </p:spPr>
        </p:pic>
        <p:sp>
          <p:nvSpPr>
            <p:cNvPr id="2" name="Oval 1">
              <a:extLst>
                <a:ext uri="{FF2B5EF4-FFF2-40B4-BE49-F238E27FC236}">
                  <a16:creationId xmlns:a16="http://schemas.microsoft.com/office/drawing/2014/main" id="{1B442FA9-AD5A-412C-99E1-A32AA9B021C0}"/>
                </a:ext>
              </a:extLst>
            </p:cNvPr>
            <p:cNvSpPr/>
            <p:nvPr/>
          </p:nvSpPr>
          <p:spPr>
            <a:xfrm>
              <a:off x="6707191" y="904568"/>
              <a:ext cx="1866538" cy="679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6117C10E-F193-49E9-B6C7-F8EB69341502}"/>
              </a:ext>
            </a:extLst>
          </p:cNvPr>
          <p:cNvPicPr>
            <a:picLocks noChangeAspect="1"/>
          </p:cNvPicPr>
          <p:nvPr/>
        </p:nvPicPr>
        <p:blipFill rotWithShape="1">
          <a:blip r:embed="rId2"/>
          <a:srcRect l="27385" t="-207" r="34418" b="53902"/>
          <a:stretch/>
        </p:blipFill>
        <p:spPr>
          <a:xfrm>
            <a:off x="96698" y="3812546"/>
            <a:ext cx="4143757" cy="2523782"/>
          </a:xfrm>
          <a:prstGeom prst="rect">
            <a:avLst/>
          </a:prstGeom>
        </p:spPr>
      </p:pic>
      <p:grpSp>
        <p:nvGrpSpPr>
          <p:cNvPr id="12" name="Group 11">
            <a:extLst>
              <a:ext uri="{FF2B5EF4-FFF2-40B4-BE49-F238E27FC236}">
                <a16:creationId xmlns:a16="http://schemas.microsoft.com/office/drawing/2014/main" id="{5A94E455-53F7-4D8D-92ED-B3AFB0D66D3B}"/>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13" name="Rectangle: Rounded Corners 12">
              <a:extLst>
                <a:ext uri="{FF2B5EF4-FFF2-40B4-BE49-F238E27FC236}">
                  <a16:creationId xmlns:a16="http://schemas.microsoft.com/office/drawing/2014/main" id="{DE393D71-F22D-4101-ABAD-FC1C7D762DC2}"/>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9DEDF144-77C0-4216-8749-28A35AB73D97}"/>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pic>
        <p:nvPicPr>
          <p:cNvPr id="17" name="Picture 16">
            <a:extLst>
              <a:ext uri="{FF2B5EF4-FFF2-40B4-BE49-F238E27FC236}">
                <a16:creationId xmlns:a16="http://schemas.microsoft.com/office/drawing/2014/main" id="{6818C41C-F855-47DC-8355-0D6E83EAB9F4}"/>
              </a:ext>
            </a:extLst>
          </p:cNvPr>
          <p:cNvPicPr>
            <a:picLocks noChangeAspect="1"/>
          </p:cNvPicPr>
          <p:nvPr/>
        </p:nvPicPr>
        <p:blipFill rotWithShape="1">
          <a:blip r:embed="rId2"/>
          <a:srcRect l="62544" t="41320" r="986" b="8537"/>
          <a:stretch/>
        </p:blipFill>
        <p:spPr>
          <a:xfrm>
            <a:off x="8113992" y="3549587"/>
            <a:ext cx="3956425" cy="2732937"/>
          </a:xfrm>
          <a:prstGeom prst="rect">
            <a:avLst/>
          </a:prstGeom>
        </p:spPr>
      </p:pic>
      <p:sp>
        <p:nvSpPr>
          <p:cNvPr id="19" name="Rectangle: Rounded Corners 18">
            <a:extLst>
              <a:ext uri="{FF2B5EF4-FFF2-40B4-BE49-F238E27FC236}">
                <a16:creationId xmlns:a16="http://schemas.microsoft.com/office/drawing/2014/main" id="{BE0C5EB6-DABA-41F5-9F3C-4911387BEA04}"/>
              </a:ext>
            </a:extLst>
          </p:cNvPr>
          <p:cNvSpPr/>
          <p:nvPr/>
        </p:nvSpPr>
        <p:spPr>
          <a:xfrm>
            <a:off x="2170783" y="1393707"/>
            <a:ext cx="8699091" cy="1487032"/>
          </a:xfrm>
          <a:prstGeom prst="roundRect">
            <a:avLst>
              <a:gd name="adj" fmla="val 4783"/>
            </a:avLst>
          </a:prstGeom>
          <a:solidFill>
            <a:srgbClr val="ECEFFE"/>
          </a:solidFill>
          <a:ln w="38100">
            <a:solidFill>
              <a:schemeClr val="bg1">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45000"/>
              </a:lnSpc>
              <a:spcBef>
                <a:spcPts val="600"/>
              </a:spcBef>
              <a:spcAft>
                <a:spcPts val="60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0DD78D9B-F633-446E-8AB4-DC638A1EE024}"/>
              </a:ext>
            </a:extLst>
          </p:cNvPr>
          <p:cNvSpPr txBox="1"/>
          <p:nvPr/>
        </p:nvSpPr>
        <p:spPr>
          <a:xfrm>
            <a:off x="2846600" y="1514120"/>
            <a:ext cx="7838766" cy="1154355"/>
          </a:xfrm>
          <a:prstGeom prst="rect">
            <a:avLst/>
          </a:prstGeom>
          <a:noFill/>
        </p:spPr>
        <p:txBody>
          <a:bodyPr wrap="square">
            <a:spAutoFit/>
          </a:bodyPr>
          <a:lstStyle/>
          <a:p>
            <a:pPr marL="0" marR="0" lvl="0" indent="0" algn="just" defTabSz="914400" rtl="0" eaLnBrk="1" fontAlgn="auto" latinLnBrk="0" hangingPunct="1">
              <a:lnSpc>
                <a:spcPct val="130000"/>
              </a:lnSpc>
              <a:spcBef>
                <a:spcPts val="600"/>
              </a:spcBef>
              <a:spcAft>
                <a:spcPts val="60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Thảo luận cặp đôi và dự đoán điều đó có thể xảy ra về các tình huống giả định dưới đây.</a:t>
            </a:r>
            <a:endParaRPr kumimoji="0" lang="en-US" sz="28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Picture 21" descr="Icon&#10;&#10;Description automatically generated">
            <a:extLst>
              <a:ext uri="{FF2B5EF4-FFF2-40B4-BE49-F238E27FC236}">
                <a16:creationId xmlns:a16="http://schemas.microsoft.com/office/drawing/2014/main" id="{A93C8F53-21BA-47F0-B47D-B90CD6F86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42" y="1020289"/>
            <a:ext cx="1860450" cy="1860450"/>
          </a:xfrm>
          <a:prstGeom prst="rect">
            <a:avLst/>
          </a:prstGeom>
        </p:spPr>
      </p:pic>
    </p:spTree>
    <p:extLst>
      <p:ext uri="{BB962C8B-B14F-4D97-AF65-F5344CB8AC3E}">
        <p14:creationId xmlns:p14="http://schemas.microsoft.com/office/powerpoint/2010/main" val="2953194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750"/>
                                        <p:tgtEl>
                                          <p:spTgt spid="16"/>
                                        </p:tgtEl>
                                      </p:cBhvr>
                                    </p:animEffect>
                                    <p:anim calcmode="lin" valueType="num">
                                      <p:cBhvr>
                                        <p:cTn id="23" dur="750" fill="hold"/>
                                        <p:tgtEl>
                                          <p:spTgt spid="16"/>
                                        </p:tgtEl>
                                        <p:attrNameLst>
                                          <p:attrName>ppt_x</p:attrName>
                                        </p:attrNameLst>
                                      </p:cBhvr>
                                      <p:tavLst>
                                        <p:tav tm="0">
                                          <p:val>
                                            <p:strVal val="#ppt_x"/>
                                          </p:val>
                                        </p:tav>
                                        <p:tav tm="100000">
                                          <p:val>
                                            <p:strVal val="#ppt_x"/>
                                          </p:val>
                                        </p:tav>
                                      </p:tavLst>
                                    </p:anim>
                                    <p:anim calcmode="lin" valueType="num">
                                      <p:cBhvr>
                                        <p:cTn id="2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750"/>
                                        <p:tgtEl>
                                          <p:spTgt spid="17"/>
                                        </p:tgtEl>
                                      </p:cBhvr>
                                    </p:animEffect>
                                    <p:anim calcmode="lin" valueType="num">
                                      <p:cBhvr>
                                        <p:cTn id="37" dur="750" fill="hold"/>
                                        <p:tgtEl>
                                          <p:spTgt spid="17"/>
                                        </p:tgtEl>
                                        <p:attrNameLst>
                                          <p:attrName>ppt_x</p:attrName>
                                        </p:attrNameLst>
                                      </p:cBhvr>
                                      <p:tavLst>
                                        <p:tav tm="0">
                                          <p:val>
                                            <p:strVal val="#ppt_x"/>
                                          </p:val>
                                        </p:tav>
                                        <p:tav tm="100000">
                                          <p:val>
                                            <p:strVal val="#ppt_x"/>
                                          </p:val>
                                        </p:tav>
                                      </p:tavLst>
                                    </p:anim>
                                    <p:anim calcmode="lin" valueType="num">
                                      <p:cBhvr>
                                        <p:cTn id="38"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B59C03-1124-4315-8E7C-F7C8F64F5F09}"/>
              </a:ext>
            </a:extLst>
          </p:cNvPr>
          <p:cNvPicPr>
            <a:picLocks noChangeAspect="1"/>
          </p:cNvPicPr>
          <p:nvPr/>
        </p:nvPicPr>
        <p:blipFill rotWithShape="1">
          <a:blip r:embed="rId2"/>
          <a:srcRect l="27385" t="-207" r="34418" b="53902"/>
          <a:stretch/>
        </p:blipFill>
        <p:spPr>
          <a:xfrm>
            <a:off x="2220448" y="1209248"/>
            <a:ext cx="4143757" cy="2523782"/>
          </a:xfrm>
          <a:prstGeom prst="rect">
            <a:avLst/>
          </a:prstGeom>
        </p:spPr>
      </p:pic>
      <p:grpSp>
        <p:nvGrpSpPr>
          <p:cNvPr id="8" name="Group 7">
            <a:extLst>
              <a:ext uri="{FF2B5EF4-FFF2-40B4-BE49-F238E27FC236}">
                <a16:creationId xmlns:a16="http://schemas.microsoft.com/office/drawing/2014/main" id="{F0BF78F5-4112-4EA1-BB5A-92AAC5B2DD8B}"/>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9" name="Rectangle: Rounded Corners 8">
              <a:extLst>
                <a:ext uri="{FF2B5EF4-FFF2-40B4-BE49-F238E27FC236}">
                  <a16:creationId xmlns:a16="http://schemas.microsoft.com/office/drawing/2014/main" id="{3B9F6369-4238-4693-B99B-731B69A391A7}"/>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A00B0136-0F63-4DE4-9381-F0754E95864F}"/>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pic>
        <p:nvPicPr>
          <p:cNvPr id="3074" name="Picture 2" descr="inside out characters png - Angerhothead Скачанные Файлы Disgust Render -  Inside Out Anger Png | #608679 - Vippng">
            <a:extLst>
              <a:ext uri="{FF2B5EF4-FFF2-40B4-BE49-F238E27FC236}">
                <a16:creationId xmlns:a16="http://schemas.microsoft.com/office/drawing/2014/main" id="{DEBCBBBE-2D6E-4832-BC9A-0F2D070F7D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879" t="4731" r="18006" b="6238"/>
          <a:stretch/>
        </p:blipFill>
        <p:spPr bwMode="auto">
          <a:xfrm>
            <a:off x="6757983" y="1265133"/>
            <a:ext cx="2042672" cy="246789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57930A9-5292-4F8B-9C5D-202B6EB14482}"/>
              </a:ext>
            </a:extLst>
          </p:cNvPr>
          <p:cNvGrpSpPr/>
          <p:nvPr/>
        </p:nvGrpSpPr>
        <p:grpSpPr>
          <a:xfrm>
            <a:off x="801642" y="4178709"/>
            <a:ext cx="10603776" cy="2094271"/>
            <a:chOff x="801642" y="4178709"/>
            <a:chExt cx="10603776" cy="2094271"/>
          </a:xfrm>
        </p:grpSpPr>
        <p:sp>
          <p:nvSpPr>
            <p:cNvPr id="13" name="Rectangle: Diagonal Corners Rounded 12">
              <a:extLst>
                <a:ext uri="{FF2B5EF4-FFF2-40B4-BE49-F238E27FC236}">
                  <a16:creationId xmlns:a16="http://schemas.microsoft.com/office/drawing/2014/main" id="{FCCBAECD-AD15-4F5D-A75F-09A3BE931093}"/>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CF9BA8-343A-44E6-9967-BB592670EA7D}"/>
                </a:ext>
              </a:extLst>
            </p:cNvPr>
            <p:cNvSpPr txBox="1"/>
            <p:nvPr/>
          </p:nvSpPr>
          <p:spPr>
            <a:xfrm>
              <a:off x="1304102" y="4306249"/>
              <a:ext cx="9598858" cy="16858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tức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giận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hay,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khác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bột</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lúc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tĩnh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hoặc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4954743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BF11F72-FD32-4EBC-926D-321583232921}"/>
              </a:ext>
            </a:extLst>
          </p:cNvPr>
          <p:cNvSpPr/>
          <p:nvPr/>
        </p:nvSpPr>
        <p:spPr>
          <a:xfrm>
            <a:off x="2954271" y="2250303"/>
            <a:ext cx="9093647" cy="2357393"/>
          </a:xfrm>
          <a:prstGeom prst="roundRect">
            <a:avLst/>
          </a:prstGeom>
          <a:solidFill>
            <a:schemeClr val="bg2">
              <a:alpha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4CECA43-C30E-4108-B191-8398A93786B8}"/>
              </a:ext>
            </a:extLst>
          </p:cNvPr>
          <p:cNvSpPr txBox="1"/>
          <p:nvPr/>
        </p:nvSpPr>
        <p:spPr>
          <a:xfrm>
            <a:off x="2810187" y="2368377"/>
            <a:ext cx="9381813"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hát</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Niềm</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vui</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của</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em</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Sáng</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tác</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Nguyễn</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Huy</a:t>
            </a:r>
            <a:r>
              <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1E263A"/>
                </a:solidFill>
                <a:effectLst/>
                <a:uLnTx/>
                <a:uFillTx/>
                <a:latin typeface="Times New Roman" panose="02020603050405020304" pitchFamily="18" charset="0"/>
                <a:cs typeface="Times New Roman" panose="02020603050405020304" pitchFamily="18" charset="0"/>
              </a:rPr>
              <a:t>Hùng</a:t>
            </a:r>
            <a:endParaRPr kumimoji="0" lang="en-US" sz="4400" b="1"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pic>
        <p:nvPicPr>
          <p:cNvPr id="6" name="Picture 5" descr="Icon&#10;&#10;Description automatically generated">
            <a:hlinkClick r:id="rId2"/>
            <a:extLst>
              <a:ext uri="{FF2B5EF4-FFF2-40B4-BE49-F238E27FC236}">
                <a16:creationId xmlns:a16="http://schemas.microsoft.com/office/drawing/2014/main" id="{0ECD6C98-EB35-40C5-916E-F575469CB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683" y="2127234"/>
            <a:ext cx="2480462" cy="2480462"/>
          </a:xfrm>
          <a:prstGeom prst="rect">
            <a:avLst/>
          </a:prstGeom>
        </p:spPr>
      </p:pic>
    </p:spTree>
    <p:extLst>
      <p:ext uri="{BB962C8B-B14F-4D97-AF65-F5344CB8AC3E}">
        <p14:creationId xmlns:p14="http://schemas.microsoft.com/office/powerpoint/2010/main" val="260337092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845D4CF-FE1B-4DAB-971B-D7CB5F44B82A}"/>
              </a:ext>
            </a:extLst>
          </p:cNvPr>
          <p:cNvGrpSpPr/>
          <p:nvPr/>
        </p:nvGrpSpPr>
        <p:grpSpPr>
          <a:xfrm>
            <a:off x="1716387" y="636446"/>
            <a:ext cx="4893422" cy="3293806"/>
            <a:chOff x="4570305" y="904568"/>
            <a:chExt cx="4003424" cy="2714900"/>
          </a:xfrm>
        </p:grpSpPr>
        <p:pic>
          <p:nvPicPr>
            <p:cNvPr id="15" name="Picture 14">
              <a:extLst>
                <a:ext uri="{FF2B5EF4-FFF2-40B4-BE49-F238E27FC236}">
                  <a16:creationId xmlns:a16="http://schemas.microsoft.com/office/drawing/2014/main" id="{93392AE2-69B0-4458-AE92-9DC5445890A1}"/>
                </a:ext>
              </a:extLst>
            </p:cNvPr>
            <p:cNvPicPr>
              <a:picLocks noChangeAspect="1"/>
            </p:cNvPicPr>
            <p:nvPr/>
          </p:nvPicPr>
          <p:blipFill rotWithShape="1">
            <a:blip r:embed="rId2"/>
            <a:srcRect l="1" t="31622" r="61860" b="9315"/>
            <a:stretch/>
          </p:blipFill>
          <p:spPr>
            <a:xfrm>
              <a:off x="4570305" y="1082571"/>
              <a:ext cx="3260553" cy="2536897"/>
            </a:xfrm>
            <a:prstGeom prst="parallelogram">
              <a:avLst>
                <a:gd name="adj" fmla="val 0"/>
              </a:avLst>
            </a:prstGeom>
          </p:spPr>
        </p:pic>
        <p:sp>
          <p:nvSpPr>
            <p:cNvPr id="16" name="Oval 15">
              <a:extLst>
                <a:ext uri="{FF2B5EF4-FFF2-40B4-BE49-F238E27FC236}">
                  <a16:creationId xmlns:a16="http://schemas.microsoft.com/office/drawing/2014/main" id="{A6873C4E-FA1F-47FC-B166-FD6C1EAEF7A3}"/>
                </a:ext>
              </a:extLst>
            </p:cNvPr>
            <p:cNvSpPr/>
            <p:nvPr/>
          </p:nvSpPr>
          <p:spPr>
            <a:xfrm>
              <a:off x="6707191" y="904568"/>
              <a:ext cx="1866538" cy="6790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983FABE3-5DEC-401E-9DC0-CEBD3BC4C46A}"/>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6D9C41F7-C2E1-4015-9B6E-9559CB04CF0A}"/>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8108B81D-44AD-4172-907F-2AB1E18D3162}"/>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grpSp>
        <p:nvGrpSpPr>
          <p:cNvPr id="11" name="Group 10">
            <a:extLst>
              <a:ext uri="{FF2B5EF4-FFF2-40B4-BE49-F238E27FC236}">
                <a16:creationId xmlns:a16="http://schemas.microsoft.com/office/drawing/2014/main" id="{937E1557-0762-4C04-AC26-CBCFECE076F6}"/>
              </a:ext>
            </a:extLst>
          </p:cNvPr>
          <p:cNvGrpSpPr/>
          <p:nvPr/>
        </p:nvGrpSpPr>
        <p:grpSpPr>
          <a:xfrm>
            <a:off x="801642" y="4178709"/>
            <a:ext cx="10603776" cy="2094271"/>
            <a:chOff x="801642" y="4178709"/>
            <a:chExt cx="10603776" cy="2094271"/>
          </a:xfrm>
        </p:grpSpPr>
        <p:sp>
          <p:nvSpPr>
            <p:cNvPr id="12" name="Rectangle: Diagonal Corners Rounded 11">
              <a:extLst>
                <a:ext uri="{FF2B5EF4-FFF2-40B4-BE49-F238E27FC236}">
                  <a16:creationId xmlns:a16="http://schemas.microsoft.com/office/drawing/2014/main" id="{046ED0CF-02C9-4951-8F75-AD305A26B7BF}"/>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1A0B479-C324-4857-8629-5E8C77897CE5}"/>
                </a:ext>
              </a:extLst>
            </p:cNvPr>
            <p:cNvSpPr txBox="1"/>
            <p:nvPr/>
          </p:nvSpPr>
          <p:spPr>
            <a:xfrm>
              <a:off x="1304101" y="4382921"/>
              <a:ext cx="9598858" cy="168584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vẻ</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sẽ</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tràn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đầy</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lan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tỏa</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mình</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đúng</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đắn</a:t>
              </a:r>
              <a:r>
                <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7170" name="Picture 2" descr="Foundations 1,2,3 Helpful Links">
            <a:extLst>
              <a:ext uri="{FF2B5EF4-FFF2-40B4-BE49-F238E27FC236}">
                <a16:creationId xmlns:a16="http://schemas.microsoft.com/office/drawing/2014/main" id="{BC86D88C-BE56-41A7-B9A7-870C86CB9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47" y="1315481"/>
            <a:ext cx="2771468" cy="238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KIT]4 Things To Do When You&amp;#39;re Bored | WACA | Web Analytics Consultants  Association">
            <a:extLst>
              <a:ext uri="{FF2B5EF4-FFF2-40B4-BE49-F238E27FC236}">
                <a16:creationId xmlns:a16="http://schemas.microsoft.com/office/drawing/2014/main" id="{4C14F9B2-4CEA-49FB-A082-15BC792F71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9921" y="658566"/>
            <a:ext cx="2854466" cy="3505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24B91F1-FA13-42B7-B0AA-22D713186CE4}"/>
              </a:ext>
            </a:extLst>
          </p:cNvPr>
          <p:cNvGrpSpPr/>
          <p:nvPr/>
        </p:nvGrpSpPr>
        <p:grpSpPr>
          <a:xfrm>
            <a:off x="96698" y="84534"/>
            <a:ext cx="8322088" cy="679036"/>
            <a:chOff x="2467915" y="3107193"/>
            <a:chExt cx="7996873"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B67AB6D3-4084-4B70-9460-D69318820122}"/>
                </a:ext>
              </a:extLst>
            </p:cNvPr>
            <p:cNvSpPr/>
            <p:nvPr/>
          </p:nvSpPr>
          <p:spPr>
            <a:xfrm>
              <a:off x="2628864" y="3107194"/>
              <a:ext cx="7835924" cy="679035"/>
            </a:xfrm>
            <a:prstGeom prst="roundRect">
              <a:avLst/>
            </a:prstGeom>
            <a:solidFill>
              <a:schemeClr val="accent5">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049FE6D7-582D-4096-BB4C-B934340784EA}"/>
                </a:ext>
              </a:extLst>
            </p:cNvPr>
            <p:cNvSpPr/>
            <p:nvPr/>
          </p:nvSpPr>
          <p:spPr>
            <a:xfrm>
              <a:off x="2467915" y="3107193"/>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2</a:t>
              </a:r>
            </a:p>
          </p:txBody>
        </p:sp>
      </p:grpSp>
      <p:grpSp>
        <p:nvGrpSpPr>
          <p:cNvPr id="8" name="Group 7">
            <a:extLst>
              <a:ext uri="{FF2B5EF4-FFF2-40B4-BE49-F238E27FC236}">
                <a16:creationId xmlns:a16="http://schemas.microsoft.com/office/drawing/2014/main" id="{56118314-6F2A-46ED-954E-1250893DA5CA}"/>
              </a:ext>
            </a:extLst>
          </p:cNvPr>
          <p:cNvGrpSpPr/>
          <p:nvPr/>
        </p:nvGrpSpPr>
        <p:grpSpPr>
          <a:xfrm>
            <a:off x="801642" y="4178709"/>
            <a:ext cx="10603776" cy="2094271"/>
            <a:chOff x="801642" y="4178709"/>
            <a:chExt cx="10603776" cy="2094271"/>
          </a:xfrm>
        </p:grpSpPr>
        <p:sp>
          <p:nvSpPr>
            <p:cNvPr id="9" name="Rectangle: Diagonal Corners Rounded 8">
              <a:extLst>
                <a:ext uri="{FF2B5EF4-FFF2-40B4-BE49-F238E27FC236}">
                  <a16:creationId xmlns:a16="http://schemas.microsoft.com/office/drawing/2014/main" id="{8DE9903D-EA2D-4D47-AB5C-7856E30CA75C}"/>
                </a:ext>
              </a:extLst>
            </p:cNvPr>
            <p:cNvSpPr/>
            <p:nvPr/>
          </p:nvSpPr>
          <p:spPr>
            <a:xfrm>
              <a:off x="801642" y="4178709"/>
              <a:ext cx="10603776" cy="2094271"/>
            </a:xfrm>
            <a:prstGeom prst="round2DiagRect">
              <a:avLst/>
            </a:prstGeom>
            <a:solidFill>
              <a:srgbClr val="FFF3FB"/>
            </a:solid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0F4AA8B-C969-4E55-99F0-A8EFB90DE1B4}"/>
                </a:ext>
              </a:extLst>
            </p:cNvPr>
            <p:cNvSpPr txBox="1"/>
            <p:nvPr/>
          </p:nvSpPr>
          <p:spPr>
            <a:xfrm>
              <a:off x="1375228" y="4348925"/>
              <a:ext cx="9598858" cy="1714508"/>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1000"/>
                </a:spcAft>
                <a:buClrTx/>
                <a:buSzTx/>
                <a:buFontTx/>
                <a:buNone/>
                <a:tabLst/>
                <a:defRPr/>
              </a:pP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rầu</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chán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nản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khiến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luôn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ngoài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hưởng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quanh</a:t>
              </a:r>
              <a:r>
                <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11" name="Picture 10">
            <a:extLst>
              <a:ext uri="{FF2B5EF4-FFF2-40B4-BE49-F238E27FC236}">
                <a16:creationId xmlns:a16="http://schemas.microsoft.com/office/drawing/2014/main" id="{B8E94B50-6BC1-4BA7-8943-ADF0F3B1B6DE}"/>
              </a:ext>
            </a:extLst>
          </p:cNvPr>
          <p:cNvPicPr>
            <a:picLocks noChangeAspect="1"/>
          </p:cNvPicPr>
          <p:nvPr/>
        </p:nvPicPr>
        <p:blipFill rotWithShape="1">
          <a:blip r:embed="rId3"/>
          <a:srcRect l="62544" t="41320" r="986" b="8537"/>
          <a:stretch/>
        </p:blipFill>
        <p:spPr>
          <a:xfrm>
            <a:off x="2047488" y="1154581"/>
            <a:ext cx="3956425" cy="2732937"/>
          </a:xfrm>
          <a:prstGeom prst="rect">
            <a:avLst/>
          </a:prstGeom>
        </p:spPr>
      </p:pic>
    </p:spTree>
    <p:extLst>
      <p:ext uri="{BB962C8B-B14F-4D97-AF65-F5344CB8AC3E}">
        <p14:creationId xmlns:p14="http://schemas.microsoft.com/office/powerpoint/2010/main" val="1439472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2A32B0-B0BD-123F-ADC2-7A5C43742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5741C7E8-CF85-8BFB-B8CB-1E77EBC3CA7B}"/>
              </a:ext>
            </a:extLst>
          </p:cNvPr>
          <p:cNvSpPr txBox="1"/>
          <p:nvPr/>
        </p:nvSpPr>
        <p:spPr>
          <a:xfrm>
            <a:off x="2290762" y="1054001"/>
            <a:ext cx="7610475" cy="4401205"/>
          </a:xfrm>
          <a:prstGeom prst="rect">
            <a:avLst/>
          </a:prstGeom>
          <a:noFill/>
        </p:spPr>
        <p:txBody>
          <a:bodyPr wrap="square">
            <a:spAutoFit/>
          </a:bodyPr>
          <a:lstStyle/>
          <a:p>
            <a:r>
              <a:rPr lang="vi-VN" sz="2800" b="1">
                <a:solidFill>
                  <a:schemeClr val="bg1"/>
                </a:solidFill>
                <a:latin typeface="Times New Roman" panose="02020603050405020304" pitchFamily="18" charset="0"/>
                <a:cs typeface="Times New Roman" panose="02020603050405020304" pitchFamily="18" charset="0"/>
              </a:rPr>
              <a:t>Cảm xúc tích cực và tiêu cực có vai trò rất quan trọng đối với suy nghĩ và hành động của mỗi người. Những cảm xúc tích cực có thể giúp ta suy nghĩ và hành động hiệu quả hơn. Trong khi đó, những cảm xúc tiêu cực sẽ làm chúng ta khó có được những suy nghĩ và hành động phù hợp. Do vậy, mỗi chúng ta cần học cách tăng cường cảm xúc tích cực. Bên cạnh đó, cần học cách thích nghi với những cảm xúc tiêu cực và kiềm chế những cảm xúc tiêu cực đó.</a:t>
            </a:r>
            <a:endParaRPr lang="en-US" sz="28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17363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95A67-2088-4B0E-AA9C-4909804F0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851" cy="6858000"/>
          </a:xfrm>
          <a:prstGeom prst="rect">
            <a:avLst/>
          </a:prstGeom>
        </p:spPr>
      </p:pic>
    </p:spTree>
    <p:extLst>
      <p:ext uri="{BB962C8B-B14F-4D97-AF65-F5344CB8AC3E}">
        <p14:creationId xmlns:p14="http://schemas.microsoft.com/office/powerpoint/2010/main" val="415079481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4"/>
        <p:cNvGrpSpPr/>
        <p:nvPr/>
      </p:nvGrpSpPr>
      <p:grpSpPr>
        <a:xfrm>
          <a:off x="0" y="0"/>
          <a:ext cx="0" cy="0"/>
          <a:chOff x="0" y="0"/>
          <a:chExt cx="0" cy="0"/>
        </a:xfrm>
      </p:grpSpPr>
      <p:grpSp>
        <p:nvGrpSpPr>
          <p:cNvPr id="180" name="Google Shape;180;p22"/>
          <p:cNvGrpSpPr/>
          <p:nvPr/>
        </p:nvGrpSpPr>
        <p:grpSpPr>
          <a:xfrm>
            <a:off x="8450716" y="1872544"/>
            <a:ext cx="3786968" cy="4860033"/>
            <a:chOff x="5864288" y="1238675"/>
            <a:chExt cx="2840226" cy="3645025"/>
          </a:xfrm>
        </p:grpSpPr>
        <p:pic>
          <p:nvPicPr>
            <p:cNvPr id="181" name="Google Shape;181;p22"/>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82" name="Google Shape;182;p22"/>
            <p:cNvPicPr preferRelativeResize="0"/>
            <p:nvPr/>
          </p:nvPicPr>
          <p:blipFill>
            <a:blip r:embed="rId4">
              <a:alphaModFix/>
            </a:blip>
            <a:stretch>
              <a:fillRect/>
            </a:stretch>
          </p:blipFill>
          <p:spPr>
            <a:xfrm>
              <a:off x="7087476" y="1833431"/>
              <a:ext cx="241950" cy="170793"/>
            </a:xfrm>
            <a:prstGeom prst="rect">
              <a:avLst/>
            </a:prstGeom>
            <a:noFill/>
            <a:ln>
              <a:noFill/>
            </a:ln>
          </p:spPr>
        </p:pic>
      </p:grpSp>
      <p:pic>
        <p:nvPicPr>
          <p:cNvPr id="23" name="Google Shape;52;p12">
            <a:extLst>
              <a:ext uri="{FF2B5EF4-FFF2-40B4-BE49-F238E27FC236}">
                <a16:creationId xmlns:a16="http://schemas.microsoft.com/office/drawing/2014/main" id="{8D9547E2-01AD-45A4-905B-1C5E83504798}"/>
              </a:ext>
            </a:extLst>
          </p:cNvPr>
          <p:cNvPicPr preferRelativeResize="0"/>
          <p:nvPr/>
        </p:nvPicPr>
        <p:blipFill>
          <a:blip r:embed="rId5">
            <a:alphaModFix/>
          </a:blip>
          <a:stretch>
            <a:fillRect/>
          </a:stretch>
        </p:blipFill>
        <p:spPr>
          <a:xfrm>
            <a:off x="9492079" y="1711470"/>
            <a:ext cx="820766" cy="737100"/>
          </a:xfrm>
          <a:prstGeom prst="rect">
            <a:avLst/>
          </a:prstGeom>
          <a:noFill/>
          <a:ln>
            <a:noFill/>
          </a:ln>
        </p:spPr>
      </p:pic>
      <p:grpSp>
        <p:nvGrpSpPr>
          <p:cNvPr id="24" name="Google Shape;59;p12">
            <a:extLst>
              <a:ext uri="{FF2B5EF4-FFF2-40B4-BE49-F238E27FC236}">
                <a16:creationId xmlns:a16="http://schemas.microsoft.com/office/drawing/2014/main" id="{3C34201A-52F5-49A8-A748-01299BA07295}"/>
              </a:ext>
            </a:extLst>
          </p:cNvPr>
          <p:cNvGrpSpPr/>
          <p:nvPr/>
        </p:nvGrpSpPr>
        <p:grpSpPr>
          <a:xfrm>
            <a:off x="9723282" y="1872544"/>
            <a:ext cx="358351" cy="298118"/>
            <a:chOff x="1926350" y="995225"/>
            <a:chExt cx="428650" cy="356600"/>
          </a:xfrm>
        </p:grpSpPr>
        <p:sp>
          <p:nvSpPr>
            <p:cNvPr id="25" name="Google Shape;60;p12">
              <a:extLst>
                <a:ext uri="{FF2B5EF4-FFF2-40B4-BE49-F238E27FC236}">
                  <a16:creationId xmlns:a16="http://schemas.microsoft.com/office/drawing/2014/main" id="{C753834A-32D7-46A8-9B33-CB3AE0A0A14E}"/>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6" name="Google Shape;61;p12">
              <a:extLst>
                <a:ext uri="{FF2B5EF4-FFF2-40B4-BE49-F238E27FC236}">
                  <a16:creationId xmlns:a16="http://schemas.microsoft.com/office/drawing/2014/main" id="{9B57BF40-7286-426F-BF3E-E93C4D0FF7CA}"/>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7" name="Google Shape;62;p12">
              <a:extLst>
                <a:ext uri="{FF2B5EF4-FFF2-40B4-BE49-F238E27FC236}">
                  <a16:creationId xmlns:a16="http://schemas.microsoft.com/office/drawing/2014/main" id="{E48A895E-905D-422D-8FB7-3C178279BBCF}"/>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28" name="Google Shape;63;p12">
              <a:extLst>
                <a:ext uri="{FF2B5EF4-FFF2-40B4-BE49-F238E27FC236}">
                  <a16:creationId xmlns:a16="http://schemas.microsoft.com/office/drawing/2014/main" id="{72923CF4-DFCB-4573-B5FF-66AE8AEF4748}"/>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80BA5657-DE63-4FF4-B101-D2F12714EF76}"/>
              </a:ext>
            </a:extLst>
          </p:cNvPr>
          <p:cNvGrpSpPr/>
          <p:nvPr/>
        </p:nvGrpSpPr>
        <p:grpSpPr>
          <a:xfrm>
            <a:off x="490617" y="2448570"/>
            <a:ext cx="4175760" cy="3833282"/>
            <a:chOff x="170510" y="2125727"/>
            <a:chExt cx="4175760" cy="3833282"/>
          </a:xfrm>
        </p:grpSpPr>
        <p:sp>
          <p:nvSpPr>
            <p:cNvPr id="30" name="Google Shape;262;p36">
              <a:extLst>
                <a:ext uri="{FF2B5EF4-FFF2-40B4-BE49-F238E27FC236}">
                  <a16:creationId xmlns:a16="http://schemas.microsoft.com/office/drawing/2014/main" id="{2CE055DA-71D7-483A-A5BA-DA1B458673D6}"/>
                </a:ext>
              </a:extLst>
            </p:cNvPr>
            <p:cNvSpPr/>
            <p:nvPr/>
          </p:nvSpPr>
          <p:spPr>
            <a:xfrm>
              <a:off x="401158" y="2125727"/>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35" name="TextBox 34">
              <a:extLst>
                <a:ext uri="{FF2B5EF4-FFF2-40B4-BE49-F238E27FC236}">
                  <a16:creationId xmlns:a16="http://schemas.microsoft.com/office/drawing/2014/main" id="{9B55EAC7-9097-418A-AABA-7DAEFF621235}"/>
                </a:ext>
              </a:extLst>
            </p:cNvPr>
            <p:cNvSpPr txBox="1"/>
            <p:nvPr/>
          </p:nvSpPr>
          <p:spPr>
            <a:xfrm>
              <a:off x="170510" y="3423920"/>
              <a:ext cx="4175760" cy="123161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grpSp>
        <p:nvGrpSpPr>
          <p:cNvPr id="7" name="Group 6">
            <a:extLst>
              <a:ext uri="{FF2B5EF4-FFF2-40B4-BE49-F238E27FC236}">
                <a16:creationId xmlns:a16="http://schemas.microsoft.com/office/drawing/2014/main" id="{0205596B-173C-4323-99F7-74D3762BC99D}"/>
              </a:ext>
            </a:extLst>
          </p:cNvPr>
          <p:cNvGrpSpPr/>
          <p:nvPr/>
        </p:nvGrpSpPr>
        <p:grpSpPr>
          <a:xfrm>
            <a:off x="4833018" y="2448570"/>
            <a:ext cx="4175760" cy="3833282"/>
            <a:chOff x="4726316" y="2080176"/>
            <a:chExt cx="4175760" cy="3833282"/>
          </a:xfrm>
        </p:grpSpPr>
        <p:sp>
          <p:nvSpPr>
            <p:cNvPr id="31" name="Google Shape;263;p36">
              <a:extLst>
                <a:ext uri="{FF2B5EF4-FFF2-40B4-BE49-F238E27FC236}">
                  <a16:creationId xmlns:a16="http://schemas.microsoft.com/office/drawing/2014/main" id="{6ADDA033-AA0E-42C5-9A0A-BA28B1484B21}"/>
                </a:ext>
              </a:extLst>
            </p:cNvPr>
            <p:cNvSpPr/>
            <p:nvPr/>
          </p:nvSpPr>
          <p:spPr>
            <a:xfrm>
              <a:off x="4956964" y="2080176"/>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sp>
          <p:nvSpPr>
            <p:cNvPr id="36" name="TextBox 35">
              <a:extLst>
                <a:ext uri="{FF2B5EF4-FFF2-40B4-BE49-F238E27FC236}">
                  <a16:creationId xmlns:a16="http://schemas.microsoft.com/office/drawing/2014/main" id="{B58EBD4D-91A0-414B-BF21-3368DE7145CB}"/>
                </a:ext>
              </a:extLst>
            </p:cNvPr>
            <p:cNvSpPr txBox="1"/>
            <p:nvPr/>
          </p:nvSpPr>
          <p:spPr>
            <a:xfrm>
              <a:off x="4726316" y="3143420"/>
              <a:ext cx="4175760" cy="18225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ea typeface="+mn-ea"/>
                <a:cs typeface="Times New Roman" panose="02020603050405020304" pitchFamily="18" charset="0"/>
              </a:endParaRPr>
            </a:p>
          </p:txBody>
        </p:sp>
      </p:grpSp>
      <p:sp>
        <p:nvSpPr>
          <p:cNvPr id="32" name="TextBox 31">
            <a:extLst>
              <a:ext uri="{FF2B5EF4-FFF2-40B4-BE49-F238E27FC236}">
                <a16:creationId xmlns:a16="http://schemas.microsoft.com/office/drawing/2014/main" id="{322DE280-4F9C-4B57-80D0-6D8E8F6E9C90}"/>
              </a:ext>
            </a:extLst>
          </p:cNvPr>
          <p:cNvSpPr txBox="1"/>
          <p:nvPr/>
        </p:nvSpPr>
        <p:spPr>
          <a:xfrm>
            <a:off x="1847383"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01</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33" name="TextBox 32">
            <a:extLst>
              <a:ext uri="{FF2B5EF4-FFF2-40B4-BE49-F238E27FC236}">
                <a16:creationId xmlns:a16="http://schemas.microsoft.com/office/drawing/2014/main" id="{ECD1EA31-14D3-4613-B735-68A6B1F2C6B3}"/>
              </a:ext>
            </a:extLst>
          </p:cNvPr>
          <p:cNvSpPr txBox="1"/>
          <p:nvPr/>
        </p:nvSpPr>
        <p:spPr>
          <a:xfrm>
            <a:off x="6217940"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02</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10" name="TextBox 9">
            <a:extLst>
              <a:ext uri="{FF2B5EF4-FFF2-40B4-BE49-F238E27FC236}">
                <a16:creationId xmlns:a16="http://schemas.microsoft.com/office/drawing/2014/main" id="{5CCCB08B-BD86-4E3A-B925-0DE07AD54201}"/>
              </a:ext>
            </a:extLst>
          </p:cNvPr>
          <p:cNvSpPr txBox="1"/>
          <p:nvPr/>
        </p:nvSpPr>
        <p:spPr>
          <a:xfrm>
            <a:off x="562589" y="257383"/>
            <a:ext cx="9002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ea typeface="+mn-ea"/>
                <a:cs typeface="Times New Roman" panose="02020603050405020304" pitchFamily="18" charset="0"/>
              </a:rPr>
              <a:t>YÊU CẦU CẦN ĐẠT</a:t>
            </a:r>
            <a:endParaRPr kumimoji="0" lang="en-US" sz="7200" b="1" i="0" u="none" strike="noStrike" kern="1200" cap="none" spc="0" normalizeH="0" baseline="0" noProof="0" dirty="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68538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hildren playing at pencil house Premium Vector">
            <a:extLst>
              <a:ext uri="{FF2B5EF4-FFF2-40B4-BE49-F238E27FC236}">
                <a16:creationId xmlns:a16="http://schemas.microsoft.com/office/drawing/2014/main" id="{270CF2DB-25FB-5B32-ADAE-B671E94405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977" y="610890"/>
            <a:ext cx="4644572" cy="59059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FB5379-0103-F13C-2876-D4B72C428297}"/>
              </a:ext>
            </a:extLst>
          </p:cNvPr>
          <p:cNvSpPr txBox="1"/>
          <p:nvPr/>
        </p:nvSpPr>
        <p:spPr>
          <a:xfrm>
            <a:off x="5078549" y="2609768"/>
            <a:ext cx="647418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050"/>
                </a:solidFill>
                <a:effectLst/>
                <a:uLnTx/>
                <a:uFillTx/>
                <a:latin typeface="Times New Roman" panose="02020603050405020304" pitchFamily="18" charset="0"/>
                <a:ea typeface="+mn-ea"/>
                <a:cs typeface="Times New Roman" panose="02020603050405020304" pitchFamily="18" charset="0"/>
              </a:rPr>
              <a:t>Tạm biệt và hẹn gặp lại các con trong các tiết học sau!</a:t>
            </a:r>
            <a:endParaRPr kumimoji="0" lang="vi-VN" sz="5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664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A454C8C-BBEC-48FD-AA65-EB5D62B42E38}"/>
              </a:ext>
            </a:extLst>
          </p:cNvPr>
          <p:cNvGrpSpPr/>
          <p:nvPr/>
        </p:nvGrpSpPr>
        <p:grpSpPr>
          <a:xfrm>
            <a:off x="2498072" y="474771"/>
            <a:ext cx="8769696" cy="2328028"/>
            <a:chOff x="1731603" y="1430706"/>
            <a:chExt cx="8176066" cy="3968474"/>
          </a:xfrm>
          <a:solidFill>
            <a:schemeClr val="accent2">
              <a:lumMod val="20000"/>
              <a:lumOff val="80000"/>
            </a:schemeClr>
          </a:solidFill>
        </p:grpSpPr>
        <p:sp>
          <p:nvSpPr>
            <p:cNvPr id="4" name="Cloud 3">
              <a:extLst>
                <a:ext uri="{FF2B5EF4-FFF2-40B4-BE49-F238E27FC236}">
                  <a16:creationId xmlns:a16="http://schemas.microsoft.com/office/drawing/2014/main" id="{D18DE696-7F9F-4051-8DF8-F1B7B10478D0}"/>
                </a:ext>
              </a:extLst>
            </p:cNvPr>
            <p:cNvSpPr/>
            <p:nvPr/>
          </p:nvSpPr>
          <p:spPr>
            <a:xfrm>
              <a:off x="1731603" y="1430706"/>
              <a:ext cx="8176066" cy="3968474"/>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59E854E-51C5-4F43-920B-4542C3D6C481}"/>
                </a:ext>
              </a:extLst>
            </p:cNvPr>
            <p:cNvSpPr txBox="1"/>
            <p:nvPr/>
          </p:nvSpPr>
          <p:spPr>
            <a:xfrm>
              <a:off x="2853753" y="2301752"/>
              <a:ext cx="6315997" cy="2226381"/>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bạn</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hát</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grpSp>
      <p:pic>
        <p:nvPicPr>
          <p:cNvPr id="2" name="Picture 1" descr="Icon&#10;&#10;Description automatically generated">
            <a:extLst>
              <a:ext uri="{FF2B5EF4-FFF2-40B4-BE49-F238E27FC236}">
                <a16:creationId xmlns:a16="http://schemas.microsoft.com/office/drawing/2014/main" id="{BF2EC250-BE7B-4F60-B96A-5D5BD31F1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03" y="2291816"/>
            <a:ext cx="2136369" cy="2136369"/>
          </a:xfrm>
          <a:prstGeom prst="rect">
            <a:avLst/>
          </a:prstGeom>
        </p:spPr>
      </p:pic>
      <p:grpSp>
        <p:nvGrpSpPr>
          <p:cNvPr id="8" name="Group 7">
            <a:extLst>
              <a:ext uri="{FF2B5EF4-FFF2-40B4-BE49-F238E27FC236}">
                <a16:creationId xmlns:a16="http://schemas.microsoft.com/office/drawing/2014/main" id="{3AD3AA5C-2901-4A98-AF03-350788AE91EE}"/>
              </a:ext>
            </a:extLst>
          </p:cNvPr>
          <p:cNvGrpSpPr/>
          <p:nvPr/>
        </p:nvGrpSpPr>
        <p:grpSpPr>
          <a:xfrm>
            <a:off x="2498072" y="3487023"/>
            <a:ext cx="8022445" cy="2896206"/>
            <a:chOff x="1731603" y="1548363"/>
            <a:chExt cx="8176066" cy="3850817"/>
          </a:xfrm>
          <a:solidFill>
            <a:schemeClr val="accent2">
              <a:lumMod val="20000"/>
              <a:lumOff val="80000"/>
            </a:schemeClr>
          </a:solidFill>
        </p:grpSpPr>
        <p:sp>
          <p:nvSpPr>
            <p:cNvPr id="9" name="Cloud 8">
              <a:extLst>
                <a:ext uri="{FF2B5EF4-FFF2-40B4-BE49-F238E27FC236}">
                  <a16:creationId xmlns:a16="http://schemas.microsoft.com/office/drawing/2014/main" id="{5710A9B4-1518-4FF9-B392-165CA9CAD2BD}"/>
                </a:ext>
              </a:extLst>
            </p:cNvPr>
            <p:cNvSpPr/>
            <p:nvPr/>
          </p:nvSpPr>
          <p:spPr>
            <a:xfrm>
              <a:off x="1731603" y="1548363"/>
              <a:ext cx="8176066" cy="3850817"/>
            </a:xfrm>
            <a:prstGeom prst="cloud">
              <a:avLst/>
            </a:prstGeom>
            <a:grpFill/>
            <a:ln>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4D27088-8142-487B-B922-33AA1F28C178}"/>
                </a:ext>
              </a:extLst>
            </p:cNvPr>
            <p:cNvSpPr txBox="1"/>
            <p:nvPr/>
          </p:nvSpPr>
          <p:spPr>
            <a:xfrm>
              <a:off x="2542875" y="2424893"/>
              <a:ext cx="6783603" cy="1736551"/>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1000"/>
                </a:spcAft>
                <a:buClrTx/>
                <a:buSzTx/>
                <a:buFontTx/>
                <a:buNone/>
                <a:tabLst/>
                <a:defRPr/>
              </a:pP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Chia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sẻ</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hát</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Niềm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255420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anh sách các cảm xúc: 54 cách để nói những gì bạn đang cảm thấy | Vinmec">
            <a:extLst>
              <a:ext uri="{FF2B5EF4-FFF2-40B4-BE49-F238E27FC236}">
                <a16:creationId xmlns:a16="http://schemas.microsoft.com/office/drawing/2014/main" id="{30771377-28D6-46F0-8634-DC826A08D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707" y="2533650"/>
            <a:ext cx="7705611" cy="4349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ABBE91EB-77BD-4915-B95C-A16EC85660AA}"/>
              </a:ext>
            </a:extLst>
          </p:cNvPr>
          <p:cNvSpPr/>
          <p:nvPr/>
        </p:nvSpPr>
        <p:spPr>
          <a:xfrm>
            <a:off x="827645" y="695621"/>
            <a:ext cx="11001437" cy="1966299"/>
          </a:xfrm>
          <a:prstGeom prst="roundRect">
            <a:avLst>
              <a:gd name="adj" fmla="val 7971"/>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4036592-D981-4033-B671-0C9BB1CC42C0}"/>
              </a:ext>
            </a:extLst>
          </p:cNvPr>
          <p:cNvSpPr txBox="1"/>
          <p:nvPr/>
        </p:nvSpPr>
        <p:spPr>
          <a:xfrm>
            <a:off x="1004888" y="1034963"/>
            <a:ext cx="10548680"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13462">
                  <a:solidFill>
                    <a:srgbClr val="FFFFFF"/>
                  </a:solidFill>
                  <a:prstDash val="solid"/>
                </a:ln>
                <a:solidFill>
                  <a:srgbClr val="1E263A">
                    <a:lumMod val="85000"/>
                    <a:lumOff val="15000"/>
                  </a:srgbClr>
                </a:solidFill>
                <a:effectLst>
                  <a:outerShdw dist="38100" dir="2700000" algn="bl" rotWithShape="0">
                    <a:srgbClr val="F36846"/>
                  </a:outerShdw>
                </a:effectLst>
                <a:uLnTx/>
                <a:uFillTx/>
                <a:latin typeface="Times New Roman" panose="02020603050405020304" pitchFamily="18" charset="0"/>
                <a:cs typeface="Times New Roman" panose="02020603050405020304" pitchFamily="18" charset="0"/>
              </a:rPr>
              <a:t>CẢM XÚC CỦA EM</a:t>
            </a:r>
          </a:p>
        </p:txBody>
      </p:sp>
      <p:sp>
        <p:nvSpPr>
          <p:cNvPr id="7" name="Rectangle: Rounded Corners 6">
            <a:extLst>
              <a:ext uri="{FF2B5EF4-FFF2-40B4-BE49-F238E27FC236}">
                <a16:creationId xmlns:a16="http://schemas.microsoft.com/office/drawing/2014/main" id="{94750835-E2EF-40EC-ACAC-7842F04A4F44}"/>
              </a:ext>
            </a:extLst>
          </p:cNvPr>
          <p:cNvSpPr/>
          <p:nvPr/>
        </p:nvSpPr>
        <p:spPr>
          <a:xfrm>
            <a:off x="4926291" y="372753"/>
            <a:ext cx="2452955" cy="64573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BÀI 9</a:t>
            </a:r>
          </a:p>
        </p:txBody>
      </p:sp>
    </p:spTree>
    <p:extLst>
      <p:ext uri="{BB962C8B-B14F-4D97-AF65-F5344CB8AC3E}">
        <p14:creationId xmlns:p14="http://schemas.microsoft.com/office/powerpoint/2010/main" val="20132869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1" presetClass="entr" presetSubtype="0" fill="hold" nodeType="with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164"/>
        <p:cNvGrpSpPr/>
        <p:nvPr/>
      </p:nvGrpSpPr>
      <p:grpSpPr>
        <a:xfrm>
          <a:off x="0" y="0"/>
          <a:ext cx="0" cy="0"/>
          <a:chOff x="0" y="0"/>
          <a:chExt cx="0" cy="0"/>
        </a:xfrm>
      </p:grpSpPr>
      <p:grpSp>
        <p:nvGrpSpPr>
          <p:cNvPr id="180" name="Google Shape;180;p22"/>
          <p:cNvGrpSpPr/>
          <p:nvPr/>
        </p:nvGrpSpPr>
        <p:grpSpPr>
          <a:xfrm>
            <a:off x="8450716" y="1872544"/>
            <a:ext cx="3786968" cy="4860033"/>
            <a:chOff x="5864288" y="1238675"/>
            <a:chExt cx="2840226" cy="3645025"/>
          </a:xfrm>
        </p:grpSpPr>
        <p:pic>
          <p:nvPicPr>
            <p:cNvPr id="181" name="Google Shape;181;p22"/>
            <p:cNvPicPr preferRelativeResize="0"/>
            <p:nvPr/>
          </p:nvPicPr>
          <p:blipFill>
            <a:blip r:embed="rId3">
              <a:alphaModFix/>
            </a:blip>
            <a:stretch>
              <a:fillRect/>
            </a:stretch>
          </p:blipFill>
          <p:spPr>
            <a:xfrm>
              <a:off x="5864288" y="1238675"/>
              <a:ext cx="2840226" cy="3645025"/>
            </a:xfrm>
            <a:prstGeom prst="rect">
              <a:avLst/>
            </a:prstGeom>
            <a:noFill/>
            <a:ln>
              <a:noFill/>
            </a:ln>
          </p:spPr>
        </p:pic>
        <p:pic>
          <p:nvPicPr>
            <p:cNvPr id="182" name="Google Shape;182;p22"/>
            <p:cNvPicPr preferRelativeResize="0"/>
            <p:nvPr/>
          </p:nvPicPr>
          <p:blipFill>
            <a:blip r:embed="rId4">
              <a:alphaModFix/>
            </a:blip>
            <a:stretch>
              <a:fillRect/>
            </a:stretch>
          </p:blipFill>
          <p:spPr>
            <a:xfrm>
              <a:off x="7087476" y="1833431"/>
              <a:ext cx="241950" cy="170793"/>
            </a:xfrm>
            <a:prstGeom prst="rect">
              <a:avLst/>
            </a:prstGeom>
            <a:noFill/>
            <a:ln>
              <a:noFill/>
            </a:ln>
          </p:spPr>
        </p:pic>
      </p:grpSp>
      <p:pic>
        <p:nvPicPr>
          <p:cNvPr id="23" name="Google Shape;52;p12">
            <a:extLst>
              <a:ext uri="{FF2B5EF4-FFF2-40B4-BE49-F238E27FC236}">
                <a16:creationId xmlns:a16="http://schemas.microsoft.com/office/drawing/2014/main" id="{8D9547E2-01AD-45A4-905B-1C5E83504798}"/>
              </a:ext>
            </a:extLst>
          </p:cNvPr>
          <p:cNvPicPr preferRelativeResize="0"/>
          <p:nvPr/>
        </p:nvPicPr>
        <p:blipFill>
          <a:blip r:embed="rId5">
            <a:alphaModFix/>
          </a:blip>
          <a:stretch>
            <a:fillRect/>
          </a:stretch>
        </p:blipFill>
        <p:spPr>
          <a:xfrm>
            <a:off x="9492079" y="1711470"/>
            <a:ext cx="820766" cy="737100"/>
          </a:xfrm>
          <a:prstGeom prst="rect">
            <a:avLst/>
          </a:prstGeom>
          <a:noFill/>
          <a:ln>
            <a:noFill/>
          </a:ln>
        </p:spPr>
      </p:pic>
      <p:grpSp>
        <p:nvGrpSpPr>
          <p:cNvPr id="24" name="Google Shape;59;p12">
            <a:extLst>
              <a:ext uri="{FF2B5EF4-FFF2-40B4-BE49-F238E27FC236}">
                <a16:creationId xmlns:a16="http://schemas.microsoft.com/office/drawing/2014/main" id="{3C34201A-52F5-49A8-A748-01299BA07295}"/>
              </a:ext>
            </a:extLst>
          </p:cNvPr>
          <p:cNvGrpSpPr/>
          <p:nvPr/>
        </p:nvGrpSpPr>
        <p:grpSpPr>
          <a:xfrm>
            <a:off x="9723282" y="1872544"/>
            <a:ext cx="358351" cy="298118"/>
            <a:chOff x="1926350" y="995225"/>
            <a:chExt cx="428650" cy="356600"/>
          </a:xfrm>
        </p:grpSpPr>
        <p:sp>
          <p:nvSpPr>
            <p:cNvPr id="25" name="Google Shape;60;p12">
              <a:extLst>
                <a:ext uri="{FF2B5EF4-FFF2-40B4-BE49-F238E27FC236}">
                  <a16:creationId xmlns:a16="http://schemas.microsoft.com/office/drawing/2014/main" id="{C753834A-32D7-46A8-9B33-CB3AE0A0A14E}"/>
                </a:ext>
              </a:extLst>
            </p:cNvPr>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6" name="Google Shape;61;p12">
              <a:extLst>
                <a:ext uri="{FF2B5EF4-FFF2-40B4-BE49-F238E27FC236}">
                  <a16:creationId xmlns:a16="http://schemas.microsoft.com/office/drawing/2014/main" id="{9B57BF40-7286-426F-BF3E-E93C4D0FF7CA}"/>
                </a:ext>
              </a:extLst>
            </p:cNvPr>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7" name="Google Shape;62;p12">
              <a:extLst>
                <a:ext uri="{FF2B5EF4-FFF2-40B4-BE49-F238E27FC236}">
                  <a16:creationId xmlns:a16="http://schemas.microsoft.com/office/drawing/2014/main" id="{E48A895E-905D-422D-8FB7-3C178279BBCF}"/>
                </a:ext>
              </a:extLst>
            </p:cNvPr>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28" name="Google Shape;63;p12">
              <a:extLst>
                <a:ext uri="{FF2B5EF4-FFF2-40B4-BE49-F238E27FC236}">
                  <a16:creationId xmlns:a16="http://schemas.microsoft.com/office/drawing/2014/main" id="{72923CF4-DFCB-4573-B5FF-66AE8AEF4748}"/>
                </a:ext>
              </a:extLst>
            </p:cNvPr>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adFill>
              <a:gsLst>
                <a:gs pos="0">
                  <a:srgbClr val="44506E"/>
                </a:gs>
                <a:gs pos="58000">
                  <a:schemeClr val="dk1"/>
                </a:gs>
                <a:gs pos="100000">
                  <a:schemeClr val="dk1"/>
                </a:gs>
              </a:gsLst>
              <a:path path="circle">
                <a:fillToRect l="100000" t="100000"/>
              </a:path>
              <a:tileRect r="-100000" b="-10000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80BA5657-DE63-4FF4-B101-D2F12714EF76}"/>
              </a:ext>
            </a:extLst>
          </p:cNvPr>
          <p:cNvGrpSpPr/>
          <p:nvPr/>
        </p:nvGrpSpPr>
        <p:grpSpPr>
          <a:xfrm>
            <a:off x="490617" y="2448570"/>
            <a:ext cx="4175760" cy="3833282"/>
            <a:chOff x="170510" y="2125727"/>
            <a:chExt cx="4175760" cy="3833282"/>
          </a:xfrm>
        </p:grpSpPr>
        <p:sp>
          <p:nvSpPr>
            <p:cNvPr id="30" name="Google Shape;262;p36">
              <a:extLst>
                <a:ext uri="{FF2B5EF4-FFF2-40B4-BE49-F238E27FC236}">
                  <a16:creationId xmlns:a16="http://schemas.microsoft.com/office/drawing/2014/main" id="{2CE055DA-71D7-483A-A5BA-DA1B458673D6}"/>
                </a:ext>
              </a:extLst>
            </p:cNvPr>
            <p:cNvSpPr/>
            <p:nvPr/>
          </p:nvSpPr>
          <p:spPr>
            <a:xfrm>
              <a:off x="401158" y="2125727"/>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9B55EAC7-9097-418A-AABA-7DAEFF621235}"/>
                </a:ext>
              </a:extLst>
            </p:cNvPr>
            <p:cNvSpPr txBox="1"/>
            <p:nvPr/>
          </p:nvSpPr>
          <p:spPr>
            <a:xfrm>
              <a:off x="170510" y="3423920"/>
              <a:ext cx="4175760" cy="123161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0205596B-173C-4323-99F7-74D3762BC99D}"/>
              </a:ext>
            </a:extLst>
          </p:cNvPr>
          <p:cNvGrpSpPr/>
          <p:nvPr/>
        </p:nvGrpSpPr>
        <p:grpSpPr>
          <a:xfrm>
            <a:off x="4833018" y="2448570"/>
            <a:ext cx="4175760" cy="3833282"/>
            <a:chOff x="4726316" y="2080176"/>
            <a:chExt cx="4175760" cy="3833282"/>
          </a:xfrm>
        </p:grpSpPr>
        <p:sp>
          <p:nvSpPr>
            <p:cNvPr id="31" name="Google Shape;263;p36">
              <a:extLst>
                <a:ext uri="{FF2B5EF4-FFF2-40B4-BE49-F238E27FC236}">
                  <a16:creationId xmlns:a16="http://schemas.microsoft.com/office/drawing/2014/main" id="{6ADDA033-AA0E-42C5-9A0A-BA28B1484B21}"/>
                </a:ext>
              </a:extLst>
            </p:cNvPr>
            <p:cNvSpPr/>
            <p:nvPr/>
          </p:nvSpPr>
          <p:spPr>
            <a:xfrm>
              <a:off x="4956964" y="2080176"/>
              <a:ext cx="3786968" cy="3833282"/>
            </a:xfrm>
            <a:prstGeom prst="ellipse">
              <a:avLst/>
            </a:prstGeom>
            <a:solidFill>
              <a:schemeClr val="accent3">
                <a:lumMod val="20000"/>
                <a:lumOff val="80000"/>
              </a:schemeClr>
            </a:solidFill>
            <a:ln w="19050">
              <a:solidFill>
                <a:schemeClr val="tx1"/>
              </a:solidFill>
              <a:prstDash val="dash"/>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58EBD4D-91A0-414B-BF21-3368DE7145CB}"/>
                </a:ext>
              </a:extLst>
            </p:cNvPr>
            <p:cNvSpPr txBox="1"/>
            <p:nvPr/>
          </p:nvSpPr>
          <p:spPr>
            <a:xfrm>
              <a:off x="4726316" y="3143420"/>
              <a:ext cx="4175760" cy="18225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tiêu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grpSp>
      <p:sp>
        <p:nvSpPr>
          <p:cNvPr id="32" name="TextBox 31">
            <a:extLst>
              <a:ext uri="{FF2B5EF4-FFF2-40B4-BE49-F238E27FC236}">
                <a16:creationId xmlns:a16="http://schemas.microsoft.com/office/drawing/2014/main" id="{322DE280-4F9C-4B57-80D0-6D8E8F6E9C90}"/>
              </a:ext>
            </a:extLst>
          </p:cNvPr>
          <p:cNvSpPr txBox="1"/>
          <p:nvPr/>
        </p:nvSpPr>
        <p:spPr>
          <a:xfrm>
            <a:off x="1847383"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01</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33" name="TextBox 32">
            <a:extLst>
              <a:ext uri="{FF2B5EF4-FFF2-40B4-BE49-F238E27FC236}">
                <a16:creationId xmlns:a16="http://schemas.microsoft.com/office/drawing/2014/main" id="{ECD1EA31-14D3-4613-B735-68A6B1F2C6B3}"/>
              </a:ext>
            </a:extLst>
          </p:cNvPr>
          <p:cNvSpPr txBox="1"/>
          <p:nvPr/>
        </p:nvSpPr>
        <p:spPr>
          <a:xfrm>
            <a:off x="6217940" y="1562481"/>
            <a:ext cx="1912695" cy="18620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15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rPr>
              <a:t>02</a:t>
            </a:r>
            <a:endParaRPr kumimoji="0" lang="en" sz="900" b="1" i="0" u="none" strike="noStrike" kern="1200" cap="none" spc="0" normalizeH="0" baseline="0" noProof="0" dirty="0">
              <a:ln>
                <a:noFill/>
              </a:ln>
              <a:solidFill>
                <a:srgbClr val="3F5378"/>
              </a:solidFill>
              <a:effectLst/>
              <a:uLnTx/>
              <a:uFillTx/>
              <a:latin typeface="Times New Roman" panose="02020603050405020304" pitchFamily="18" charset="0"/>
              <a:ea typeface="Roboto Condensed"/>
              <a:cs typeface="Times New Roman" panose="02020603050405020304" pitchFamily="18" charset="0"/>
              <a:sym typeface="Roboto Condensed"/>
            </a:endParaRPr>
          </a:p>
        </p:txBody>
      </p:sp>
      <p:sp>
        <p:nvSpPr>
          <p:cNvPr id="10" name="TextBox 9">
            <a:extLst>
              <a:ext uri="{FF2B5EF4-FFF2-40B4-BE49-F238E27FC236}">
                <a16:creationId xmlns:a16="http://schemas.microsoft.com/office/drawing/2014/main" id="{5CCCB08B-BD86-4E3A-B925-0DE07AD54201}"/>
              </a:ext>
            </a:extLst>
          </p:cNvPr>
          <p:cNvSpPr txBox="1"/>
          <p:nvPr/>
        </p:nvSpPr>
        <p:spPr>
          <a:xfrm>
            <a:off x="562589" y="257383"/>
            <a:ext cx="9002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rPr>
              <a:t>YÊU</a:t>
            </a:r>
            <a:r>
              <a:rPr kumimoji="0" lang="en-US" sz="7200" b="1" i="0" u="none" strike="noStrike" kern="1200" cap="none" spc="0" normalizeH="0" noProof="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rPr>
              <a:t> CẦU CẦN ĐẠT</a:t>
            </a:r>
            <a:endParaRPr kumimoji="0" lang="en-US" sz="7200" b="1" i="0" u="none" strike="noStrike" kern="1200" cap="none" spc="0" normalizeH="0" baseline="0" noProof="0" dirty="0">
              <a:ln w="22225">
                <a:solidFill>
                  <a:srgbClr val="1E263A"/>
                </a:solidFill>
                <a:prstDash val="solid"/>
              </a:ln>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r="100000" b="100000"/>
                </a:path>
                <a:tileRect l="-100000" t="-100000"/>
              </a:gra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8321330" y="463901"/>
            <a:ext cx="1995249" cy="1791820"/>
          </a:xfrm>
          <a:prstGeom prst="rect">
            <a:avLst/>
          </a:prstGeom>
          <a:noFill/>
          <a:ln>
            <a:noFill/>
          </a:ln>
        </p:spPr>
      </p:pic>
      <p:pic>
        <p:nvPicPr>
          <p:cNvPr id="80" name="Google Shape;80;p14"/>
          <p:cNvPicPr preferRelativeResize="0"/>
          <p:nvPr/>
        </p:nvPicPr>
        <p:blipFill>
          <a:blip r:embed="rId4">
            <a:alphaModFix/>
          </a:blip>
          <a:stretch>
            <a:fillRect/>
          </a:stretch>
        </p:blipFill>
        <p:spPr>
          <a:xfrm>
            <a:off x="8064401" y="1542425"/>
            <a:ext cx="3742567" cy="4994511"/>
          </a:xfrm>
          <a:prstGeom prst="rect">
            <a:avLst/>
          </a:prstGeom>
          <a:noFill/>
          <a:ln>
            <a:noFill/>
          </a:ln>
        </p:spPr>
      </p:pic>
      <p:sp>
        <p:nvSpPr>
          <p:cNvPr id="81" name="Google Shape;81;p14"/>
          <p:cNvSpPr txBox="1">
            <a:spLocks noGrp="1"/>
          </p:cNvSpPr>
          <p:nvPr>
            <p:ph type="ctrTitle"/>
          </p:nvPr>
        </p:nvSpPr>
        <p:spPr>
          <a:xfrm>
            <a:off x="-86926" y="2431480"/>
            <a:ext cx="8897052" cy="2170800"/>
          </a:xfrm>
          <a:prstGeom prst="rect">
            <a:avLst/>
          </a:prstGeom>
        </p:spPr>
        <p:txBody>
          <a:bodyPr spcFirstLastPara="1" vert="horz" wrap="square" lIns="0" tIns="0" rIns="0" bIns="0" rtlCol="0" anchor="b" anchorCtr="0">
            <a:noAutofit/>
          </a:bodyPr>
          <a:lstStyle/>
          <a:p>
            <a:pPr algn="ctr">
              <a:lnSpc>
                <a:spcPct val="100000"/>
              </a:lnSpc>
            </a:pPr>
            <a:r>
              <a:rPr lang="en"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TÌM HIỂU CÁC LOẠI CẢM XÚC</a:t>
            </a:r>
            <a:endParaRPr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83" name="Google Shape;83;p14"/>
          <p:cNvSpPr/>
          <p:nvPr/>
        </p:nvSpPr>
        <p:spPr>
          <a:xfrm>
            <a:off x="9086936" y="768015"/>
            <a:ext cx="335933" cy="93353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gradFill>
                  <a:gsLst>
                    <a:gs pos="0">
                      <a:srgbClr val="FF9F4D"/>
                    </a:gs>
                    <a:gs pos="58000">
                      <a:srgbClr val="F36846"/>
                    </a:gs>
                    <a:gs pos="100000">
                      <a:srgbClr val="F36846"/>
                    </a:gs>
                  </a:gsLst>
                  <a:path path="circle">
                    <a:fillToRect l="100000" t="100000"/>
                  </a:path>
                  <a:tileRect r="-100000" b="-100000"/>
                </a:gradFill>
                <a:effectLst/>
                <a:uLnTx/>
                <a:uFillTx/>
                <a:latin typeface="Bebas Neue"/>
                <a:ea typeface="+mn-ea"/>
                <a:cs typeface="+mn-cs"/>
              </a:rPr>
              <a:t>1</a:t>
            </a:r>
          </a:p>
        </p:txBody>
      </p:sp>
    </p:spTree>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16F178F-77C5-44A4-8DDA-26790B203CC0}"/>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6" name="Rectangle: Rounded Corners 5">
              <a:extLst>
                <a:ext uri="{FF2B5EF4-FFF2-40B4-BE49-F238E27FC236}">
                  <a16:creationId xmlns:a16="http://schemas.microsoft.com/office/drawing/2014/main" id="{62E9A86A-9CC7-49B9-8BB3-1040C36FE667}"/>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2A66B565-15C0-440B-B4F0-84773C461264}"/>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8" name="Rectangle: Rounded Corners 7">
            <a:extLst>
              <a:ext uri="{FF2B5EF4-FFF2-40B4-BE49-F238E27FC236}">
                <a16:creationId xmlns:a16="http://schemas.microsoft.com/office/drawing/2014/main" id="{F9670B63-A35C-46E1-AFEB-D2ED210ED085}"/>
              </a:ext>
            </a:extLst>
          </p:cNvPr>
          <p:cNvSpPr/>
          <p:nvPr/>
        </p:nvSpPr>
        <p:spPr>
          <a:xfrm>
            <a:off x="720506" y="2264690"/>
            <a:ext cx="10750988" cy="3551005"/>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3F40A8F-4957-4856-98F4-07013378BE81}"/>
              </a:ext>
            </a:extLst>
          </p:cNvPr>
          <p:cNvSpPr txBox="1"/>
          <p:nvPr/>
        </p:nvSpPr>
        <p:spPr>
          <a:xfrm>
            <a:off x="1228954" y="2993528"/>
            <a:ext cx="1011472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Theo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dõi</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các</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sau</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biết</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endParaRPr kumimoji="0" lang="en-US" sz="3200" b="1" i="1"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CCAF385-9B1E-4B60-840A-03910C34E576}"/>
              </a:ext>
            </a:extLst>
          </p:cNvPr>
          <p:cNvSpPr txBox="1"/>
          <p:nvPr/>
        </p:nvSpPr>
        <p:spPr>
          <a:xfrm>
            <a:off x="1038639" y="3656959"/>
            <a:ext cx="10114721" cy="1903791"/>
          </a:xfrm>
          <a:prstGeom prst="rect">
            <a:avLst/>
          </a:prstGeom>
          <a:noFill/>
        </p:spPr>
        <p:txBody>
          <a:bodyPr wrap="square">
            <a:spAutoFit/>
          </a:bodyPr>
          <a:lstStyle/>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20000"/>
              </a:lnSpc>
              <a:spcBef>
                <a:spcPts val="600"/>
              </a:spcBef>
              <a:spcAft>
                <a:spcPts val="600"/>
              </a:spcAft>
              <a:buClrTx/>
              <a:buSzTx/>
              <a:buFont typeface="Wingdings" panose="05000000000000000000" pitchFamily="2" charset="2"/>
              <a:buChar char="ü"/>
              <a:tabLst/>
              <a:defRPr/>
            </a:pPr>
            <a:r>
              <a:rPr kumimoji="0" lang="nl-NL"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8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descr="Icon&#10;&#10;Description automatically generated">
            <a:extLst>
              <a:ext uri="{FF2B5EF4-FFF2-40B4-BE49-F238E27FC236}">
                <a16:creationId xmlns:a16="http://schemas.microsoft.com/office/drawing/2014/main" id="{DB96291C-83DF-4278-BE89-1B585B0008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0702" y="1042305"/>
            <a:ext cx="1951223" cy="1951223"/>
          </a:xfrm>
          <a:prstGeom prst="rect">
            <a:avLst/>
          </a:prstGeom>
        </p:spPr>
      </p:pic>
    </p:spTree>
    <p:extLst>
      <p:ext uri="{BB962C8B-B14F-4D97-AF65-F5344CB8AC3E}">
        <p14:creationId xmlns:p14="http://schemas.microsoft.com/office/powerpoint/2010/main" val="824042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750"/>
                                        <p:tgtEl>
                                          <p:spTgt spid="10">
                                            <p:txEl>
                                              <p:pRg st="0" end="0"/>
                                            </p:txEl>
                                          </p:spTgt>
                                        </p:tgtEl>
                                      </p:cBhvr>
                                    </p:animEffect>
                                    <p:anim calcmode="lin" valueType="num">
                                      <p:cBhvr>
                                        <p:cTn id="1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750"/>
                                        <p:tgtEl>
                                          <p:spTgt spid="10">
                                            <p:txEl>
                                              <p:pRg st="1" end="1"/>
                                            </p:txEl>
                                          </p:spTgt>
                                        </p:tgtEl>
                                      </p:cBhvr>
                                    </p:animEffect>
                                    <p:anim calcmode="lin" valueType="num">
                                      <p:cBhvr>
                                        <p:cTn id="20"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750"/>
                                        <p:tgtEl>
                                          <p:spTgt spid="10">
                                            <p:txEl>
                                              <p:pRg st="2" end="2"/>
                                            </p:txEl>
                                          </p:spTgt>
                                        </p:tgtEl>
                                      </p:cBhvr>
                                    </p:animEffect>
                                    <p:anim calcmode="lin" valueType="num">
                                      <p:cBhvr>
                                        <p:cTn id="27"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96B86-2106-47B8-9F81-2DD3B1806A3D}"/>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2670D240-08BD-4DB3-99F0-A4CC3CB62C4F}"/>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C377933-6C37-4A77-8D42-C43724EBD58C}"/>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pic>
        <p:nvPicPr>
          <p:cNvPr id="5" name="Picture 4">
            <a:extLst>
              <a:ext uri="{FF2B5EF4-FFF2-40B4-BE49-F238E27FC236}">
                <a16:creationId xmlns:a16="http://schemas.microsoft.com/office/drawing/2014/main" id="{9C8C5A33-392E-47F7-A73E-7D223480227E}"/>
              </a:ext>
            </a:extLst>
          </p:cNvPr>
          <p:cNvPicPr>
            <a:picLocks noChangeAspect="1"/>
          </p:cNvPicPr>
          <p:nvPr/>
        </p:nvPicPr>
        <p:blipFill rotWithShape="1">
          <a:blip r:embed="rId2"/>
          <a:srcRect l="50000"/>
          <a:stretch/>
        </p:blipFill>
        <p:spPr>
          <a:xfrm>
            <a:off x="7511844" y="2797707"/>
            <a:ext cx="4058463" cy="3717921"/>
          </a:xfrm>
          <a:prstGeom prst="rect">
            <a:avLst/>
          </a:prstGeom>
        </p:spPr>
      </p:pic>
      <p:pic>
        <p:nvPicPr>
          <p:cNvPr id="6" name="Picture 5">
            <a:extLst>
              <a:ext uri="{FF2B5EF4-FFF2-40B4-BE49-F238E27FC236}">
                <a16:creationId xmlns:a16="http://schemas.microsoft.com/office/drawing/2014/main" id="{2412FDB8-4D6A-43E0-8273-764B2AE35204}"/>
              </a:ext>
            </a:extLst>
          </p:cNvPr>
          <p:cNvPicPr>
            <a:picLocks noChangeAspect="1"/>
          </p:cNvPicPr>
          <p:nvPr/>
        </p:nvPicPr>
        <p:blipFill rotWithShape="1">
          <a:blip r:embed="rId2"/>
          <a:srcRect r="50060"/>
          <a:stretch/>
        </p:blipFill>
        <p:spPr>
          <a:xfrm>
            <a:off x="486332" y="2886196"/>
            <a:ext cx="4053547" cy="3717921"/>
          </a:xfrm>
          <a:prstGeom prst="rect">
            <a:avLst/>
          </a:prstGeom>
        </p:spPr>
      </p:pic>
      <p:pic>
        <p:nvPicPr>
          <p:cNvPr id="8" name="Graphic 7" descr="Question mark with solid fill">
            <a:extLst>
              <a:ext uri="{FF2B5EF4-FFF2-40B4-BE49-F238E27FC236}">
                <a16:creationId xmlns:a16="http://schemas.microsoft.com/office/drawing/2014/main" id="{5B3F83D2-0BF5-4EBF-8EEE-D1B3DD1C7B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0209" y="3527185"/>
            <a:ext cx="2435941" cy="2435941"/>
          </a:xfrm>
          <a:prstGeom prst="rect">
            <a:avLst/>
          </a:prstGeom>
        </p:spPr>
      </p:pic>
      <p:sp>
        <p:nvSpPr>
          <p:cNvPr id="9" name="Rectangle: Rounded Corners 8">
            <a:extLst>
              <a:ext uri="{FF2B5EF4-FFF2-40B4-BE49-F238E27FC236}">
                <a16:creationId xmlns:a16="http://schemas.microsoft.com/office/drawing/2014/main" id="{D56B701B-58C5-49CE-B28A-F75C2E401702}"/>
              </a:ext>
            </a:extLst>
          </p:cNvPr>
          <p:cNvSpPr/>
          <p:nvPr/>
        </p:nvSpPr>
        <p:spPr>
          <a:xfrm>
            <a:off x="1461466" y="1121480"/>
            <a:ext cx="9269068" cy="1676227"/>
          </a:xfrm>
          <a:prstGeom prst="roundRect">
            <a:avLst>
              <a:gd name="adj" fmla="val 12058"/>
            </a:avLst>
          </a:prstGeom>
          <a:solidFill>
            <a:schemeClr val="bg2"/>
          </a:solidFill>
          <a:ln w="19050">
            <a:solidFill>
              <a:schemeClr val="bg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23B44D5-88B2-4630-9F9F-12B8492C78AE}"/>
              </a:ext>
            </a:extLst>
          </p:cNvPr>
          <p:cNvSpPr txBox="1"/>
          <p:nvPr/>
        </p:nvSpPr>
        <p:spPr>
          <a:xfrm>
            <a:off x="1743893" y="1205540"/>
            <a:ext cx="8780248" cy="15081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 bạn trong tranh thể hiện cảm xúc gì?</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Theo em, cảm xúc nào là tích cực, cảm xúc nào là tiêu cực?</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nl-NL" sz="24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Khi nào em có những cảm xúc đó?</a:t>
            </a:r>
            <a:endParaRPr kumimoji="0" lang="en-US" sz="2400" b="0"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577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750"/>
                                        <p:tgtEl>
                                          <p:spTgt spid="10">
                                            <p:txEl>
                                              <p:pRg st="0" end="0"/>
                                            </p:txEl>
                                          </p:spTgt>
                                        </p:tgtEl>
                                      </p:cBhvr>
                                    </p:animEffect>
                                    <p:anim calcmode="lin" valueType="num">
                                      <p:cBhvr>
                                        <p:cTn id="15"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750"/>
                                        <p:tgtEl>
                                          <p:spTgt spid="10">
                                            <p:txEl>
                                              <p:pRg st="1" end="1"/>
                                            </p:txEl>
                                          </p:spTgt>
                                        </p:tgtEl>
                                      </p:cBhvr>
                                    </p:animEffect>
                                    <p:anim calcmode="lin" valueType="num">
                                      <p:cBhvr>
                                        <p:cTn id="22" dur="75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3" dur="75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750"/>
                                        <p:tgtEl>
                                          <p:spTgt spid="10">
                                            <p:txEl>
                                              <p:pRg st="2" end="2"/>
                                            </p:txEl>
                                          </p:spTgt>
                                        </p:tgtEl>
                                      </p:cBhvr>
                                    </p:animEffect>
                                    <p:anim calcmode="lin" valueType="num">
                                      <p:cBhvr>
                                        <p:cTn id="29" dur="75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0" dur="75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par>
                                <p:cTn id="36" presetID="22" presetClass="entr" presetSubtype="1"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609F09B-B54C-44B4-8134-AACB87AA74C6}"/>
              </a:ext>
            </a:extLst>
          </p:cNvPr>
          <p:cNvPicPr>
            <a:picLocks noChangeAspect="1"/>
          </p:cNvPicPr>
          <p:nvPr/>
        </p:nvPicPr>
        <p:blipFill rotWithShape="1">
          <a:blip r:embed="rId2"/>
          <a:srcRect l="50000"/>
          <a:stretch/>
        </p:blipFill>
        <p:spPr>
          <a:xfrm>
            <a:off x="7101115" y="1017059"/>
            <a:ext cx="4382368" cy="4014647"/>
          </a:xfrm>
          <a:prstGeom prst="rect">
            <a:avLst/>
          </a:prstGeom>
        </p:spPr>
      </p:pic>
      <p:pic>
        <p:nvPicPr>
          <p:cNvPr id="13" name="Picture 12">
            <a:extLst>
              <a:ext uri="{FF2B5EF4-FFF2-40B4-BE49-F238E27FC236}">
                <a16:creationId xmlns:a16="http://schemas.microsoft.com/office/drawing/2014/main" id="{B149FE0A-D550-4B27-8457-BBD648819E12}"/>
              </a:ext>
            </a:extLst>
          </p:cNvPr>
          <p:cNvPicPr>
            <a:picLocks noChangeAspect="1"/>
          </p:cNvPicPr>
          <p:nvPr/>
        </p:nvPicPr>
        <p:blipFill rotWithShape="1">
          <a:blip r:embed="rId2"/>
          <a:srcRect r="50060"/>
          <a:stretch/>
        </p:blipFill>
        <p:spPr>
          <a:xfrm>
            <a:off x="708517" y="1083270"/>
            <a:ext cx="4377060" cy="4014648"/>
          </a:xfrm>
          <a:prstGeom prst="rect">
            <a:avLst/>
          </a:prstGeom>
        </p:spPr>
      </p:pic>
      <p:grpSp>
        <p:nvGrpSpPr>
          <p:cNvPr id="2" name="Group 1">
            <a:extLst>
              <a:ext uri="{FF2B5EF4-FFF2-40B4-BE49-F238E27FC236}">
                <a16:creationId xmlns:a16="http://schemas.microsoft.com/office/drawing/2014/main" id="{C71AB282-1062-4712-A2AE-B9C660736B53}"/>
              </a:ext>
            </a:extLst>
          </p:cNvPr>
          <p:cNvGrpSpPr/>
          <p:nvPr/>
        </p:nvGrpSpPr>
        <p:grpSpPr>
          <a:xfrm>
            <a:off x="86189" y="84535"/>
            <a:ext cx="6314610" cy="679036"/>
            <a:chOff x="2356820" y="3107194"/>
            <a:chExt cx="6067844" cy="679036"/>
          </a:xfrm>
          <a:effectLst>
            <a:outerShdw blurRad="50800" dist="38100" dir="5400000" algn="t" rotWithShape="0">
              <a:prstClr val="black">
                <a:alpha val="40000"/>
              </a:prstClr>
            </a:outerShdw>
          </a:effectLst>
        </p:grpSpPr>
        <p:sp>
          <p:nvSpPr>
            <p:cNvPr id="3" name="Rectangle: Rounded Corners 2">
              <a:extLst>
                <a:ext uri="{FF2B5EF4-FFF2-40B4-BE49-F238E27FC236}">
                  <a16:creationId xmlns:a16="http://schemas.microsoft.com/office/drawing/2014/main" id="{034E2982-DDD8-428B-9522-671DD1DD68A6}"/>
                </a:ext>
              </a:extLst>
            </p:cNvPr>
            <p:cNvSpPr/>
            <p:nvPr/>
          </p:nvSpPr>
          <p:spPr>
            <a:xfrm>
              <a:off x="2628864" y="3107194"/>
              <a:ext cx="5795800" cy="679035"/>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endParaRPr kumimoji="0" lang="en-US" sz="3200" b="0" i="0" u="none" strike="noStrike" kern="1200" cap="none" spc="0" normalizeH="0" baseline="0" noProof="0" dirty="0">
                <a:ln>
                  <a:noFill/>
                </a:ln>
                <a:solidFill>
                  <a:srgbClr val="1E263A"/>
                </a:solidFill>
                <a:effectLst/>
                <a:uLnTx/>
                <a:uFillTx/>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1EC51AF5-A05B-447A-9DE3-1F14739CB717}"/>
                </a:ext>
              </a:extLst>
            </p:cNvPr>
            <p:cNvSpPr/>
            <p:nvPr/>
          </p:nvSpPr>
          <p:spPr>
            <a:xfrm>
              <a:off x="2356820" y="3107194"/>
              <a:ext cx="677396" cy="67903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1</a:t>
              </a:r>
            </a:p>
          </p:txBody>
        </p:sp>
      </p:grpSp>
      <p:sp>
        <p:nvSpPr>
          <p:cNvPr id="7" name="Rectangle: Rounded Corners 6">
            <a:extLst>
              <a:ext uri="{FF2B5EF4-FFF2-40B4-BE49-F238E27FC236}">
                <a16:creationId xmlns:a16="http://schemas.microsoft.com/office/drawing/2014/main" id="{3F7AB5A9-A345-4677-ACC6-7E611CBF584E}"/>
              </a:ext>
            </a:extLst>
          </p:cNvPr>
          <p:cNvSpPr/>
          <p:nvPr/>
        </p:nvSpPr>
        <p:spPr>
          <a:xfrm>
            <a:off x="1413678" y="5410109"/>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Vui</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mừng</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D557E93C-60BC-4687-A23A-6B7B3BDEF090}"/>
              </a:ext>
            </a:extLst>
          </p:cNvPr>
          <p:cNvSpPr/>
          <p:nvPr/>
        </p:nvSpPr>
        <p:spPr>
          <a:xfrm>
            <a:off x="8079949" y="5439466"/>
            <a:ext cx="2824026" cy="830547"/>
          </a:xfrm>
          <a:prstGeom prst="roundRect">
            <a:avLst>
              <a:gd name="adj" fmla="val 0"/>
            </a:avLst>
          </a:prstGeom>
          <a:solidFill>
            <a:schemeClr val="bg1"/>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2.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US" sz="32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err="1">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rPr>
              <a:t>hãi</a:t>
            </a:r>
            <a:endParaRPr kumimoji="0" lang="en-US" sz="2400" b="1" i="0" u="none" strike="noStrike" kern="1200" cap="none" spc="0" normalizeH="0" baseline="0" noProof="0" dirty="0">
              <a:ln>
                <a:noFill/>
              </a:ln>
              <a:solidFill>
                <a:srgbClr val="1E263A"/>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descr="Icon&#10;&#10;Description automatically generated">
            <a:extLst>
              <a:ext uri="{FF2B5EF4-FFF2-40B4-BE49-F238E27FC236}">
                <a16:creationId xmlns:a16="http://schemas.microsoft.com/office/drawing/2014/main" id="{F339F5D6-85AE-4A0C-AA20-CAE562D34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485" y="4370455"/>
            <a:ext cx="1454927" cy="1454927"/>
          </a:xfrm>
          <a:prstGeom prst="rect">
            <a:avLst/>
          </a:prstGeom>
        </p:spPr>
      </p:pic>
      <p:pic>
        <p:nvPicPr>
          <p:cNvPr id="14" name="Picture 13" descr="Icon&#10;&#10;Description automatically generated">
            <a:extLst>
              <a:ext uri="{FF2B5EF4-FFF2-40B4-BE49-F238E27FC236}">
                <a16:creationId xmlns:a16="http://schemas.microsoft.com/office/drawing/2014/main" id="{C4F7D086-7EF3-42AC-BDFC-5C604D887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923" y="4370455"/>
            <a:ext cx="1454926" cy="1454926"/>
          </a:xfrm>
          <a:prstGeom prst="rect">
            <a:avLst/>
          </a:prstGeom>
        </p:spPr>
      </p:pic>
    </p:spTree>
    <p:extLst>
      <p:ext uri="{BB962C8B-B14F-4D97-AF65-F5344CB8AC3E}">
        <p14:creationId xmlns:p14="http://schemas.microsoft.com/office/powerpoint/2010/main" val="3446650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26">
      <a:dk1>
        <a:srgbClr val="1E263A"/>
      </a:dk1>
      <a:lt1>
        <a:srgbClr val="FFFFFF"/>
      </a:lt1>
      <a:dk2>
        <a:srgbClr val="989CA7"/>
      </a:dk2>
      <a:lt2>
        <a:srgbClr val="EAEEF0"/>
      </a:lt2>
      <a:accent1>
        <a:srgbClr val="6DB9E4"/>
      </a:accent1>
      <a:accent2>
        <a:srgbClr val="9ECE46"/>
      </a:accent2>
      <a:accent3>
        <a:srgbClr val="ECCB49"/>
      </a:accent3>
      <a:accent4>
        <a:srgbClr val="F5A73B"/>
      </a:accent4>
      <a:accent5>
        <a:srgbClr val="F36846"/>
      </a:accent5>
      <a:accent6>
        <a:srgbClr val="DD73C3"/>
      </a:accent6>
      <a:hlink>
        <a:srgbClr val="293D6F"/>
      </a:hlink>
      <a:folHlink>
        <a:srgbClr val="6611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782</Words>
  <Application>Microsoft Office PowerPoint</Application>
  <PresentationFormat>Widescreen</PresentationFormat>
  <Paragraphs>77</Paragraphs>
  <Slides>25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Bebas Neue</vt:lpstr>
      <vt:lpstr>Calibri</vt:lpstr>
      <vt:lpstr>Calibri Light</vt:lpstr>
      <vt:lpstr>Open Sans</vt:lpstr>
      <vt:lpstr>Times New Roman</vt:lpstr>
      <vt:lpstr>UTM Cookies</vt:lpstr>
      <vt:lpstr>Wingdings</vt:lpstr>
      <vt:lpstr>Office Theme</vt:lpstr>
      <vt:lpstr>1_Office Theme</vt:lpstr>
      <vt:lpstr>Cute Sticker by Slidesgo</vt:lpstr>
      <vt:lpstr>PowerPoint Presentation</vt:lpstr>
      <vt:lpstr>PowerPoint Presentation</vt:lpstr>
      <vt:lpstr>PowerPoint Presentation</vt:lpstr>
      <vt:lpstr>PowerPoint Presentation</vt:lpstr>
      <vt:lpstr>PowerPoint Presentation</vt:lpstr>
      <vt:lpstr>TÌM HIỂU CÁC LOẠI CẢM XÚC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ý nghĩa của cảm xúc tích cực và tiêu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Nguyễn Thu Hường</cp:lastModifiedBy>
  <cp:revision>7</cp:revision>
  <dcterms:created xsi:type="dcterms:W3CDTF">2022-01-13T01:25:40Z</dcterms:created>
  <dcterms:modified xsi:type="dcterms:W3CDTF">2024-01-13T15:40:20Z</dcterms:modified>
</cp:coreProperties>
</file>