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  <p:sldMasterId id="2147483699" r:id="rId3"/>
  </p:sldMasterIdLst>
  <p:notesMasterIdLst>
    <p:notesMasterId r:id="rId13"/>
  </p:notesMasterIdLst>
  <p:sldIdLst>
    <p:sldId id="256" r:id="rId4"/>
    <p:sldId id="2744" r:id="rId5"/>
    <p:sldId id="306" r:id="rId6"/>
    <p:sldId id="308" r:id="rId7"/>
    <p:sldId id="316" r:id="rId8"/>
    <p:sldId id="314" r:id="rId9"/>
    <p:sldId id="317" r:id="rId10"/>
    <p:sldId id="2745" r:id="rId11"/>
    <p:sldId id="279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angolin" panose="020B0604020202020204" charset="0"/>
      <p:regular r:id="rId22"/>
    </p:embeddedFont>
    <p:embeddedFont>
      <p:font typeface="UTM Androgyne" panose="02040603050506020204" pitchFamily="18" charset="0"/>
      <p:regular r:id="rId23"/>
    </p:embeddedFont>
    <p:embeddedFont>
      <p:font typeface="UTM Cookies" panose="0204060305050602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3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5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7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4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5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607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483543" y="1248412"/>
            <a:ext cx="870089" cy="2646677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zh-CN" sz="1800" b="1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483543" y="396680"/>
            <a:ext cx="870089" cy="2646677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zh-CN" sz="1800" b="1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483466" y="-508476"/>
            <a:ext cx="870089" cy="2646677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zh-CN" sz="1800" b="1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2380312" y="403897"/>
            <a:ext cx="6555560" cy="68930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nl-NL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Nêu</a:t>
            </a:r>
            <a:r>
              <a:rPr lang="en-US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được những hiểu biết của bản thân về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 Tết Trung thu.</a:t>
            </a:r>
            <a:r>
              <a:rPr lang="vi-VN" altLang="zh-CN" sz="1800" b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grpSp>
        <p:nvGrpSpPr>
          <p:cNvPr id="26" name="组合 42"/>
          <p:cNvGrpSpPr/>
          <p:nvPr/>
        </p:nvGrpSpPr>
        <p:grpSpPr>
          <a:xfrm>
            <a:off x="1498119" y="-1540281"/>
            <a:ext cx="870092" cy="2646677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zh-CN" sz="1800" b="1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zh-CN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sz="1800" b="1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2417293" y="1428133"/>
            <a:ext cx="6555560" cy="54902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zh-CN" sz="1800" b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Biết các loại quả và cách bày biện mâm ngũ quả.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2454274" y="2286647"/>
            <a:ext cx="6481598" cy="54902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1800" b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Biết làm 1 số loại đèn trung thu theo sở thích cá nhân.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2454274" y="3166345"/>
            <a:ext cx="6481598" cy="788435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hiện được sự khéo léo, thể hiện của bản thân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sản phẩm tự làm.</a:t>
            </a:r>
            <a:endParaRPr lang="en-US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52" y="2634311"/>
            <a:ext cx="1477886" cy="243549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4411" y="4259217"/>
            <a:ext cx="9158411" cy="884284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3679" y="742023"/>
            <a:ext cx="1111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altLang="zh-CN" sz="2700" b="1" kern="12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483543" y="1248412"/>
            <a:ext cx="870089" cy="2646677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483543" y="396680"/>
            <a:ext cx="870089" cy="2646677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483466" y="-508476"/>
            <a:ext cx="870089" cy="2646677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2380312" y="403897"/>
            <a:ext cx="6555560" cy="68930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 Nêu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được những hiểu biết của bản thân về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ngày Tết Trung thu.</a:t>
            </a:r>
            <a:r>
              <a:rPr kumimoji="0" lang="vi-V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grpSp>
        <p:nvGrpSpPr>
          <p:cNvPr id="26" name="组合 42"/>
          <p:cNvGrpSpPr/>
          <p:nvPr/>
        </p:nvGrpSpPr>
        <p:grpSpPr>
          <a:xfrm>
            <a:off x="1498119" y="-1540281"/>
            <a:ext cx="870092" cy="2646677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2417293" y="1428133"/>
            <a:ext cx="6555560" cy="54902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zh-CN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Biết các loại quả và cách bày biện mâm ngũ quả.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2454274" y="2286647"/>
            <a:ext cx="6481598" cy="549023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Biết làm 1 số loại đèn trung thu theo sở thích cá nhân.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2454274" y="3166345"/>
            <a:ext cx="6481598" cy="788435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Thể hiện được sự khéo léo, thể hiện của bản thân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sản phẩm tự làm.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52" y="2634311"/>
            <a:ext cx="1477886" cy="243549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4411" y="4259217"/>
            <a:ext cx="9158411" cy="884284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3679" y="742023"/>
            <a:ext cx="1111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5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581" cy="57638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1" y="3026132"/>
            <a:ext cx="7325348" cy="16238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35" y="88224"/>
            <a:ext cx="1244111" cy="1358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4314" y="1634173"/>
            <a:ext cx="6869831" cy="134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150000"/>
              </a:lnSpc>
              <a:buClrTx/>
              <a:defRPr/>
            </a:pP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822960">
              <a:lnSpc>
                <a:spcPct val="150000"/>
              </a:lnSpc>
              <a:buClrTx/>
              <a:defRPr/>
            </a:pP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8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88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90" y="321469"/>
            <a:ext cx="4039332" cy="5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326</Words>
  <Application>Microsoft Office PowerPoint</Application>
  <PresentationFormat>On-screen Show (16:9)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 Light</vt:lpstr>
      <vt:lpstr>Times New Roman</vt:lpstr>
      <vt:lpstr>Pangolin</vt:lpstr>
      <vt:lpstr>UTM Cookies</vt:lpstr>
      <vt:lpstr>Calibri</vt:lpstr>
      <vt:lpstr>Arial</vt:lpstr>
      <vt:lpstr>Baloo 2</vt:lpstr>
      <vt:lpstr>UTM Androgyne</vt:lpstr>
      <vt:lpstr>English Vocabulary Workshop by Slidesgo</vt:lpstr>
      <vt:lpstr>Office Theme</vt:lpstr>
      <vt:lpstr>3_Office Theme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46</cp:revision>
  <dcterms:modified xsi:type="dcterms:W3CDTF">2023-09-23T17:16:39Z</dcterms:modified>
</cp:coreProperties>
</file>