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4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5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6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84" r:id="rId2"/>
    <p:sldMasterId id="2147483702" r:id="rId3"/>
    <p:sldMasterId id="2147483714" r:id="rId4"/>
    <p:sldMasterId id="2147483717" r:id="rId5"/>
    <p:sldMasterId id="2147483730" r:id="rId6"/>
    <p:sldMasterId id="2147483742" r:id="rId7"/>
  </p:sldMasterIdLst>
  <p:notesMasterIdLst>
    <p:notesMasterId r:id="rId22"/>
  </p:notesMasterIdLst>
  <p:sldIdLst>
    <p:sldId id="668" r:id="rId8"/>
    <p:sldId id="2742" r:id="rId9"/>
    <p:sldId id="262" r:id="rId10"/>
    <p:sldId id="263" r:id="rId11"/>
    <p:sldId id="2744" r:id="rId12"/>
    <p:sldId id="264" r:id="rId13"/>
    <p:sldId id="284" r:id="rId14"/>
    <p:sldId id="2751" r:id="rId15"/>
    <p:sldId id="2752" r:id="rId16"/>
    <p:sldId id="2753" r:id="rId17"/>
    <p:sldId id="267" r:id="rId18"/>
    <p:sldId id="2750" r:id="rId19"/>
    <p:sldId id="2745" r:id="rId20"/>
    <p:sldId id="279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CC00"/>
    <a:srgbClr val="0000FF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3" d="100"/>
          <a:sy n="63" d="100"/>
        </p:scale>
        <p:origin x="224" y="52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presProps" Target="presProp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658D31-1037-4DA3-941E-92767A30B79F}" type="datetimeFigureOut">
              <a:rPr lang="en-US" smtClean="0"/>
              <a:t>9/16/2023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59EFCB-D067-45B8-AE89-821E956C9D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12237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A0BE08-CD88-4D9B-AC90-8BE344F0465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36419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18230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56156D-592E-4B4D-8772-D689FB057AF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70783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4D289D-6E15-4F79-A2DB-4F40A4255F83}" type="datetimeFigureOut">
              <a:rPr lang="en-GB" smtClean="0"/>
              <a:t>16/09/2023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F1C180-5460-4BE6-9BF9-FDD91FCB4B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188568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4D289D-6E15-4F79-A2DB-4F40A4255F83}" type="datetimeFigureOut">
              <a:rPr lang="en-GB" smtClean="0"/>
              <a:t>16/09/2023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F1C180-5460-4BE6-9BF9-FDD91FCB4B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2457661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4D289D-6E15-4F79-A2DB-4F40A4255F83}" type="datetimeFigureOut">
              <a:rPr lang="en-GB" smtClean="0"/>
              <a:t>16/09/2023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F1C180-5460-4BE6-9BF9-FDD91FCB4B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8927356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4D289D-6E15-4F79-A2DB-4F40A4255F83}" type="datetimeFigureOut">
              <a:rPr lang="en-GB" smtClean="0"/>
              <a:t>16/09/2023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F1C180-5460-4BE6-9BF9-FDD91FCB4B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74395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4D289D-6E15-4F79-A2DB-4F40A4255F83}" type="datetimeFigureOut">
              <a:rPr lang="en-GB" smtClean="0"/>
              <a:t>16/09/2023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F1C180-5460-4BE6-9BF9-FDD91FCB4B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0244572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4D289D-6E15-4F79-A2DB-4F40A4255F83}" type="datetimeFigureOut">
              <a:rPr lang="en-GB" smtClean="0"/>
              <a:t>16/09/2023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F1C180-5460-4BE6-9BF9-FDD91FCB4B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9289352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4D289D-6E15-4F79-A2DB-4F40A4255F83}" type="datetimeFigureOut">
              <a:rPr lang="en-GB" smtClean="0"/>
              <a:t>16/09/2023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F1C180-5460-4BE6-9BF9-FDD91FCB4B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6990949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4D289D-6E15-4F79-A2DB-4F40A4255F83}" type="datetimeFigureOut">
              <a:rPr lang="en-GB" smtClean="0"/>
              <a:t>16/09/2023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F1C180-5460-4BE6-9BF9-FDD91FCB4B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722515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4D289D-6E15-4F79-A2DB-4F40A4255F83}" type="datetimeFigureOut">
              <a:rPr lang="en-GB" smtClean="0"/>
              <a:t>16/09/2023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F1C180-5460-4BE6-9BF9-FDD91FCB4B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5304272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4D289D-6E15-4F79-A2DB-4F40A4255F83}" type="datetimeFigureOut">
              <a:rPr lang="en-GB" smtClean="0"/>
              <a:t>16/09/2023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F1C180-5460-4BE6-9BF9-FDD91FCB4B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5321387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4D289D-6E15-4F79-A2DB-4F40A4255F83}" type="datetimeFigureOut">
              <a:rPr lang="en-GB" smtClean="0"/>
              <a:t>16/09/2023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F1C180-5460-4BE6-9BF9-FDD91FCB4B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1821785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标题幻灯片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"/>
            <a:ext cx="12192000" cy="6857637"/>
          </a:xfrm>
          <a:prstGeom prst="rect">
            <a:avLst/>
          </a:prstGeom>
        </p:spPr>
      </p:pic>
      <p:sp>
        <p:nvSpPr>
          <p:cNvPr id="3" name="矩形 2"/>
          <p:cNvSpPr/>
          <p:nvPr userDrawn="1"/>
        </p:nvSpPr>
        <p:spPr>
          <a:xfrm>
            <a:off x="1358154" y="3334871"/>
            <a:ext cx="1089212" cy="13312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800"/>
          </a:p>
        </p:txBody>
      </p:sp>
      <p:sp>
        <p:nvSpPr>
          <p:cNvPr id="4" name="矩形 3"/>
          <p:cNvSpPr/>
          <p:nvPr userDrawn="1"/>
        </p:nvSpPr>
        <p:spPr>
          <a:xfrm>
            <a:off x="10273554" y="2252385"/>
            <a:ext cx="1156447" cy="21649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800"/>
          </a:p>
        </p:txBody>
      </p:sp>
      <p:sp>
        <p:nvSpPr>
          <p:cNvPr id="5" name="矩形 4"/>
          <p:cNvSpPr/>
          <p:nvPr userDrawn="1"/>
        </p:nvSpPr>
        <p:spPr>
          <a:xfrm>
            <a:off x="7292790" y="4666131"/>
            <a:ext cx="1156447" cy="4415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800"/>
          </a:p>
        </p:txBody>
      </p:sp>
      <p:sp>
        <p:nvSpPr>
          <p:cNvPr id="6" name="矩形 5"/>
          <p:cNvSpPr/>
          <p:nvPr userDrawn="1"/>
        </p:nvSpPr>
        <p:spPr>
          <a:xfrm>
            <a:off x="5204013" y="1810874"/>
            <a:ext cx="1156447" cy="4415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800"/>
          </a:p>
        </p:txBody>
      </p:sp>
      <p:sp>
        <p:nvSpPr>
          <p:cNvPr id="7" name="矩形 6"/>
          <p:cNvSpPr/>
          <p:nvPr userDrawn="1"/>
        </p:nvSpPr>
        <p:spPr>
          <a:xfrm>
            <a:off x="7292788" y="1670800"/>
            <a:ext cx="1156447" cy="5815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800"/>
          </a:p>
        </p:txBody>
      </p:sp>
    </p:spTree>
    <p:extLst>
      <p:ext uri="{BB962C8B-B14F-4D97-AF65-F5344CB8AC3E}">
        <p14:creationId xmlns:p14="http://schemas.microsoft.com/office/powerpoint/2010/main" val="168806360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D0D5D39-4FD6-9CE1-FF6C-FD828F5260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57DA7EB-BCE2-B016-C2FF-95208B0157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2DA85D9-E073-FA54-115B-75FB8CF5AF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259EDC-934B-473C-B5D9-E72A93ABC995}" type="datetimeFigureOut">
              <a:rPr lang="zh-CN" altLang="en-US" smtClean="0"/>
              <a:t>2023/9/16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6716796-FF65-86A7-D41D-5524D081D3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C32334B-5180-A12D-F739-3A6FC88415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D2563-8636-4436-928B-986C050A5A6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20488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random/>
      </p:transition>
    </mc:Choice>
    <mc:Fallback xmlns="">
      <p:transition spd="slow" advTm="2000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B445EFE-BC41-BE3F-4AEE-3055E973EB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F72135A-3C1D-F6FC-6A97-52A6DFB91E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7930BD2-02E2-00B9-3BF3-166354DDFB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259EDC-934B-473C-B5D9-E72A93ABC995}" type="datetimeFigureOut">
              <a:rPr lang="zh-CN" altLang="en-US" smtClean="0"/>
              <a:t>2023/9/16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BFE3137-77D7-591E-D6D1-AA2E95491A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EC950C9-204F-42E9-8381-FDAC4870C1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D2563-8636-4436-928B-986C050A5A6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4181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random/>
      </p:transition>
    </mc:Choice>
    <mc:Fallback xmlns="">
      <p:transition spd="slow" advTm="2000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44A587F-B33D-ECEB-E971-853D68956C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CE917B6-0006-20AC-A831-B41F86B1E7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ECCBE6B-1B76-7864-F2B5-EE7A8EF03F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259EDC-934B-473C-B5D9-E72A93ABC995}" type="datetimeFigureOut">
              <a:rPr lang="zh-CN" altLang="en-US" smtClean="0"/>
              <a:t>2023/9/16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475E64A-13A2-E0BC-CA6B-D6FC70D4D8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D3D9ED4-CD10-0197-2B18-1ECF34B82C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D2563-8636-4436-928B-986C050A5A6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5089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random/>
      </p:transition>
    </mc:Choice>
    <mc:Fallback xmlns="">
      <p:transition spd="slow" advTm="2000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126012B-A5A6-052B-BCB0-E07F2E578C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AB273AB-827C-3403-D401-0C813CC1D68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B53A682-6D00-5421-2415-A60EF3336F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FB47DD2-3AB8-B284-D2E4-AB29F0816C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259EDC-934B-473C-B5D9-E72A93ABC995}" type="datetimeFigureOut">
              <a:rPr lang="zh-CN" altLang="en-US" smtClean="0"/>
              <a:t>2023/9/16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25B326D-9764-757E-7A13-45106BD755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493456A-C913-9DC9-04B5-F38952E1DF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D2563-8636-4436-928B-986C050A5A6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03152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random/>
      </p:transition>
    </mc:Choice>
    <mc:Fallback xmlns="">
      <p:transition spd="slow" advTm="2000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CAF5404-040F-0398-37C3-9EEAE8371D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B57B233-25C9-DFB9-91E3-95251A6F0C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285BD00-6F1F-ACC9-D8CC-9D58693D97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31079F4D-6DF5-5FF2-2127-EF0A4BDB684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81832747-F20D-62D3-66D2-EBA6F4B4BB7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BEBEE23E-B3D2-181C-59F1-C60FE08E90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259EDC-934B-473C-B5D9-E72A93ABC995}" type="datetimeFigureOut">
              <a:rPr lang="zh-CN" altLang="en-US" smtClean="0"/>
              <a:t>2023/9/16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34BB9FCD-341B-1E17-54B6-7919D9C157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6D9C7BE6-615C-65D4-5950-21BC329CFD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D2563-8636-4436-928B-986C050A5A6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64520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random/>
      </p:transition>
    </mc:Choice>
    <mc:Fallback xmlns="">
      <p:transition spd="slow" advTm="2000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A0EA976-53EF-E89B-180A-16B5DA0650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D74530F8-4555-ADBF-6058-F43980942C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259EDC-934B-473C-B5D9-E72A93ABC995}" type="datetimeFigureOut">
              <a:rPr lang="zh-CN" altLang="en-US" smtClean="0"/>
              <a:t>2023/9/16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D29987D4-971B-602B-07AA-09C788F70B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ED29767F-8114-7129-B2F2-DF9F918F27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D2563-8636-4436-928B-986C050A5A6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6546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random/>
      </p:transition>
    </mc:Choice>
    <mc:Fallback xmlns="">
      <p:transition spd="slow" advTm="200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15E8034E-9377-BA67-2019-3B2756B666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259EDC-934B-473C-B5D9-E72A93ABC995}" type="datetimeFigureOut">
              <a:rPr lang="zh-CN" altLang="en-US" smtClean="0"/>
              <a:t>2023/9/16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061736CE-CAA3-700E-E50D-DD04B46866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954B2BC-0D65-ABDD-6F74-904FFD3DE7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D2563-8636-4436-928B-986C050A5A6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64723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random/>
      </p:transition>
    </mc:Choice>
    <mc:Fallback xmlns="">
      <p:transition spd="slow" advTm="2000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6E28FD1-2962-13EA-959D-52894887BF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D8EFE19-0D0F-76DD-D4A9-7E4DDD6582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A6D13FD-B382-0A64-1115-8F2E219E22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3AE282C-3922-2121-9ADC-9A4C844193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259EDC-934B-473C-B5D9-E72A93ABC995}" type="datetimeFigureOut">
              <a:rPr lang="zh-CN" altLang="en-US" smtClean="0"/>
              <a:t>2023/9/16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9AF9380-7191-2B64-6711-034BF1200A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19E4D7F-E148-3F61-754C-3A25A0E457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D2563-8636-4436-928B-986C050A5A6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358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random/>
      </p:transition>
    </mc:Choice>
    <mc:Fallback xmlns="">
      <p:transition spd="slow" advTm="2000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777E721-E5D7-388F-FA02-E876CBCB61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F1CE9345-159F-FB15-6874-D826EAE767C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41464FB-DB18-7DD5-A9AE-E922619405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D326FBD-AD9E-BF01-DE68-513FCDCE1D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259EDC-934B-473C-B5D9-E72A93ABC995}" type="datetimeFigureOut">
              <a:rPr lang="zh-CN" altLang="en-US" smtClean="0"/>
              <a:t>2023/9/16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3890C45-63B5-8AD8-AB5B-AFDFF7C2E4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0A56F86-CAAC-1B87-80B6-84D67A2EAF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D2563-8636-4436-928B-986C050A5A6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5596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random/>
      </p:transition>
    </mc:Choice>
    <mc:Fallback xmlns="">
      <p:transition spd="slow" advTm="2000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2AA5A31-E639-BCC0-A33E-B50E71D35E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E415990-6B75-D1B0-F54C-BFC63AE835C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962D6E8-512A-7C1A-5424-ED7DBBBCA0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259EDC-934B-473C-B5D9-E72A93ABC995}" type="datetimeFigureOut">
              <a:rPr lang="zh-CN" altLang="en-US" smtClean="0"/>
              <a:t>2023/9/16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D6F350D-CE5D-7F35-1970-337D8E0352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0E69724-D1AD-8029-C47D-2F8BE4CA13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D2563-8636-4436-928B-986C050A5A6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25788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random/>
      </p:transition>
    </mc:Choice>
    <mc:Fallback xmlns="">
      <p:transition spd="slow" advTm="2000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A56E522B-9DC6-F26A-5BCE-3B05CCF028B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49517BA-9B5E-EE5E-C8B9-D9453AEF72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8F5EB27-B71F-E38F-2EA8-9F03C32157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259EDC-934B-473C-B5D9-E72A93ABC995}" type="datetimeFigureOut">
              <a:rPr lang="zh-CN" altLang="en-US" smtClean="0"/>
              <a:t>2023/9/16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C34ECAA-1314-00F4-2382-4CB8D6733B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C6AD88D-CCEB-1866-0397-F7EC239342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D2563-8636-4436-928B-986C050A5A6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0658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random/>
      </p:transition>
    </mc:Choice>
    <mc:Fallback xmlns="">
      <p:transition spd="slow" advTm="2000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sz="1867" kern="0" smtClean="0">
                <a:solidFill>
                  <a:srgbClr val="000000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0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chemeClr val="bg1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" name="Google Shape;27;p3"/>
          <p:cNvSpPr/>
          <p:nvPr/>
        </p:nvSpPr>
        <p:spPr>
          <a:xfrm>
            <a:off x="-29737" y="0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945786" y="613143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" name="Google Shape;30;p3"/>
          <p:cNvSpPr/>
          <p:nvPr/>
        </p:nvSpPr>
        <p:spPr>
          <a:xfrm>
            <a:off x="11329341" y="5130785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7" y="5960618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010573" y="3125451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846083" y="6159073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AF1274F-AEBE-41F7-9AC6-4F59CBCC9747}"/>
              </a:ext>
            </a:extLst>
          </p:cNvPr>
          <p:cNvSpPr txBox="1"/>
          <p:nvPr userDrawn="1"/>
        </p:nvSpPr>
        <p:spPr>
          <a:xfrm>
            <a:off x="9393799" y="115578"/>
            <a:ext cx="27382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800" b="1" i="0" u="none" strike="noStrike" kern="0" cap="none" spc="0" normalizeH="0" baseline="0" noProof="0" dirty="0">
                <a:ln w="1016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CHỦ ĐỀ 1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49FDBB5-A5A6-4316-8393-3F5017974D4E}"/>
              </a:ext>
            </a:extLst>
          </p:cNvPr>
          <p:cNvSpPr txBox="1"/>
          <p:nvPr userDrawn="1"/>
        </p:nvSpPr>
        <p:spPr>
          <a:xfrm>
            <a:off x="8680017" y="848207"/>
            <a:ext cx="422576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016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QUÊ HƯƠNG EM</a:t>
            </a:r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32BE6A57-6C0B-4A18-A1E6-77ABFCD0913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0565" y="1478407"/>
            <a:ext cx="6096315" cy="5264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Google Shape;28;p3">
            <a:extLst>
              <a:ext uri="{FF2B5EF4-FFF2-40B4-BE49-F238E27FC236}">
                <a16:creationId xmlns:a16="http://schemas.microsoft.com/office/drawing/2014/main" id="{CE1FEF7C-A608-465F-872F-2E82D0183C7F}"/>
              </a:ext>
            </a:extLst>
          </p:cNvPr>
          <p:cNvSpPr/>
          <p:nvPr userDrawn="1"/>
        </p:nvSpPr>
        <p:spPr>
          <a:xfrm>
            <a:off x="222521" y="148225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" name="Google Shape;31;p3">
            <a:extLst>
              <a:ext uri="{FF2B5EF4-FFF2-40B4-BE49-F238E27FC236}">
                <a16:creationId xmlns:a16="http://schemas.microsoft.com/office/drawing/2014/main" id="{8B9286E6-3564-422A-81A0-228AF960DCAF}"/>
              </a:ext>
            </a:extLst>
          </p:cNvPr>
          <p:cNvSpPr/>
          <p:nvPr userDrawn="1"/>
        </p:nvSpPr>
        <p:spPr>
          <a:xfrm>
            <a:off x="2886979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" name="Google Shape;32;p3">
            <a:extLst>
              <a:ext uri="{FF2B5EF4-FFF2-40B4-BE49-F238E27FC236}">
                <a16:creationId xmlns:a16="http://schemas.microsoft.com/office/drawing/2014/main" id="{2E373646-138F-4174-B5DC-CB02BCF86D7C}"/>
              </a:ext>
            </a:extLst>
          </p:cNvPr>
          <p:cNvSpPr/>
          <p:nvPr userDrawn="1"/>
        </p:nvSpPr>
        <p:spPr>
          <a:xfrm>
            <a:off x="6945786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" name="Google Shape;33;p3">
            <a:extLst>
              <a:ext uri="{FF2B5EF4-FFF2-40B4-BE49-F238E27FC236}">
                <a16:creationId xmlns:a16="http://schemas.microsoft.com/office/drawing/2014/main" id="{BAFBCB57-75BE-4E7E-AACA-A67F31E6AAAE}"/>
              </a:ext>
            </a:extLst>
          </p:cNvPr>
          <p:cNvSpPr/>
          <p:nvPr userDrawn="1"/>
        </p:nvSpPr>
        <p:spPr>
          <a:xfrm>
            <a:off x="476872" y="429530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" name="Google Shape;36;p3">
            <a:extLst>
              <a:ext uri="{FF2B5EF4-FFF2-40B4-BE49-F238E27FC236}">
                <a16:creationId xmlns:a16="http://schemas.microsoft.com/office/drawing/2014/main" id="{2B950039-EE59-4687-A35C-612053A19A03}"/>
              </a:ext>
            </a:extLst>
          </p:cNvPr>
          <p:cNvSpPr/>
          <p:nvPr userDrawn="1"/>
        </p:nvSpPr>
        <p:spPr>
          <a:xfrm>
            <a:off x="3714427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" name="Google Shape;39;p3">
            <a:extLst>
              <a:ext uri="{FF2B5EF4-FFF2-40B4-BE49-F238E27FC236}">
                <a16:creationId xmlns:a16="http://schemas.microsoft.com/office/drawing/2014/main" id="{679E8608-4B1D-4040-98D9-863C35FBD356}"/>
              </a:ext>
            </a:extLst>
          </p:cNvPr>
          <p:cNvSpPr/>
          <p:nvPr userDrawn="1"/>
        </p:nvSpPr>
        <p:spPr>
          <a:xfrm>
            <a:off x="1035449" y="602411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60A80D99-9069-4588-88B1-CEE0DE893D97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59235016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Title slide">
    <p:bg>
      <p:bgPr>
        <a:solidFill>
          <a:schemeClr val="bg1">
            <a:lumMod val="60000"/>
            <a:lumOff val="40000"/>
          </a:schemeClr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452A164-8E52-4B2A-822E-00B7542127E8}"/>
              </a:ext>
            </a:extLst>
          </p:cNvPr>
          <p:cNvSpPr/>
          <p:nvPr userDrawn="1"/>
        </p:nvSpPr>
        <p:spPr>
          <a:xfrm>
            <a:off x="257578" y="211820"/>
            <a:ext cx="11690680" cy="6413884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270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89FEB59-9F1B-409C-837D-E20FF8DA4D5B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145899053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6F901-D6E3-4740-88CA-9F7A7EC444C5}" type="datetimeFigureOut">
              <a:rPr lang="en-US" smtClean="0"/>
              <a:t>9/16/2023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120CF-34B3-48DB-87C0-A1813EED82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820347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6F901-D6E3-4740-88CA-9F7A7EC444C5}" type="datetimeFigureOut">
              <a:rPr lang="en-US" smtClean="0"/>
              <a:t>9/16/2023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120CF-34B3-48DB-87C0-A1813EED82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34302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6F901-D6E3-4740-88CA-9F7A7EC444C5}" type="datetimeFigureOut">
              <a:rPr lang="en-US" smtClean="0"/>
              <a:t>9/16/2023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120CF-34B3-48DB-87C0-A1813EED82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79802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6F901-D6E3-4740-88CA-9F7A7EC444C5}" type="datetimeFigureOut">
              <a:rPr lang="en-US" smtClean="0"/>
              <a:t>9/16/2023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120CF-34B3-48DB-87C0-A1813EED82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884827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6F901-D6E3-4740-88CA-9F7A7EC444C5}" type="datetimeFigureOut">
              <a:rPr lang="en-US" smtClean="0"/>
              <a:t>9/16/2023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120CF-34B3-48DB-87C0-A1813EED82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379814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6F901-D6E3-4740-88CA-9F7A7EC444C5}" type="datetimeFigureOut">
              <a:rPr lang="en-US" smtClean="0"/>
              <a:t>9/16/2023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120CF-34B3-48DB-87C0-A1813EED82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837369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6F901-D6E3-4740-88CA-9F7A7EC444C5}" type="datetimeFigureOut">
              <a:rPr lang="en-US" smtClean="0"/>
              <a:t>9/16/2023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120CF-34B3-48DB-87C0-A1813EED82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553334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6F901-D6E3-4740-88CA-9F7A7EC444C5}" type="datetimeFigureOut">
              <a:rPr lang="en-US" smtClean="0"/>
              <a:t>9/16/2023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120CF-34B3-48DB-87C0-A1813EED82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918341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6F901-D6E3-4740-88CA-9F7A7EC444C5}" type="datetimeFigureOut">
              <a:rPr lang="en-US" smtClean="0"/>
              <a:t>9/16/2023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120CF-34B3-48DB-87C0-A1813EED82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730251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6F901-D6E3-4740-88CA-9F7A7EC444C5}" type="datetimeFigureOut">
              <a:rPr lang="en-US" smtClean="0"/>
              <a:t>9/16/2023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120CF-34B3-48DB-87C0-A1813EED82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359966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6F901-D6E3-4740-88CA-9F7A7EC444C5}" type="datetimeFigureOut">
              <a:rPr lang="en-US" smtClean="0"/>
              <a:t>9/16/2023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120CF-34B3-48DB-87C0-A1813EED82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62557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76873"/>
            <a:ext cx="12192000" cy="3492500"/>
          </a:xfrm>
          <a:prstGeom prst="rect">
            <a:avLst/>
          </a:prstGeom>
        </p:spPr>
      </p:pic>
      <p:grpSp>
        <p:nvGrpSpPr>
          <p:cNvPr id="4" name="组合 3"/>
          <p:cNvGrpSpPr/>
          <p:nvPr userDrawn="1"/>
        </p:nvGrpSpPr>
        <p:grpSpPr>
          <a:xfrm>
            <a:off x="-1901483" y="-74389"/>
            <a:ext cx="15299227" cy="2077769"/>
            <a:chOff x="-900605" y="-49427"/>
            <a:chExt cx="5490815" cy="745701"/>
          </a:xfrm>
        </p:grpSpPr>
        <p:pic>
          <p:nvPicPr>
            <p:cNvPr id="5" name="图片 4"/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2727"/>
            <a:stretch>
              <a:fillRect/>
            </a:stretch>
          </p:blipFill>
          <p:spPr>
            <a:xfrm rot="5400000">
              <a:off x="3006573" y="-914061"/>
              <a:ext cx="719003" cy="2448271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6" name="图片 5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324070" y="-1247404"/>
              <a:ext cx="719003" cy="3168354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1750774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486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972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45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945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918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40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891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F4B88-0EC8-4759-AFDB-04A1030A6CF8}" type="datetimeFigureOut">
              <a:rPr lang="en-US" smtClean="0"/>
              <a:t>9/16/2023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23D73-EDE4-4FDE-910A-EC2ABCBD38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8840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F4B88-0EC8-4759-AFDB-04A1030A6CF8}" type="datetimeFigureOut">
              <a:rPr lang="en-US" smtClean="0"/>
              <a:t>9/16/2023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23D73-EDE4-4FDE-910A-EC2ABCBD38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9502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6"/>
          </a:xfrm>
        </p:spPr>
        <p:txBody>
          <a:bodyPr anchor="t"/>
          <a:lstStyle>
            <a:lvl1pPr algn="l">
              <a:defRPr sz="48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548640" indent="0">
              <a:buNone/>
              <a:defRPr sz="2160">
                <a:solidFill>
                  <a:schemeClr val="tx1">
                    <a:tint val="75000"/>
                  </a:schemeClr>
                </a:solidFill>
              </a:defRPr>
            </a:lvl2pPr>
            <a:lvl3pPr marL="109728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3pPr>
            <a:lvl4pPr marL="164592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4pPr>
            <a:lvl5pPr marL="219456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5pPr>
            <a:lvl6pPr marL="274320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6pPr>
            <a:lvl7pPr marL="329184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7pPr>
            <a:lvl8pPr marL="384048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8pPr>
            <a:lvl9pPr marL="438912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F4B88-0EC8-4759-AFDB-04A1030A6CF8}" type="datetimeFigureOut">
              <a:rPr lang="en-US" smtClean="0"/>
              <a:t>9/16/2023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23D73-EDE4-4FDE-910A-EC2ABCBD38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4197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333500"/>
            <a:ext cx="5384800" cy="3771900"/>
          </a:xfrm>
        </p:spPr>
        <p:txBody>
          <a:bodyPr/>
          <a:lstStyle>
            <a:lvl1pPr>
              <a:defRPr sz="3360"/>
            </a:lvl1pPr>
            <a:lvl2pPr>
              <a:defRPr sz="2880"/>
            </a:lvl2pPr>
            <a:lvl3pPr>
              <a:defRPr sz="2400"/>
            </a:lvl3pPr>
            <a:lvl4pPr>
              <a:defRPr sz="2160"/>
            </a:lvl4pPr>
            <a:lvl5pPr>
              <a:defRPr sz="2160"/>
            </a:lvl5pPr>
            <a:lvl6pPr>
              <a:defRPr sz="2160"/>
            </a:lvl6pPr>
            <a:lvl7pPr>
              <a:defRPr sz="2160"/>
            </a:lvl7pPr>
            <a:lvl8pPr>
              <a:defRPr sz="2160"/>
            </a:lvl8pPr>
            <a:lvl9pPr>
              <a:defRPr sz="216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333500"/>
            <a:ext cx="5384800" cy="3771900"/>
          </a:xfrm>
        </p:spPr>
        <p:txBody>
          <a:bodyPr/>
          <a:lstStyle>
            <a:lvl1pPr>
              <a:defRPr sz="3360"/>
            </a:lvl1pPr>
            <a:lvl2pPr>
              <a:defRPr sz="2880"/>
            </a:lvl2pPr>
            <a:lvl3pPr>
              <a:defRPr sz="2400"/>
            </a:lvl3pPr>
            <a:lvl4pPr>
              <a:defRPr sz="2160"/>
            </a:lvl4pPr>
            <a:lvl5pPr>
              <a:defRPr sz="2160"/>
            </a:lvl5pPr>
            <a:lvl6pPr>
              <a:defRPr sz="2160"/>
            </a:lvl6pPr>
            <a:lvl7pPr>
              <a:defRPr sz="2160"/>
            </a:lvl7pPr>
            <a:lvl8pPr>
              <a:defRPr sz="2160"/>
            </a:lvl8pPr>
            <a:lvl9pPr>
              <a:defRPr sz="216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F4B88-0EC8-4759-AFDB-04A1030A6CF8}" type="datetimeFigureOut">
              <a:rPr lang="en-US" smtClean="0"/>
              <a:t>9/16/2023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23D73-EDE4-4FDE-910A-EC2ABCBD38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5620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2"/>
          </a:xfrm>
        </p:spPr>
        <p:txBody>
          <a:bodyPr anchor="b"/>
          <a:lstStyle>
            <a:lvl1pPr marL="0" indent="0">
              <a:buNone/>
              <a:defRPr sz="2880" b="1"/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880"/>
            </a:lvl1pPr>
            <a:lvl2pPr>
              <a:defRPr sz="2400"/>
            </a:lvl2pPr>
            <a:lvl3pPr>
              <a:defRPr sz="2160"/>
            </a:lvl3pPr>
            <a:lvl4pPr>
              <a:defRPr sz="1920"/>
            </a:lvl4pPr>
            <a:lvl5pPr>
              <a:defRPr sz="1920"/>
            </a:lvl5pPr>
            <a:lvl6pPr>
              <a:defRPr sz="1920"/>
            </a:lvl6pPr>
            <a:lvl7pPr>
              <a:defRPr sz="1920"/>
            </a:lvl7pPr>
            <a:lvl8pPr>
              <a:defRPr sz="1920"/>
            </a:lvl8pPr>
            <a:lvl9pPr>
              <a:defRPr sz="192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4"/>
            <a:ext cx="5389033" cy="639762"/>
          </a:xfrm>
        </p:spPr>
        <p:txBody>
          <a:bodyPr anchor="b"/>
          <a:lstStyle>
            <a:lvl1pPr marL="0" indent="0">
              <a:buNone/>
              <a:defRPr sz="2880" b="1"/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880"/>
            </a:lvl1pPr>
            <a:lvl2pPr>
              <a:defRPr sz="2400"/>
            </a:lvl2pPr>
            <a:lvl3pPr>
              <a:defRPr sz="2160"/>
            </a:lvl3pPr>
            <a:lvl4pPr>
              <a:defRPr sz="1920"/>
            </a:lvl4pPr>
            <a:lvl5pPr>
              <a:defRPr sz="1920"/>
            </a:lvl5pPr>
            <a:lvl6pPr>
              <a:defRPr sz="1920"/>
            </a:lvl6pPr>
            <a:lvl7pPr>
              <a:defRPr sz="1920"/>
            </a:lvl7pPr>
            <a:lvl8pPr>
              <a:defRPr sz="1920"/>
            </a:lvl8pPr>
            <a:lvl9pPr>
              <a:defRPr sz="192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F4B88-0EC8-4759-AFDB-04A1030A6CF8}" type="datetimeFigureOut">
              <a:rPr lang="en-US" smtClean="0"/>
              <a:t>9/16/2023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23D73-EDE4-4FDE-910A-EC2ABCBD38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7376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F4B88-0EC8-4759-AFDB-04A1030A6CF8}" type="datetimeFigureOut">
              <a:rPr lang="en-US" smtClean="0"/>
              <a:t>9/16/2023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23D73-EDE4-4FDE-910A-EC2ABCBD38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6502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F4B88-0EC8-4759-AFDB-04A1030A6CF8}" type="datetimeFigureOut">
              <a:rPr lang="en-US" smtClean="0"/>
              <a:t>9/16/2023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23D73-EDE4-4FDE-910A-EC2ABCBD38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0653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1"/>
            <a:ext cx="4011084" cy="1162050"/>
          </a:xfrm>
        </p:spPr>
        <p:txBody>
          <a:bodyPr anchor="b"/>
          <a:lstStyle>
            <a:lvl1pPr algn="l">
              <a:defRPr sz="24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0"/>
            <a:ext cx="6815667" cy="5853113"/>
          </a:xfrm>
        </p:spPr>
        <p:txBody>
          <a:bodyPr/>
          <a:lstStyle>
            <a:lvl1pPr>
              <a:defRPr sz="3840"/>
            </a:lvl1pPr>
            <a:lvl2pPr>
              <a:defRPr sz="3360"/>
            </a:lvl2pPr>
            <a:lvl3pPr>
              <a:defRPr sz="288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1"/>
            <a:ext cx="4011084" cy="4691063"/>
          </a:xfrm>
        </p:spPr>
        <p:txBody>
          <a:bodyPr/>
          <a:lstStyle>
            <a:lvl1pPr marL="0" indent="0">
              <a:buNone/>
              <a:defRPr sz="1680"/>
            </a:lvl1pPr>
            <a:lvl2pPr marL="548640" indent="0">
              <a:buNone/>
              <a:defRPr sz="1440"/>
            </a:lvl2pPr>
            <a:lvl3pPr marL="1097280" indent="0">
              <a:buNone/>
              <a:defRPr sz="1200"/>
            </a:lvl3pPr>
            <a:lvl4pPr marL="1645920" indent="0">
              <a:buNone/>
              <a:defRPr sz="1080"/>
            </a:lvl4pPr>
            <a:lvl5pPr marL="2194560" indent="0">
              <a:buNone/>
              <a:defRPr sz="1080"/>
            </a:lvl5pPr>
            <a:lvl6pPr marL="2743200" indent="0">
              <a:buNone/>
              <a:defRPr sz="1080"/>
            </a:lvl6pPr>
            <a:lvl7pPr marL="3291840" indent="0">
              <a:buNone/>
              <a:defRPr sz="1080"/>
            </a:lvl7pPr>
            <a:lvl8pPr marL="3840480" indent="0">
              <a:buNone/>
              <a:defRPr sz="1080"/>
            </a:lvl8pPr>
            <a:lvl9pPr marL="4389120" indent="0">
              <a:buNone/>
              <a:defRPr sz="108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F4B88-0EC8-4759-AFDB-04A1030A6CF8}" type="datetimeFigureOut">
              <a:rPr lang="en-US" smtClean="0"/>
              <a:t>9/16/2023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23D73-EDE4-4FDE-910A-EC2ABCBD38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3847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4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840"/>
            </a:lvl1pPr>
            <a:lvl2pPr marL="548640" indent="0">
              <a:buNone/>
              <a:defRPr sz="3360"/>
            </a:lvl2pPr>
            <a:lvl3pPr marL="1097280" indent="0">
              <a:buNone/>
              <a:defRPr sz="2880"/>
            </a:lvl3pPr>
            <a:lvl4pPr marL="1645920" indent="0">
              <a:buNone/>
              <a:defRPr sz="2400"/>
            </a:lvl4pPr>
            <a:lvl5pPr marL="2194560" indent="0">
              <a:buNone/>
              <a:defRPr sz="2400"/>
            </a:lvl5pPr>
            <a:lvl6pPr marL="2743200" indent="0">
              <a:buNone/>
              <a:defRPr sz="2400"/>
            </a:lvl6pPr>
            <a:lvl7pPr marL="3291840" indent="0">
              <a:buNone/>
              <a:defRPr sz="2400"/>
            </a:lvl7pPr>
            <a:lvl8pPr marL="3840480" indent="0">
              <a:buNone/>
              <a:defRPr sz="2400"/>
            </a:lvl8pPr>
            <a:lvl9pPr marL="4389120" indent="0">
              <a:buNone/>
              <a:defRPr sz="24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680"/>
            </a:lvl1pPr>
            <a:lvl2pPr marL="548640" indent="0">
              <a:buNone/>
              <a:defRPr sz="1440"/>
            </a:lvl2pPr>
            <a:lvl3pPr marL="1097280" indent="0">
              <a:buNone/>
              <a:defRPr sz="1200"/>
            </a:lvl3pPr>
            <a:lvl4pPr marL="1645920" indent="0">
              <a:buNone/>
              <a:defRPr sz="1080"/>
            </a:lvl4pPr>
            <a:lvl5pPr marL="2194560" indent="0">
              <a:buNone/>
              <a:defRPr sz="1080"/>
            </a:lvl5pPr>
            <a:lvl6pPr marL="2743200" indent="0">
              <a:buNone/>
              <a:defRPr sz="1080"/>
            </a:lvl6pPr>
            <a:lvl7pPr marL="3291840" indent="0">
              <a:buNone/>
              <a:defRPr sz="1080"/>
            </a:lvl7pPr>
            <a:lvl8pPr marL="3840480" indent="0">
              <a:buNone/>
              <a:defRPr sz="1080"/>
            </a:lvl8pPr>
            <a:lvl9pPr marL="4389120" indent="0">
              <a:buNone/>
              <a:defRPr sz="108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F4B88-0EC8-4759-AFDB-04A1030A6CF8}" type="datetimeFigureOut">
              <a:rPr lang="en-US" smtClean="0"/>
              <a:t>9/16/2023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23D73-EDE4-4FDE-910A-EC2ABCBD38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2170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F4B88-0EC8-4759-AFDB-04A1030A6CF8}" type="datetimeFigureOut">
              <a:rPr lang="en-US" smtClean="0"/>
              <a:t>9/16/2023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23D73-EDE4-4FDE-910A-EC2ABCBD38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745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28600"/>
            <a:ext cx="2743200" cy="4876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28600"/>
            <a:ext cx="8026400" cy="4876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F4B88-0EC8-4759-AFDB-04A1030A6CF8}" type="datetimeFigureOut">
              <a:rPr lang="en-US" smtClean="0"/>
              <a:t>9/16/2023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23D73-EDE4-4FDE-910A-EC2ABCBD38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9872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sz="1867" kern="0" smtClean="0">
                <a:solidFill>
                  <a:srgbClr val="000000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0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chemeClr val="bg1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" name="Google Shape;27;p3"/>
          <p:cNvSpPr/>
          <p:nvPr/>
        </p:nvSpPr>
        <p:spPr>
          <a:xfrm>
            <a:off x="-29737" y="0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945786" y="613143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" name="Google Shape;30;p3"/>
          <p:cNvSpPr/>
          <p:nvPr/>
        </p:nvSpPr>
        <p:spPr>
          <a:xfrm>
            <a:off x="11329341" y="5130785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7" y="5960618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010573" y="3125451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846083" y="6159073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AF1274F-AEBE-41F7-9AC6-4F59CBCC9747}"/>
              </a:ext>
            </a:extLst>
          </p:cNvPr>
          <p:cNvSpPr txBox="1"/>
          <p:nvPr userDrawn="1"/>
        </p:nvSpPr>
        <p:spPr>
          <a:xfrm>
            <a:off x="9393799" y="115578"/>
            <a:ext cx="27382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800" b="1" i="0" u="none" strike="noStrike" kern="0" cap="none" spc="0" normalizeH="0" baseline="0" noProof="0" dirty="0">
                <a:ln w="1016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CHỦ ĐỀ 1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49FDBB5-A5A6-4316-8393-3F5017974D4E}"/>
              </a:ext>
            </a:extLst>
          </p:cNvPr>
          <p:cNvSpPr txBox="1"/>
          <p:nvPr userDrawn="1"/>
        </p:nvSpPr>
        <p:spPr>
          <a:xfrm>
            <a:off x="8680017" y="848207"/>
            <a:ext cx="422576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016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QUÊ HƯƠNG EM</a:t>
            </a:r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32BE6A57-6C0B-4A18-A1E6-77ABFCD0913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0565" y="1478407"/>
            <a:ext cx="6096315" cy="5264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Google Shape;28;p3">
            <a:extLst>
              <a:ext uri="{FF2B5EF4-FFF2-40B4-BE49-F238E27FC236}">
                <a16:creationId xmlns:a16="http://schemas.microsoft.com/office/drawing/2014/main" id="{CE1FEF7C-A608-465F-872F-2E82D0183C7F}"/>
              </a:ext>
            </a:extLst>
          </p:cNvPr>
          <p:cNvSpPr/>
          <p:nvPr userDrawn="1"/>
        </p:nvSpPr>
        <p:spPr>
          <a:xfrm>
            <a:off x="222521" y="148225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" name="Google Shape;31;p3">
            <a:extLst>
              <a:ext uri="{FF2B5EF4-FFF2-40B4-BE49-F238E27FC236}">
                <a16:creationId xmlns:a16="http://schemas.microsoft.com/office/drawing/2014/main" id="{8B9286E6-3564-422A-81A0-228AF960DCAF}"/>
              </a:ext>
            </a:extLst>
          </p:cNvPr>
          <p:cNvSpPr/>
          <p:nvPr userDrawn="1"/>
        </p:nvSpPr>
        <p:spPr>
          <a:xfrm>
            <a:off x="2886979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" name="Google Shape;32;p3">
            <a:extLst>
              <a:ext uri="{FF2B5EF4-FFF2-40B4-BE49-F238E27FC236}">
                <a16:creationId xmlns:a16="http://schemas.microsoft.com/office/drawing/2014/main" id="{2E373646-138F-4174-B5DC-CB02BCF86D7C}"/>
              </a:ext>
            </a:extLst>
          </p:cNvPr>
          <p:cNvSpPr/>
          <p:nvPr userDrawn="1"/>
        </p:nvSpPr>
        <p:spPr>
          <a:xfrm>
            <a:off x="6945786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" name="Google Shape;33;p3">
            <a:extLst>
              <a:ext uri="{FF2B5EF4-FFF2-40B4-BE49-F238E27FC236}">
                <a16:creationId xmlns:a16="http://schemas.microsoft.com/office/drawing/2014/main" id="{BAFBCB57-75BE-4E7E-AACA-A67F31E6AAAE}"/>
              </a:ext>
            </a:extLst>
          </p:cNvPr>
          <p:cNvSpPr/>
          <p:nvPr userDrawn="1"/>
        </p:nvSpPr>
        <p:spPr>
          <a:xfrm>
            <a:off x="476872" y="429530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" name="Google Shape;36;p3">
            <a:extLst>
              <a:ext uri="{FF2B5EF4-FFF2-40B4-BE49-F238E27FC236}">
                <a16:creationId xmlns:a16="http://schemas.microsoft.com/office/drawing/2014/main" id="{2B950039-EE59-4687-A35C-612053A19A03}"/>
              </a:ext>
            </a:extLst>
          </p:cNvPr>
          <p:cNvSpPr/>
          <p:nvPr userDrawn="1"/>
        </p:nvSpPr>
        <p:spPr>
          <a:xfrm>
            <a:off x="3714427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" name="Google Shape;39;p3">
            <a:extLst>
              <a:ext uri="{FF2B5EF4-FFF2-40B4-BE49-F238E27FC236}">
                <a16:creationId xmlns:a16="http://schemas.microsoft.com/office/drawing/2014/main" id="{679E8608-4B1D-4040-98D9-863C35FBD356}"/>
              </a:ext>
            </a:extLst>
          </p:cNvPr>
          <p:cNvSpPr/>
          <p:nvPr userDrawn="1"/>
        </p:nvSpPr>
        <p:spPr>
          <a:xfrm>
            <a:off x="1035449" y="602411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60A80D99-9069-4588-88B1-CEE0DE893D97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269505026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Title slide">
    <p:bg>
      <p:bgPr>
        <a:solidFill>
          <a:schemeClr val="bg1">
            <a:lumMod val="60000"/>
            <a:lumOff val="40000"/>
          </a:schemeClr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452A164-8E52-4B2A-822E-00B7542127E8}"/>
              </a:ext>
            </a:extLst>
          </p:cNvPr>
          <p:cNvSpPr/>
          <p:nvPr userDrawn="1"/>
        </p:nvSpPr>
        <p:spPr>
          <a:xfrm>
            <a:off x="257578" y="211820"/>
            <a:ext cx="11690680" cy="6413884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270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89FEB59-9F1B-409C-837D-E20FF8DA4D5B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230502320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color">
  <p:cSld name="Blank color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2"/>
          <p:cNvSpPr txBox="1">
            <a:spLocks noGrp="1"/>
          </p:cNvSpPr>
          <p:nvPr>
            <p:ph type="sldNum" idx="12"/>
          </p:nvPr>
        </p:nvSpPr>
        <p:spPr>
          <a:xfrm>
            <a:off x="145433" y="194699"/>
            <a:ext cx="2409600" cy="16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algn="l"/>
            <a:fld id="{00000000-1234-1234-1234-123412341234}" type="slidenum">
              <a:rPr lang="en" smtClean="0">
                <a:solidFill>
                  <a:prstClr val="black">
                    <a:tint val="75000"/>
                  </a:prstClr>
                </a:solidFill>
              </a:rPr>
              <a:pPr algn="l"/>
              <a:t>‹#›</a:t>
            </a:fld>
            <a:endParaRPr lang="e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3659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2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4" Type="http://schemas.openxmlformats.org/officeDocument/2006/relationships/theme" Target="../theme/theme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4D289D-6E15-4F79-A2DB-4F40A4255F83}" type="datetimeFigureOut">
              <a:rPr lang="en-GB" smtClean="0"/>
              <a:t>16/09/2023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F1C180-5460-4BE6-9BF9-FDD91FCB4B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635820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D9747C2C-28A0-B648-8374-C7F097E477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FA16A31-9509-3D16-EAA6-4EEBC682B1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895F913-5120-E908-C891-7BACC550B43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259EDC-934B-473C-B5D9-E72A93ABC995}" type="datetimeFigureOut">
              <a:rPr lang="zh-CN" altLang="en-US" smtClean="0"/>
              <a:t>2023/9/16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CCAA51C-D60A-6BE3-7514-89DF1BF9399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406326F-9C7D-8E2C-0D37-6C9A6C6A4E2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CD2563-8636-4436-928B-986C050A5A6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281468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Tm="2000">
        <p:random/>
      </p:transition>
    </mc:Choice>
    <mc:Fallback xmlns="">
      <p:transition spd="slow" advTm="200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353115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5" r:id="rId1"/>
    <p:sldLayoutId id="2147483716" r:id="rId2"/>
  </p:sldLayoutIdLst>
  <p:transition spd="slow">
    <p:fade thruBlk="1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B6F901-D6E3-4740-88CA-9F7A7EC444C5}" type="datetimeFigureOut">
              <a:rPr lang="en-US" smtClean="0"/>
              <a:t>9/16/2023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9120CF-34B3-48DB-87C0-A1813EED82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90340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  <p:sldLayoutId id="2147483728" r:id="rId11"/>
    <p:sldLayoutId id="214748372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4F4B88-0EC8-4759-AFDB-04A1030A6CF8}" type="datetimeFigureOut">
              <a:rPr lang="en-US" smtClean="0"/>
              <a:t>9/16/2023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C23D73-EDE4-4FDE-910A-EC2ABCBD38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83944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  <p:sldLayoutId id="2147483735" r:id="rId5"/>
    <p:sldLayoutId id="2147483736" r:id="rId6"/>
    <p:sldLayoutId id="2147483737" r:id="rId7"/>
    <p:sldLayoutId id="2147483738" r:id="rId8"/>
    <p:sldLayoutId id="2147483739" r:id="rId9"/>
    <p:sldLayoutId id="2147483740" r:id="rId10"/>
    <p:sldLayoutId id="2147483741" r:id="rId1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ctr" defTabSz="1097280" rtl="0" eaLnBrk="1" latinLnBrk="0" hangingPunct="1">
        <a:spcBef>
          <a:spcPct val="0"/>
        </a:spcBef>
        <a:buNone/>
        <a:defRPr sz="528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11480" indent="-411480" algn="l" defTabSz="1097280" rtl="0" eaLnBrk="1" latinLnBrk="0" hangingPunct="1">
        <a:spcBef>
          <a:spcPct val="20000"/>
        </a:spcBef>
        <a:buFont typeface="Arial" pitchFamily="34" charset="0"/>
        <a:buChar char="•"/>
        <a:defRPr sz="3840" kern="1200">
          <a:solidFill>
            <a:schemeClr val="tx1"/>
          </a:solidFill>
          <a:latin typeface="+mn-lt"/>
          <a:ea typeface="+mn-ea"/>
          <a:cs typeface="+mn-cs"/>
        </a:defRPr>
      </a:lvl1pPr>
      <a:lvl2pPr marL="891540" indent="-342900" algn="l" defTabSz="1097280" rtl="0" eaLnBrk="1" latinLnBrk="0" hangingPunct="1">
        <a:spcBef>
          <a:spcPct val="20000"/>
        </a:spcBef>
        <a:buFont typeface="Arial" pitchFamily="34" charset="0"/>
        <a:buChar char="–"/>
        <a:defRPr sz="336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indent="-274320" algn="l" defTabSz="1097280" rtl="0" eaLnBrk="1" latinLnBrk="0" hangingPunct="1">
        <a:spcBef>
          <a:spcPct val="20000"/>
        </a:spcBef>
        <a:buFont typeface="Arial" pitchFamily="34" charset="0"/>
        <a:buChar char="•"/>
        <a:defRPr sz="2880" kern="1200">
          <a:solidFill>
            <a:schemeClr val="tx1"/>
          </a:solidFill>
          <a:latin typeface="+mn-lt"/>
          <a:ea typeface="+mn-ea"/>
          <a:cs typeface="+mn-cs"/>
        </a:defRPr>
      </a:lvl3pPr>
      <a:lvl4pPr marL="1920240" indent="-274320" algn="l" defTabSz="109728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68880" indent="-274320" algn="l" defTabSz="1097280" rtl="0" eaLnBrk="1" latinLnBrk="0" hangingPunct="1">
        <a:spcBef>
          <a:spcPct val="20000"/>
        </a:spcBef>
        <a:buFont typeface="Arial" pitchFamily="34" charset="0"/>
        <a:buChar char="»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17520" indent="-274320" algn="l" defTabSz="109728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66160" indent="-274320" algn="l" defTabSz="109728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114800" indent="-274320" algn="l" defTabSz="109728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663440" indent="-274320" algn="l" defTabSz="109728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2pPr>
      <a:lvl3pPr marL="109728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3pPr>
      <a:lvl4pPr marL="164592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4pPr>
      <a:lvl5pPr marL="219456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5pPr>
      <a:lvl6pPr marL="274320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29184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384048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38912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7092080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</p:sldLayoutIdLst>
  <p:transition spd="slow">
    <p:fade thruBlk="1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8.png"/><Relationship Id="rId7" Type="http://schemas.microsoft.com/office/2007/relationships/hdphoto" Target="../media/hdphoto3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30.png"/><Relationship Id="rId5" Type="http://schemas.microsoft.com/office/2007/relationships/hdphoto" Target="../media/hdphoto2.wdp"/><Relationship Id="rId4" Type="http://schemas.openxmlformats.org/officeDocument/2006/relationships/image" Target="../media/image29.png"/><Relationship Id="rId9" Type="http://schemas.microsoft.com/office/2007/relationships/hdphoto" Target="../media/hdphoto4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35.jpe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FB0C8A01-A5E3-ABC2-B91C-02B8068CD38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8" r="5568"/>
          <a:stretch/>
        </p:blipFill>
        <p:spPr>
          <a:xfrm>
            <a:off x="10886" y="-21771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6B3333C-624A-E395-30D2-CE3F895EB2FA}"/>
              </a:ext>
            </a:extLst>
          </p:cNvPr>
          <p:cNvSpPr txBox="1"/>
          <p:nvPr/>
        </p:nvSpPr>
        <p:spPr>
          <a:xfrm>
            <a:off x="-304800" y="1468237"/>
            <a:ext cx="1203960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</a:t>
            </a:r>
            <a:r>
              <a: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 CON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ĐẾN VỚI </a:t>
            </a:r>
            <a:r>
              <a:rPr kumimoji="0" lang="vi-VN" sz="6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TIẾT HỌC</a:t>
            </a:r>
            <a:r>
              <a:rPr kumimoji="0" lang="en-US" sz="6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ĐẠO</a:t>
            </a:r>
            <a:r>
              <a:rPr kumimoji="0" lang="en-US" sz="6000" b="1" i="0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ĐỨC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100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random/>
      </p:transition>
    </mc:Choice>
    <mc:Fallback xmlns="">
      <p:transition spd="slow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64BCDB82-E34F-4152-7453-E9F3039F5D2B}"/>
              </a:ext>
            </a:extLst>
          </p:cNvPr>
          <p:cNvSpPr txBox="1"/>
          <p:nvPr/>
        </p:nvSpPr>
        <p:spPr>
          <a:xfrm>
            <a:off x="381000" y="5715000"/>
            <a:ext cx="59436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 hiểu về lịch sử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quê hương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BD19D5C-53D8-FE17-FB51-C6E491E8B5F8}"/>
              </a:ext>
            </a:extLst>
          </p:cNvPr>
          <p:cNvSpPr txBox="1"/>
          <p:nvPr/>
        </p:nvSpPr>
        <p:spPr>
          <a:xfrm>
            <a:off x="6096000" y="5724902"/>
            <a:ext cx="628650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Viết</a:t>
            </a:r>
            <a:r>
              <a:rPr kumimoji="0" lang="en-US" sz="3200" b="1" i="0" u="none" strike="noStrike" kern="120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thư thăm hỏi người thân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ở quê</a:t>
            </a: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605D5EE-310C-9326-ACC4-6DC1173653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683211"/>
            <a:ext cx="5943600" cy="481890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F37ECED-BA12-1886-2508-7A3E3675DB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2220" y="667499"/>
            <a:ext cx="5707380" cy="481890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81023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FAD40D0-46C7-DBB9-EF68-9512D69353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rapezoid 1"/>
          <p:cNvSpPr/>
          <p:nvPr/>
        </p:nvSpPr>
        <p:spPr>
          <a:xfrm rot="16200000">
            <a:off x="646242" y="-643118"/>
            <a:ext cx="1025510" cy="2376055"/>
          </a:xfrm>
          <a:prstGeom prst="trapezoid">
            <a:avLst/>
          </a:prstGeom>
          <a:solidFill>
            <a:srgbClr val="FFFF00"/>
          </a:solidFill>
          <a:ln>
            <a:solidFill>
              <a:schemeClr val="accent2">
                <a:lumMod val="20000"/>
                <a:lumOff val="80000"/>
              </a:schemeClr>
            </a:solidFill>
          </a:ln>
          <a:scene3d>
            <a:camera prst="perspectiveAbove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38DA550-4F5C-4639-9F7F-D69FCB98E10E}"/>
              </a:ext>
            </a:extLst>
          </p:cNvPr>
          <p:cNvSpPr txBox="1"/>
          <p:nvPr/>
        </p:nvSpPr>
        <p:spPr>
          <a:xfrm>
            <a:off x="2819400" y="1371600"/>
            <a:ext cx="728683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4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4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4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4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4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4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4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4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4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4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4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4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quê</a:t>
            </a:r>
            <a:r>
              <a:rPr lang="en-US" sz="4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hương</a:t>
            </a:r>
            <a:r>
              <a:rPr lang="en-US" sz="4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4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889893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889" r="140"/>
          <a:stretch/>
        </p:blipFill>
        <p:spPr>
          <a:xfrm>
            <a:off x="-101600" y="4724400"/>
            <a:ext cx="12181114" cy="2133600"/>
          </a:xfrm>
          <a:prstGeom prst="rect">
            <a:avLst/>
          </a:prstGeom>
        </p:spPr>
      </p:pic>
      <p:pic>
        <p:nvPicPr>
          <p:cNvPr id="1026" name="Picture 2" descr="Premium Vector | Cute happy kid girl read under the tree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757" b="100000" l="479" r="9504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584" r="8957"/>
          <a:stretch/>
        </p:blipFill>
        <p:spPr bwMode="auto">
          <a:xfrm>
            <a:off x="-252628" y="3077609"/>
            <a:ext cx="3149600" cy="4086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0" descr="Rainbow Clipart For Free Download - Kids School Clipart , Free Transparent  Clipart - ClipartKey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12" b="99729" l="556" r="1000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56296">
            <a:off x="8771256" y="284151"/>
            <a:ext cx="3331541" cy="1842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D6474C38-812D-4BEE-911B-CB2477EFC35B}"/>
              </a:ext>
            </a:extLst>
          </p:cNvPr>
          <p:cNvSpPr/>
          <p:nvPr/>
        </p:nvSpPr>
        <p:spPr>
          <a:xfrm>
            <a:off x="2569376" y="1192753"/>
            <a:ext cx="7842250" cy="5213892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 thể hiện tình yêu đối với quê hương, các em cần: Yêu thương, chăm sóc những người thân trong gia đình; kính trọng thầy, cô giáo, yêu quý bạn bè; biết ơn người có công với quê hương, chăm sóc, bảo vệ thiên nhiên; cố gắng học giỏi để sau này xây dựng quê hương...</a:t>
            </a:r>
            <a:endParaRPr kumimoji="0" lang="en-US" sz="36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050" name="Picture 2" descr="phim hoạt hình - Phim hoạt hình mặt trời véc tơ liệu png tải về - Miễn phí  trong suốt Cảm Xúc png Tải về.">
            <a:extLst>
              <a:ext uri="{FF2B5EF4-FFF2-40B4-BE49-F238E27FC236}">
                <a16:creationId xmlns:a16="http://schemas.microsoft.com/office/drawing/2014/main" id="{F812B8C4-B56F-4B21-6A74-6788A3086B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23556" y1="27073" x2="29444" y2="32683"/>
                        <a14:foregroundMark x1="39556" y1="17317" x2="40333" y2="25854"/>
                        <a14:foregroundMark x1="55333" y1="18902" x2="55556" y2="25854"/>
                        <a14:foregroundMark x1="68111" y1="23659" x2="65222" y2="28171"/>
                        <a14:foregroundMark x1="17556" y1="41951" x2="26778" y2="44634"/>
                        <a14:foregroundMark x1="17111" y1="62195" x2="25778" y2="57439"/>
                        <a14:foregroundMark x1="31111" y1="75244" x2="36000" y2="69878"/>
                        <a14:foregroundMark x1="48556" y1="80244" x2="49556" y2="73049"/>
                        <a14:foregroundMark x1="65000" y1="77561" x2="61333" y2="69878"/>
                        <a14:foregroundMark x1="76889" y1="68049" x2="69333" y2="61951"/>
                        <a14:foregroundMark x1="73222" y1="51341" x2="84556" y2="53415"/>
                        <a14:foregroundMark x1="71000" y1="39634" x2="80444" y2="351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629" y="5080"/>
            <a:ext cx="3149601" cy="2869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5068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63"/>
          <p:cNvGrpSpPr/>
          <p:nvPr/>
        </p:nvGrpSpPr>
        <p:grpSpPr>
          <a:xfrm>
            <a:off x="1978056" y="1664549"/>
            <a:ext cx="1160119" cy="3528902"/>
            <a:chOff x="2102024" y="-1714093"/>
            <a:chExt cx="1143795" cy="3479248"/>
          </a:xfrm>
        </p:grpSpPr>
        <p:grpSp>
          <p:nvGrpSpPr>
            <p:cNvPr id="3" name="组合 64"/>
            <p:cNvGrpSpPr/>
            <p:nvPr/>
          </p:nvGrpSpPr>
          <p:grpSpPr>
            <a:xfrm>
              <a:off x="2102024" y="18263"/>
              <a:ext cx="1108721" cy="1746892"/>
              <a:chOff x="1547664" y="32770"/>
              <a:chExt cx="1217765" cy="1918701"/>
            </a:xfrm>
          </p:grpSpPr>
          <p:sp>
            <p:nvSpPr>
              <p:cNvPr id="7" name="任意多边形 68"/>
              <p:cNvSpPr/>
              <p:nvPr/>
            </p:nvSpPr>
            <p:spPr>
              <a:xfrm>
                <a:off x="2026831" y="32770"/>
                <a:ext cx="248979" cy="1171575"/>
              </a:xfrm>
              <a:custGeom>
                <a:avLst/>
                <a:gdLst>
                  <a:gd name="connsiteX0" fmla="*/ 248979 w 248979"/>
                  <a:gd name="connsiteY0" fmla="*/ 0 h 1171575"/>
                  <a:gd name="connsiteX1" fmla="*/ 1329 w 248979"/>
                  <a:gd name="connsiteY1" fmla="*/ 523875 h 1171575"/>
                  <a:gd name="connsiteX2" fmla="*/ 144204 w 248979"/>
                  <a:gd name="connsiteY2" fmla="*/ 1171575 h 1171575"/>
                  <a:gd name="connsiteX3" fmla="*/ 144204 w 248979"/>
                  <a:gd name="connsiteY3" fmla="*/ 1171575 h 1171575"/>
                  <a:gd name="connsiteX4" fmla="*/ 144204 w 248979"/>
                  <a:gd name="connsiteY4" fmla="*/ 1171575 h 117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979" h="1171575">
                    <a:moveTo>
                      <a:pt x="248979" y="0"/>
                    </a:moveTo>
                    <a:cubicBezTo>
                      <a:pt x="133885" y="164306"/>
                      <a:pt x="18791" y="328613"/>
                      <a:pt x="1329" y="523875"/>
                    </a:cubicBezTo>
                    <a:cubicBezTo>
                      <a:pt x="-16133" y="719137"/>
                      <a:pt x="144204" y="1171575"/>
                      <a:pt x="144204" y="1171575"/>
                    </a:cubicBezTo>
                    <a:lnTo>
                      <a:pt x="144204" y="1171575"/>
                    </a:lnTo>
                    <a:lnTo>
                      <a:pt x="144204" y="1171575"/>
                    </a:lnTo>
                  </a:path>
                </a:pathLst>
              </a:custGeom>
              <a:ln>
                <a:solidFill>
                  <a:schemeClr val="accent4"/>
                </a:solidFill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.黑体-日本语" panose="02000500000000000000" pitchFamily="2" charset="-122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8" name="心形 69"/>
              <p:cNvSpPr/>
              <p:nvPr/>
            </p:nvSpPr>
            <p:spPr>
              <a:xfrm>
                <a:off x="1547664" y="899265"/>
                <a:ext cx="1217765" cy="1052206"/>
              </a:xfrm>
              <a:prstGeom prst="heart">
                <a:avLst/>
              </a:prstGeom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2400" b="1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.黑体-日本语" panose="02000500000000000000" pitchFamily="2" charset="-122"/>
                    <a:cs typeface="Times New Roman" panose="02020603050405020304" pitchFamily="18" charset="0"/>
                    <a:sym typeface="+mn-lt"/>
                  </a:rPr>
                  <a:t>4</a:t>
                </a:r>
                <a:endParaRPr kumimoji="0" lang="zh-CN" alt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.黑体-日本语" panose="02000500000000000000" pitchFamily="2" charset="-122"/>
                  <a:cs typeface="Times New Roman" panose="02020603050405020304" pitchFamily="18" charset="0"/>
                  <a:sym typeface="+mn-lt"/>
                </a:endParaRPr>
              </a:p>
            </p:txBody>
          </p:sp>
        </p:grpSp>
        <p:grpSp>
          <p:nvGrpSpPr>
            <p:cNvPr id="4" name="组合 65"/>
            <p:cNvGrpSpPr/>
            <p:nvPr/>
          </p:nvGrpSpPr>
          <p:grpSpPr>
            <a:xfrm flipV="1">
              <a:off x="2137098" y="-1714093"/>
              <a:ext cx="1108721" cy="1746892"/>
              <a:chOff x="1547664" y="32770"/>
              <a:chExt cx="1217765" cy="1918701"/>
            </a:xfrm>
            <a:noFill/>
            <a:effectLst/>
          </p:grpSpPr>
          <p:sp>
            <p:nvSpPr>
              <p:cNvPr id="5" name="任意多边形 66"/>
              <p:cNvSpPr/>
              <p:nvPr/>
            </p:nvSpPr>
            <p:spPr>
              <a:xfrm>
                <a:off x="2026831" y="32770"/>
                <a:ext cx="248979" cy="1171575"/>
              </a:xfrm>
              <a:custGeom>
                <a:avLst/>
                <a:gdLst>
                  <a:gd name="connsiteX0" fmla="*/ 248979 w 248979"/>
                  <a:gd name="connsiteY0" fmla="*/ 0 h 1171575"/>
                  <a:gd name="connsiteX1" fmla="*/ 1329 w 248979"/>
                  <a:gd name="connsiteY1" fmla="*/ 523875 h 1171575"/>
                  <a:gd name="connsiteX2" fmla="*/ 144204 w 248979"/>
                  <a:gd name="connsiteY2" fmla="*/ 1171575 h 1171575"/>
                  <a:gd name="connsiteX3" fmla="*/ 144204 w 248979"/>
                  <a:gd name="connsiteY3" fmla="*/ 1171575 h 1171575"/>
                  <a:gd name="connsiteX4" fmla="*/ 144204 w 248979"/>
                  <a:gd name="connsiteY4" fmla="*/ 1171575 h 117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979" h="1171575">
                    <a:moveTo>
                      <a:pt x="248979" y="0"/>
                    </a:moveTo>
                    <a:cubicBezTo>
                      <a:pt x="133885" y="164306"/>
                      <a:pt x="18791" y="328613"/>
                      <a:pt x="1329" y="523875"/>
                    </a:cubicBezTo>
                    <a:cubicBezTo>
                      <a:pt x="-16133" y="719137"/>
                      <a:pt x="144204" y="1171575"/>
                      <a:pt x="144204" y="1171575"/>
                    </a:cubicBezTo>
                    <a:lnTo>
                      <a:pt x="144204" y="1171575"/>
                    </a:lnTo>
                    <a:lnTo>
                      <a:pt x="144204" y="1171575"/>
                    </a:lnTo>
                  </a:path>
                </a:pathLst>
              </a:custGeom>
              <a:grpFill/>
              <a:ln>
                <a:noFill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.黑体-日本语" panose="02000500000000000000" pitchFamily="2" charset="-122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6" name="十六角星 67"/>
              <p:cNvSpPr/>
              <p:nvPr/>
            </p:nvSpPr>
            <p:spPr>
              <a:xfrm>
                <a:off x="1547664" y="899265"/>
                <a:ext cx="1217765" cy="1052206"/>
              </a:xfrm>
              <a:prstGeom prst="star16">
                <a:avLst/>
              </a:prstGeom>
              <a:grpFill/>
              <a:ln>
                <a:noFill/>
              </a:ln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.黑体-日本语" panose="02000500000000000000" pitchFamily="2" charset="-122"/>
                  <a:cs typeface="Times New Roman" panose="02020603050405020304" pitchFamily="18" charset="0"/>
                  <a:sym typeface="+mn-lt"/>
                </a:endParaRPr>
              </a:p>
            </p:txBody>
          </p:sp>
        </p:grpSp>
      </p:grpSp>
      <p:grpSp>
        <p:nvGrpSpPr>
          <p:cNvPr id="9" name="组合 53"/>
          <p:cNvGrpSpPr/>
          <p:nvPr/>
        </p:nvGrpSpPr>
        <p:grpSpPr>
          <a:xfrm>
            <a:off x="1978056" y="528907"/>
            <a:ext cx="1160119" cy="3528902"/>
            <a:chOff x="2102024" y="-1714093"/>
            <a:chExt cx="1143795" cy="3479248"/>
          </a:xfrm>
        </p:grpSpPr>
        <p:grpSp>
          <p:nvGrpSpPr>
            <p:cNvPr id="10" name="组合 54"/>
            <p:cNvGrpSpPr/>
            <p:nvPr/>
          </p:nvGrpSpPr>
          <p:grpSpPr>
            <a:xfrm>
              <a:off x="2102024" y="18263"/>
              <a:ext cx="1108721" cy="1746892"/>
              <a:chOff x="1547664" y="32770"/>
              <a:chExt cx="1217765" cy="1918701"/>
            </a:xfrm>
          </p:grpSpPr>
          <p:sp>
            <p:nvSpPr>
              <p:cNvPr id="14" name="任意多边形 58"/>
              <p:cNvSpPr/>
              <p:nvPr/>
            </p:nvSpPr>
            <p:spPr>
              <a:xfrm>
                <a:off x="2026831" y="32770"/>
                <a:ext cx="248979" cy="1171575"/>
              </a:xfrm>
              <a:custGeom>
                <a:avLst/>
                <a:gdLst>
                  <a:gd name="connsiteX0" fmla="*/ 248979 w 248979"/>
                  <a:gd name="connsiteY0" fmla="*/ 0 h 1171575"/>
                  <a:gd name="connsiteX1" fmla="*/ 1329 w 248979"/>
                  <a:gd name="connsiteY1" fmla="*/ 523875 h 1171575"/>
                  <a:gd name="connsiteX2" fmla="*/ 144204 w 248979"/>
                  <a:gd name="connsiteY2" fmla="*/ 1171575 h 1171575"/>
                  <a:gd name="connsiteX3" fmla="*/ 144204 w 248979"/>
                  <a:gd name="connsiteY3" fmla="*/ 1171575 h 1171575"/>
                  <a:gd name="connsiteX4" fmla="*/ 144204 w 248979"/>
                  <a:gd name="connsiteY4" fmla="*/ 1171575 h 117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979" h="1171575">
                    <a:moveTo>
                      <a:pt x="248979" y="0"/>
                    </a:moveTo>
                    <a:cubicBezTo>
                      <a:pt x="133885" y="164306"/>
                      <a:pt x="18791" y="328613"/>
                      <a:pt x="1329" y="523875"/>
                    </a:cubicBezTo>
                    <a:cubicBezTo>
                      <a:pt x="-16133" y="719137"/>
                      <a:pt x="144204" y="1171575"/>
                      <a:pt x="144204" y="1171575"/>
                    </a:cubicBezTo>
                    <a:lnTo>
                      <a:pt x="144204" y="1171575"/>
                    </a:lnTo>
                    <a:lnTo>
                      <a:pt x="144204" y="1171575"/>
                    </a:lnTo>
                  </a:path>
                </a:pathLst>
              </a:custGeom>
              <a:ln>
                <a:solidFill>
                  <a:schemeClr val="accent4"/>
                </a:solidFill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.黑体-日本语" panose="02000500000000000000" pitchFamily="2" charset="-122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15" name="心形 59"/>
              <p:cNvSpPr/>
              <p:nvPr/>
            </p:nvSpPr>
            <p:spPr>
              <a:xfrm>
                <a:off x="1547664" y="899265"/>
                <a:ext cx="1217765" cy="1052206"/>
              </a:xfrm>
              <a:prstGeom prst="heart">
                <a:avLst/>
              </a:prstGeom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2400" b="1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.黑体-日本语" panose="02000500000000000000" pitchFamily="2" charset="-122"/>
                    <a:cs typeface="Times New Roman" panose="02020603050405020304" pitchFamily="18" charset="0"/>
                    <a:sym typeface="+mn-lt"/>
                  </a:rPr>
                  <a:t>3</a:t>
                </a:r>
                <a:endParaRPr kumimoji="0" lang="zh-CN" alt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.黑体-日本语" panose="02000500000000000000" pitchFamily="2" charset="-122"/>
                  <a:cs typeface="Times New Roman" panose="02020603050405020304" pitchFamily="18" charset="0"/>
                  <a:sym typeface="+mn-lt"/>
                </a:endParaRPr>
              </a:p>
            </p:txBody>
          </p:sp>
        </p:grpSp>
        <p:grpSp>
          <p:nvGrpSpPr>
            <p:cNvPr id="11" name="组合 55"/>
            <p:cNvGrpSpPr/>
            <p:nvPr/>
          </p:nvGrpSpPr>
          <p:grpSpPr>
            <a:xfrm flipV="1">
              <a:off x="2137098" y="-1714093"/>
              <a:ext cx="1108721" cy="1746892"/>
              <a:chOff x="1547664" y="32770"/>
              <a:chExt cx="1217765" cy="1918701"/>
            </a:xfrm>
            <a:noFill/>
            <a:effectLst/>
          </p:grpSpPr>
          <p:sp>
            <p:nvSpPr>
              <p:cNvPr id="12" name="任意多边形 56"/>
              <p:cNvSpPr/>
              <p:nvPr/>
            </p:nvSpPr>
            <p:spPr>
              <a:xfrm>
                <a:off x="2026831" y="32770"/>
                <a:ext cx="248979" cy="1171575"/>
              </a:xfrm>
              <a:custGeom>
                <a:avLst/>
                <a:gdLst>
                  <a:gd name="connsiteX0" fmla="*/ 248979 w 248979"/>
                  <a:gd name="connsiteY0" fmla="*/ 0 h 1171575"/>
                  <a:gd name="connsiteX1" fmla="*/ 1329 w 248979"/>
                  <a:gd name="connsiteY1" fmla="*/ 523875 h 1171575"/>
                  <a:gd name="connsiteX2" fmla="*/ 144204 w 248979"/>
                  <a:gd name="connsiteY2" fmla="*/ 1171575 h 1171575"/>
                  <a:gd name="connsiteX3" fmla="*/ 144204 w 248979"/>
                  <a:gd name="connsiteY3" fmla="*/ 1171575 h 1171575"/>
                  <a:gd name="connsiteX4" fmla="*/ 144204 w 248979"/>
                  <a:gd name="connsiteY4" fmla="*/ 1171575 h 117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979" h="1171575">
                    <a:moveTo>
                      <a:pt x="248979" y="0"/>
                    </a:moveTo>
                    <a:cubicBezTo>
                      <a:pt x="133885" y="164306"/>
                      <a:pt x="18791" y="328613"/>
                      <a:pt x="1329" y="523875"/>
                    </a:cubicBezTo>
                    <a:cubicBezTo>
                      <a:pt x="-16133" y="719137"/>
                      <a:pt x="144204" y="1171575"/>
                      <a:pt x="144204" y="1171575"/>
                    </a:cubicBezTo>
                    <a:lnTo>
                      <a:pt x="144204" y="1171575"/>
                    </a:lnTo>
                    <a:lnTo>
                      <a:pt x="144204" y="1171575"/>
                    </a:lnTo>
                  </a:path>
                </a:pathLst>
              </a:custGeom>
              <a:grpFill/>
              <a:ln>
                <a:noFill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.黑体-日本语" panose="02000500000000000000" pitchFamily="2" charset="-122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13" name="十六角星 57"/>
              <p:cNvSpPr/>
              <p:nvPr/>
            </p:nvSpPr>
            <p:spPr>
              <a:xfrm>
                <a:off x="1547664" y="899265"/>
                <a:ext cx="1217765" cy="1052206"/>
              </a:xfrm>
              <a:prstGeom prst="star16">
                <a:avLst/>
              </a:prstGeom>
              <a:grpFill/>
              <a:ln>
                <a:noFill/>
              </a:ln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.黑体-日本语" panose="02000500000000000000" pitchFamily="2" charset="-122"/>
                  <a:cs typeface="Times New Roman" panose="02020603050405020304" pitchFamily="18" charset="0"/>
                  <a:sym typeface="+mn-lt"/>
                </a:endParaRPr>
              </a:p>
            </p:txBody>
          </p:sp>
        </p:grpSp>
      </p:grpSp>
      <p:grpSp>
        <p:nvGrpSpPr>
          <p:cNvPr id="16" name="组合 43"/>
          <p:cNvGrpSpPr/>
          <p:nvPr/>
        </p:nvGrpSpPr>
        <p:grpSpPr>
          <a:xfrm>
            <a:off x="1977954" y="-677967"/>
            <a:ext cx="1160119" cy="3528902"/>
            <a:chOff x="2102024" y="-1714093"/>
            <a:chExt cx="1143795" cy="3479248"/>
          </a:xfrm>
        </p:grpSpPr>
        <p:grpSp>
          <p:nvGrpSpPr>
            <p:cNvPr id="17" name="组合 44"/>
            <p:cNvGrpSpPr/>
            <p:nvPr/>
          </p:nvGrpSpPr>
          <p:grpSpPr>
            <a:xfrm>
              <a:off x="2102024" y="18263"/>
              <a:ext cx="1108721" cy="1746892"/>
              <a:chOff x="1547664" y="32770"/>
              <a:chExt cx="1217765" cy="1918701"/>
            </a:xfrm>
          </p:grpSpPr>
          <p:sp>
            <p:nvSpPr>
              <p:cNvPr id="21" name="任意多边形 48"/>
              <p:cNvSpPr/>
              <p:nvPr/>
            </p:nvSpPr>
            <p:spPr>
              <a:xfrm>
                <a:off x="2026831" y="32770"/>
                <a:ext cx="248979" cy="1171575"/>
              </a:xfrm>
              <a:custGeom>
                <a:avLst/>
                <a:gdLst>
                  <a:gd name="connsiteX0" fmla="*/ 248979 w 248979"/>
                  <a:gd name="connsiteY0" fmla="*/ 0 h 1171575"/>
                  <a:gd name="connsiteX1" fmla="*/ 1329 w 248979"/>
                  <a:gd name="connsiteY1" fmla="*/ 523875 h 1171575"/>
                  <a:gd name="connsiteX2" fmla="*/ 144204 w 248979"/>
                  <a:gd name="connsiteY2" fmla="*/ 1171575 h 1171575"/>
                  <a:gd name="connsiteX3" fmla="*/ 144204 w 248979"/>
                  <a:gd name="connsiteY3" fmla="*/ 1171575 h 1171575"/>
                  <a:gd name="connsiteX4" fmla="*/ 144204 w 248979"/>
                  <a:gd name="connsiteY4" fmla="*/ 1171575 h 117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979" h="1171575">
                    <a:moveTo>
                      <a:pt x="248979" y="0"/>
                    </a:moveTo>
                    <a:cubicBezTo>
                      <a:pt x="133885" y="164306"/>
                      <a:pt x="18791" y="328613"/>
                      <a:pt x="1329" y="523875"/>
                    </a:cubicBezTo>
                    <a:cubicBezTo>
                      <a:pt x="-16133" y="719137"/>
                      <a:pt x="144204" y="1171575"/>
                      <a:pt x="144204" y="1171575"/>
                    </a:cubicBezTo>
                    <a:lnTo>
                      <a:pt x="144204" y="1171575"/>
                    </a:lnTo>
                    <a:lnTo>
                      <a:pt x="144204" y="1171575"/>
                    </a:lnTo>
                  </a:path>
                </a:pathLst>
              </a:custGeom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.黑体-日本语" panose="02000500000000000000" pitchFamily="2" charset="-122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22" name="心形 49"/>
              <p:cNvSpPr/>
              <p:nvPr/>
            </p:nvSpPr>
            <p:spPr>
              <a:xfrm>
                <a:off x="1547664" y="899265"/>
                <a:ext cx="1217765" cy="1052206"/>
              </a:xfrm>
              <a:prstGeom prst="heart">
                <a:avLst/>
              </a:prstGeom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2400" b="1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.黑体-日本语" panose="02000500000000000000" pitchFamily="2" charset="-122"/>
                    <a:cs typeface="Times New Roman" panose="02020603050405020304" pitchFamily="18" charset="0"/>
                    <a:sym typeface="+mn-lt"/>
                  </a:rPr>
                  <a:t>2</a:t>
                </a:r>
                <a:endParaRPr kumimoji="0" lang="zh-CN" alt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.黑体-日本语" panose="02000500000000000000" pitchFamily="2" charset="-122"/>
                  <a:cs typeface="Times New Roman" panose="02020603050405020304" pitchFamily="18" charset="0"/>
                  <a:sym typeface="+mn-lt"/>
                </a:endParaRPr>
              </a:p>
            </p:txBody>
          </p:sp>
        </p:grpSp>
        <p:grpSp>
          <p:nvGrpSpPr>
            <p:cNvPr id="18" name="组合 45"/>
            <p:cNvGrpSpPr/>
            <p:nvPr/>
          </p:nvGrpSpPr>
          <p:grpSpPr>
            <a:xfrm flipV="1">
              <a:off x="2137098" y="-1714093"/>
              <a:ext cx="1108721" cy="1746892"/>
              <a:chOff x="1547664" y="32770"/>
              <a:chExt cx="1217765" cy="1918701"/>
            </a:xfrm>
            <a:noFill/>
            <a:effectLst/>
          </p:grpSpPr>
          <p:sp>
            <p:nvSpPr>
              <p:cNvPr id="19" name="任意多边形 46"/>
              <p:cNvSpPr/>
              <p:nvPr/>
            </p:nvSpPr>
            <p:spPr>
              <a:xfrm>
                <a:off x="2026831" y="32770"/>
                <a:ext cx="248979" cy="1171575"/>
              </a:xfrm>
              <a:custGeom>
                <a:avLst/>
                <a:gdLst>
                  <a:gd name="connsiteX0" fmla="*/ 248979 w 248979"/>
                  <a:gd name="connsiteY0" fmla="*/ 0 h 1171575"/>
                  <a:gd name="connsiteX1" fmla="*/ 1329 w 248979"/>
                  <a:gd name="connsiteY1" fmla="*/ 523875 h 1171575"/>
                  <a:gd name="connsiteX2" fmla="*/ 144204 w 248979"/>
                  <a:gd name="connsiteY2" fmla="*/ 1171575 h 1171575"/>
                  <a:gd name="connsiteX3" fmla="*/ 144204 w 248979"/>
                  <a:gd name="connsiteY3" fmla="*/ 1171575 h 1171575"/>
                  <a:gd name="connsiteX4" fmla="*/ 144204 w 248979"/>
                  <a:gd name="connsiteY4" fmla="*/ 1171575 h 117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979" h="1171575">
                    <a:moveTo>
                      <a:pt x="248979" y="0"/>
                    </a:moveTo>
                    <a:cubicBezTo>
                      <a:pt x="133885" y="164306"/>
                      <a:pt x="18791" y="328613"/>
                      <a:pt x="1329" y="523875"/>
                    </a:cubicBezTo>
                    <a:cubicBezTo>
                      <a:pt x="-16133" y="719137"/>
                      <a:pt x="144204" y="1171575"/>
                      <a:pt x="144204" y="1171575"/>
                    </a:cubicBezTo>
                    <a:lnTo>
                      <a:pt x="144204" y="1171575"/>
                    </a:lnTo>
                    <a:lnTo>
                      <a:pt x="144204" y="1171575"/>
                    </a:lnTo>
                  </a:path>
                </a:pathLst>
              </a:custGeom>
              <a:grpFill/>
              <a:ln>
                <a:noFill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.黑体-日本语" panose="02000500000000000000" pitchFamily="2" charset="-122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20" name="十六角星 47"/>
              <p:cNvSpPr/>
              <p:nvPr/>
            </p:nvSpPr>
            <p:spPr>
              <a:xfrm>
                <a:off x="1547664" y="899265"/>
                <a:ext cx="1217765" cy="1052206"/>
              </a:xfrm>
              <a:prstGeom prst="star16">
                <a:avLst/>
              </a:prstGeom>
              <a:grpFill/>
              <a:ln>
                <a:noFill/>
              </a:ln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.黑体-日本语" panose="02000500000000000000" pitchFamily="2" charset="-122"/>
                  <a:cs typeface="Times New Roman" panose="02020603050405020304" pitchFamily="18" charset="0"/>
                  <a:sym typeface="+mn-lt"/>
                </a:endParaRPr>
              </a:p>
            </p:txBody>
          </p:sp>
        </p:grpSp>
      </p:grpSp>
      <p:sp>
        <p:nvSpPr>
          <p:cNvPr id="24" name="圆角矩形 1"/>
          <p:cNvSpPr/>
          <p:nvPr/>
        </p:nvSpPr>
        <p:spPr>
          <a:xfrm>
            <a:off x="3173750" y="538528"/>
            <a:ext cx="8740746" cy="732031"/>
          </a:xfrm>
          <a:custGeom>
            <a:avLst/>
            <a:gdLst>
              <a:gd name="connsiteX0" fmla="*/ 0 w 9137274"/>
              <a:gd name="connsiteY0" fmla="*/ 0 h 1217028"/>
              <a:gd name="connsiteX1" fmla="*/ 0 w 9137274"/>
              <a:gd name="connsiteY1" fmla="*/ 0 h 1217028"/>
              <a:gd name="connsiteX2" fmla="*/ 9137274 w 9137274"/>
              <a:gd name="connsiteY2" fmla="*/ 0 h 1217028"/>
              <a:gd name="connsiteX3" fmla="*/ 9137274 w 9137274"/>
              <a:gd name="connsiteY3" fmla="*/ 0 h 1217028"/>
              <a:gd name="connsiteX4" fmla="*/ 9137274 w 9137274"/>
              <a:gd name="connsiteY4" fmla="*/ 1217028 h 1217028"/>
              <a:gd name="connsiteX5" fmla="*/ 9137274 w 9137274"/>
              <a:gd name="connsiteY5" fmla="*/ 1217028 h 1217028"/>
              <a:gd name="connsiteX6" fmla="*/ 0 w 9137274"/>
              <a:gd name="connsiteY6" fmla="*/ 1217028 h 1217028"/>
              <a:gd name="connsiteX7" fmla="*/ 0 w 9137274"/>
              <a:gd name="connsiteY7" fmla="*/ 1217028 h 1217028"/>
              <a:gd name="connsiteX8" fmla="*/ 0 w 9137274"/>
              <a:gd name="connsiteY8" fmla="*/ 0 h 1217028"/>
              <a:gd name="connsiteX0-1" fmla="*/ 9769 w 9147043"/>
              <a:gd name="connsiteY0-2" fmla="*/ 0 h 1217028"/>
              <a:gd name="connsiteX1-3" fmla="*/ 9769 w 9147043"/>
              <a:gd name="connsiteY1-4" fmla="*/ 0 h 1217028"/>
              <a:gd name="connsiteX2-5" fmla="*/ 9147043 w 9147043"/>
              <a:gd name="connsiteY2-6" fmla="*/ 0 h 1217028"/>
              <a:gd name="connsiteX3-7" fmla="*/ 9147043 w 9147043"/>
              <a:gd name="connsiteY3-8" fmla="*/ 0 h 1217028"/>
              <a:gd name="connsiteX4-9" fmla="*/ 9147043 w 9147043"/>
              <a:gd name="connsiteY4-10" fmla="*/ 1217028 h 1217028"/>
              <a:gd name="connsiteX5-11" fmla="*/ 9147043 w 9147043"/>
              <a:gd name="connsiteY5-12" fmla="*/ 1217028 h 1217028"/>
              <a:gd name="connsiteX6-13" fmla="*/ 9769 w 9147043"/>
              <a:gd name="connsiteY6-14" fmla="*/ 1217028 h 1217028"/>
              <a:gd name="connsiteX7-15" fmla="*/ 9769 w 9147043"/>
              <a:gd name="connsiteY7-16" fmla="*/ 1217028 h 1217028"/>
              <a:gd name="connsiteX8-17" fmla="*/ 0 w 9147043"/>
              <a:gd name="connsiteY8-18" fmla="*/ 596385 h 1217028"/>
              <a:gd name="connsiteX9" fmla="*/ 9769 w 9147043"/>
              <a:gd name="connsiteY9" fmla="*/ 0 h 1217028"/>
              <a:gd name="connsiteX0-19" fmla="*/ 0 w 9137274"/>
              <a:gd name="connsiteY0-20" fmla="*/ 0 h 1217028"/>
              <a:gd name="connsiteX1-21" fmla="*/ 0 w 9137274"/>
              <a:gd name="connsiteY1-22" fmla="*/ 0 h 1217028"/>
              <a:gd name="connsiteX2-23" fmla="*/ 9137274 w 9137274"/>
              <a:gd name="connsiteY2-24" fmla="*/ 0 h 1217028"/>
              <a:gd name="connsiteX3-25" fmla="*/ 9137274 w 9137274"/>
              <a:gd name="connsiteY3-26" fmla="*/ 0 h 1217028"/>
              <a:gd name="connsiteX4-27" fmla="*/ 9137274 w 9137274"/>
              <a:gd name="connsiteY4-28" fmla="*/ 1217028 h 1217028"/>
              <a:gd name="connsiteX5-29" fmla="*/ 9137274 w 9137274"/>
              <a:gd name="connsiteY5-30" fmla="*/ 1217028 h 1217028"/>
              <a:gd name="connsiteX6-31" fmla="*/ 0 w 9137274"/>
              <a:gd name="connsiteY6-32" fmla="*/ 1217028 h 1217028"/>
              <a:gd name="connsiteX7-33" fmla="*/ 0 w 9137274"/>
              <a:gd name="connsiteY7-34" fmla="*/ 1217028 h 1217028"/>
              <a:gd name="connsiteX8-35" fmla="*/ 305541 w 9137274"/>
              <a:gd name="connsiteY8-36" fmla="*/ 596385 h 1217028"/>
              <a:gd name="connsiteX9-37" fmla="*/ 0 w 9137274"/>
              <a:gd name="connsiteY9-38" fmla="*/ 0 h 1217028"/>
              <a:gd name="connsiteX0-39" fmla="*/ 0 w 9137274"/>
              <a:gd name="connsiteY0-40" fmla="*/ 0 h 1217028"/>
              <a:gd name="connsiteX1-41" fmla="*/ 0 w 9137274"/>
              <a:gd name="connsiteY1-42" fmla="*/ 0 h 1217028"/>
              <a:gd name="connsiteX2-43" fmla="*/ 9137274 w 9137274"/>
              <a:gd name="connsiteY2-44" fmla="*/ 0 h 1217028"/>
              <a:gd name="connsiteX3-45" fmla="*/ 9137274 w 9137274"/>
              <a:gd name="connsiteY3-46" fmla="*/ 0 h 1217028"/>
              <a:gd name="connsiteX4-47" fmla="*/ 9137274 w 9137274"/>
              <a:gd name="connsiteY4-48" fmla="*/ 1217028 h 1217028"/>
              <a:gd name="connsiteX5-49" fmla="*/ 9137274 w 9137274"/>
              <a:gd name="connsiteY5-50" fmla="*/ 1217028 h 1217028"/>
              <a:gd name="connsiteX6-51" fmla="*/ 0 w 9137274"/>
              <a:gd name="connsiteY6-52" fmla="*/ 1217028 h 1217028"/>
              <a:gd name="connsiteX7-53" fmla="*/ 0 w 9137274"/>
              <a:gd name="connsiteY7-54" fmla="*/ 1217028 h 1217028"/>
              <a:gd name="connsiteX8-55" fmla="*/ 698881 w 9137274"/>
              <a:gd name="connsiteY8-56" fmla="*/ 615439 h 1217028"/>
              <a:gd name="connsiteX9-57" fmla="*/ 0 w 9137274"/>
              <a:gd name="connsiteY9-58" fmla="*/ 0 h 121702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</a:cxnLst>
            <a:rect l="l" t="t" r="r" b="b"/>
            <a:pathLst>
              <a:path w="9137274" h="1217028">
                <a:moveTo>
                  <a:pt x="0" y="0"/>
                </a:moveTo>
                <a:lnTo>
                  <a:pt x="0" y="0"/>
                </a:lnTo>
                <a:lnTo>
                  <a:pt x="9137274" y="0"/>
                </a:lnTo>
                <a:lnTo>
                  <a:pt x="9137274" y="0"/>
                </a:lnTo>
                <a:lnTo>
                  <a:pt x="9137274" y="1217028"/>
                </a:lnTo>
                <a:lnTo>
                  <a:pt x="9137274" y="1217028"/>
                </a:lnTo>
                <a:lnTo>
                  <a:pt x="0" y="1217028"/>
                </a:lnTo>
                <a:lnTo>
                  <a:pt x="0" y="1217028"/>
                </a:lnTo>
                <a:lnTo>
                  <a:pt x="698881" y="615439"/>
                </a:lnTo>
                <a:lnTo>
                  <a:pt x="0" y="0"/>
                </a:lnTo>
                <a:close/>
              </a:path>
            </a:pathLst>
          </a:custGeom>
          <a:solidFill>
            <a:sysClr val="window" lastClr="FFFFFF"/>
          </a:solidFill>
          <a:ln w="50800" cap="rnd" cmpd="sng" algn="ctr">
            <a:solidFill>
              <a:schemeClr val="accent3"/>
            </a:solidFill>
            <a:prstDash val="sysDot"/>
          </a:ln>
          <a:effectLst>
            <a:outerShdw blurRad="355600" dist="127000" dir="2940000" algn="t" rotWithShape="0">
              <a:srgbClr val="92D050">
                <a:alpha val="40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.黑体-日本语" panose="02000500000000000000" pitchFamily="2" charset="-122"/>
                <a:cs typeface="Times New Roman" panose="02020603050405020304" pitchFamily="18" charset="0"/>
                <a:sym typeface="+mn-lt"/>
              </a:rPr>
              <a:t>          T</a:t>
            </a:r>
            <a:r>
              <a:rPr kumimoji="0" lang="vi-VN" altLang="zh-CN" sz="2400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.黑体-日本语" panose="02000500000000000000" pitchFamily="2" charset="-122"/>
                <a:cs typeface="Times New Roman" panose="02020603050405020304" pitchFamily="18" charset="0"/>
                <a:sym typeface="+mn-lt"/>
              </a:rPr>
              <a:t>hực hiện được việc làm thiết thực, phù hợp với lứa tuổi thể hiện tình yêu quê hương</a:t>
            </a:r>
            <a:r>
              <a:rPr kumimoji="0" lang="en-US" altLang="zh-CN" sz="2400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.黑体-日本语" panose="02000500000000000000" pitchFamily="2" charset="-122"/>
                <a:cs typeface="Times New Roman" panose="02020603050405020304" pitchFamily="18" charset="0"/>
                <a:sym typeface="+mn-lt"/>
              </a:rPr>
              <a:t>.</a:t>
            </a:r>
            <a:endParaRPr kumimoji="0" lang="vi-VN" altLang="zh-CN" sz="2400" b="0" i="0" u="none" strike="noStrike" kern="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.黑体-日本语" panose="02000500000000000000" pitchFamily="2" charset="-122"/>
              <a:cs typeface="Times New Roman" panose="02020603050405020304" pitchFamily="18" charset="0"/>
              <a:sym typeface="+mn-lt"/>
            </a:endParaRPr>
          </a:p>
        </p:txBody>
      </p:sp>
      <p:grpSp>
        <p:nvGrpSpPr>
          <p:cNvPr id="26" name="组合 42"/>
          <p:cNvGrpSpPr/>
          <p:nvPr/>
        </p:nvGrpSpPr>
        <p:grpSpPr>
          <a:xfrm>
            <a:off x="1997492" y="-2053708"/>
            <a:ext cx="1160122" cy="3528902"/>
            <a:chOff x="2102021" y="-1714093"/>
            <a:chExt cx="1143798" cy="3479248"/>
          </a:xfrm>
        </p:grpSpPr>
        <p:grpSp>
          <p:nvGrpSpPr>
            <p:cNvPr id="27" name="组合 38"/>
            <p:cNvGrpSpPr/>
            <p:nvPr/>
          </p:nvGrpSpPr>
          <p:grpSpPr>
            <a:xfrm>
              <a:off x="2102021" y="18263"/>
              <a:ext cx="1108718" cy="1746892"/>
              <a:chOff x="1547663" y="32770"/>
              <a:chExt cx="1217764" cy="1918701"/>
            </a:xfrm>
          </p:grpSpPr>
          <p:sp>
            <p:nvSpPr>
              <p:cNvPr id="31" name="任意多边形 2"/>
              <p:cNvSpPr/>
              <p:nvPr/>
            </p:nvSpPr>
            <p:spPr>
              <a:xfrm>
                <a:off x="2026831" y="32770"/>
                <a:ext cx="248979" cy="1171575"/>
              </a:xfrm>
              <a:custGeom>
                <a:avLst/>
                <a:gdLst>
                  <a:gd name="connsiteX0" fmla="*/ 248979 w 248979"/>
                  <a:gd name="connsiteY0" fmla="*/ 0 h 1171575"/>
                  <a:gd name="connsiteX1" fmla="*/ 1329 w 248979"/>
                  <a:gd name="connsiteY1" fmla="*/ 523875 h 1171575"/>
                  <a:gd name="connsiteX2" fmla="*/ 144204 w 248979"/>
                  <a:gd name="connsiteY2" fmla="*/ 1171575 h 1171575"/>
                  <a:gd name="connsiteX3" fmla="*/ 144204 w 248979"/>
                  <a:gd name="connsiteY3" fmla="*/ 1171575 h 1171575"/>
                  <a:gd name="connsiteX4" fmla="*/ 144204 w 248979"/>
                  <a:gd name="connsiteY4" fmla="*/ 1171575 h 117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979" h="1171575">
                    <a:moveTo>
                      <a:pt x="248979" y="0"/>
                    </a:moveTo>
                    <a:cubicBezTo>
                      <a:pt x="133885" y="164306"/>
                      <a:pt x="18791" y="328613"/>
                      <a:pt x="1329" y="523875"/>
                    </a:cubicBezTo>
                    <a:cubicBezTo>
                      <a:pt x="-16133" y="719137"/>
                      <a:pt x="144204" y="1171575"/>
                      <a:pt x="144204" y="1171575"/>
                    </a:cubicBezTo>
                    <a:lnTo>
                      <a:pt x="144204" y="1171575"/>
                    </a:lnTo>
                    <a:lnTo>
                      <a:pt x="144204" y="1171575"/>
                    </a:lnTo>
                  </a:path>
                </a:pathLst>
              </a:custGeom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32" name="心形 37"/>
              <p:cNvSpPr/>
              <p:nvPr/>
            </p:nvSpPr>
            <p:spPr>
              <a:xfrm>
                <a:off x="1547663" y="899265"/>
                <a:ext cx="1217764" cy="1052206"/>
              </a:xfrm>
              <a:prstGeom prst="heart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2400" b="1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  <a:sym typeface="+mn-lt"/>
                  </a:rPr>
                  <a:t>1</a:t>
                </a:r>
                <a:endParaRPr kumimoji="0" lang="zh-CN" alt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  <a:sym typeface="+mn-lt"/>
                </a:endParaRPr>
              </a:p>
            </p:txBody>
          </p:sp>
        </p:grpSp>
        <p:grpSp>
          <p:nvGrpSpPr>
            <p:cNvPr id="28" name="组合 39"/>
            <p:cNvGrpSpPr/>
            <p:nvPr/>
          </p:nvGrpSpPr>
          <p:grpSpPr>
            <a:xfrm flipV="1">
              <a:off x="2137098" y="-1714093"/>
              <a:ext cx="1108721" cy="1746892"/>
              <a:chOff x="1547664" y="32770"/>
              <a:chExt cx="1217765" cy="1918701"/>
            </a:xfrm>
            <a:noFill/>
            <a:effectLst/>
          </p:grpSpPr>
          <p:sp>
            <p:nvSpPr>
              <p:cNvPr id="29" name="任意多边形 40"/>
              <p:cNvSpPr/>
              <p:nvPr/>
            </p:nvSpPr>
            <p:spPr>
              <a:xfrm>
                <a:off x="2026831" y="32770"/>
                <a:ext cx="248979" cy="1171575"/>
              </a:xfrm>
              <a:custGeom>
                <a:avLst/>
                <a:gdLst>
                  <a:gd name="connsiteX0" fmla="*/ 248979 w 248979"/>
                  <a:gd name="connsiteY0" fmla="*/ 0 h 1171575"/>
                  <a:gd name="connsiteX1" fmla="*/ 1329 w 248979"/>
                  <a:gd name="connsiteY1" fmla="*/ 523875 h 1171575"/>
                  <a:gd name="connsiteX2" fmla="*/ 144204 w 248979"/>
                  <a:gd name="connsiteY2" fmla="*/ 1171575 h 1171575"/>
                  <a:gd name="connsiteX3" fmla="*/ 144204 w 248979"/>
                  <a:gd name="connsiteY3" fmla="*/ 1171575 h 1171575"/>
                  <a:gd name="connsiteX4" fmla="*/ 144204 w 248979"/>
                  <a:gd name="connsiteY4" fmla="*/ 1171575 h 117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979" h="1171575">
                    <a:moveTo>
                      <a:pt x="248979" y="0"/>
                    </a:moveTo>
                    <a:cubicBezTo>
                      <a:pt x="133885" y="164306"/>
                      <a:pt x="18791" y="328613"/>
                      <a:pt x="1329" y="523875"/>
                    </a:cubicBezTo>
                    <a:cubicBezTo>
                      <a:pt x="-16133" y="719137"/>
                      <a:pt x="144204" y="1171575"/>
                      <a:pt x="144204" y="1171575"/>
                    </a:cubicBezTo>
                    <a:lnTo>
                      <a:pt x="144204" y="1171575"/>
                    </a:lnTo>
                    <a:lnTo>
                      <a:pt x="144204" y="1171575"/>
                    </a:lnTo>
                  </a:path>
                </a:pathLst>
              </a:custGeom>
              <a:grpFill/>
              <a:ln>
                <a:noFill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30" name="十六角星 41"/>
              <p:cNvSpPr/>
              <p:nvPr/>
            </p:nvSpPr>
            <p:spPr>
              <a:xfrm>
                <a:off x="1547664" y="899265"/>
                <a:ext cx="1217765" cy="1052206"/>
              </a:xfrm>
              <a:prstGeom prst="star16">
                <a:avLst/>
              </a:prstGeom>
              <a:grpFill/>
              <a:ln>
                <a:noFill/>
              </a:ln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  <a:sym typeface="+mn-lt"/>
                </a:endParaRPr>
              </a:p>
            </p:txBody>
          </p:sp>
        </p:grpSp>
      </p:grpSp>
      <p:sp>
        <p:nvSpPr>
          <p:cNvPr id="34" name="圆角矩形 1"/>
          <p:cNvSpPr/>
          <p:nvPr/>
        </p:nvSpPr>
        <p:spPr>
          <a:xfrm>
            <a:off x="3223058" y="1904177"/>
            <a:ext cx="8740746" cy="732031"/>
          </a:xfrm>
          <a:custGeom>
            <a:avLst/>
            <a:gdLst>
              <a:gd name="connsiteX0" fmla="*/ 0 w 9137274"/>
              <a:gd name="connsiteY0" fmla="*/ 0 h 1217028"/>
              <a:gd name="connsiteX1" fmla="*/ 0 w 9137274"/>
              <a:gd name="connsiteY1" fmla="*/ 0 h 1217028"/>
              <a:gd name="connsiteX2" fmla="*/ 9137274 w 9137274"/>
              <a:gd name="connsiteY2" fmla="*/ 0 h 1217028"/>
              <a:gd name="connsiteX3" fmla="*/ 9137274 w 9137274"/>
              <a:gd name="connsiteY3" fmla="*/ 0 h 1217028"/>
              <a:gd name="connsiteX4" fmla="*/ 9137274 w 9137274"/>
              <a:gd name="connsiteY4" fmla="*/ 1217028 h 1217028"/>
              <a:gd name="connsiteX5" fmla="*/ 9137274 w 9137274"/>
              <a:gd name="connsiteY5" fmla="*/ 1217028 h 1217028"/>
              <a:gd name="connsiteX6" fmla="*/ 0 w 9137274"/>
              <a:gd name="connsiteY6" fmla="*/ 1217028 h 1217028"/>
              <a:gd name="connsiteX7" fmla="*/ 0 w 9137274"/>
              <a:gd name="connsiteY7" fmla="*/ 1217028 h 1217028"/>
              <a:gd name="connsiteX8" fmla="*/ 0 w 9137274"/>
              <a:gd name="connsiteY8" fmla="*/ 0 h 1217028"/>
              <a:gd name="connsiteX0-1" fmla="*/ 9769 w 9147043"/>
              <a:gd name="connsiteY0-2" fmla="*/ 0 h 1217028"/>
              <a:gd name="connsiteX1-3" fmla="*/ 9769 w 9147043"/>
              <a:gd name="connsiteY1-4" fmla="*/ 0 h 1217028"/>
              <a:gd name="connsiteX2-5" fmla="*/ 9147043 w 9147043"/>
              <a:gd name="connsiteY2-6" fmla="*/ 0 h 1217028"/>
              <a:gd name="connsiteX3-7" fmla="*/ 9147043 w 9147043"/>
              <a:gd name="connsiteY3-8" fmla="*/ 0 h 1217028"/>
              <a:gd name="connsiteX4-9" fmla="*/ 9147043 w 9147043"/>
              <a:gd name="connsiteY4-10" fmla="*/ 1217028 h 1217028"/>
              <a:gd name="connsiteX5-11" fmla="*/ 9147043 w 9147043"/>
              <a:gd name="connsiteY5-12" fmla="*/ 1217028 h 1217028"/>
              <a:gd name="connsiteX6-13" fmla="*/ 9769 w 9147043"/>
              <a:gd name="connsiteY6-14" fmla="*/ 1217028 h 1217028"/>
              <a:gd name="connsiteX7-15" fmla="*/ 9769 w 9147043"/>
              <a:gd name="connsiteY7-16" fmla="*/ 1217028 h 1217028"/>
              <a:gd name="connsiteX8-17" fmla="*/ 0 w 9147043"/>
              <a:gd name="connsiteY8-18" fmla="*/ 596385 h 1217028"/>
              <a:gd name="connsiteX9" fmla="*/ 9769 w 9147043"/>
              <a:gd name="connsiteY9" fmla="*/ 0 h 1217028"/>
              <a:gd name="connsiteX0-19" fmla="*/ 0 w 9137274"/>
              <a:gd name="connsiteY0-20" fmla="*/ 0 h 1217028"/>
              <a:gd name="connsiteX1-21" fmla="*/ 0 w 9137274"/>
              <a:gd name="connsiteY1-22" fmla="*/ 0 h 1217028"/>
              <a:gd name="connsiteX2-23" fmla="*/ 9137274 w 9137274"/>
              <a:gd name="connsiteY2-24" fmla="*/ 0 h 1217028"/>
              <a:gd name="connsiteX3-25" fmla="*/ 9137274 w 9137274"/>
              <a:gd name="connsiteY3-26" fmla="*/ 0 h 1217028"/>
              <a:gd name="connsiteX4-27" fmla="*/ 9137274 w 9137274"/>
              <a:gd name="connsiteY4-28" fmla="*/ 1217028 h 1217028"/>
              <a:gd name="connsiteX5-29" fmla="*/ 9137274 w 9137274"/>
              <a:gd name="connsiteY5-30" fmla="*/ 1217028 h 1217028"/>
              <a:gd name="connsiteX6-31" fmla="*/ 0 w 9137274"/>
              <a:gd name="connsiteY6-32" fmla="*/ 1217028 h 1217028"/>
              <a:gd name="connsiteX7-33" fmla="*/ 0 w 9137274"/>
              <a:gd name="connsiteY7-34" fmla="*/ 1217028 h 1217028"/>
              <a:gd name="connsiteX8-35" fmla="*/ 305541 w 9137274"/>
              <a:gd name="connsiteY8-36" fmla="*/ 596385 h 1217028"/>
              <a:gd name="connsiteX9-37" fmla="*/ 0 w 9137274"/>
              <a:gd name="connsiteY9-38" fmla="*/ 0 h 1217028"/>
              <a:gd name="connsiteX0-39" fmla="*/ 0 w 9137274"/>
              <a:gd name="connsiteY0-40" fmla="*/ 0 h 1217028"/>
              <a:gd name="connsiteX1-41" fmla="*/ 0 w 9137274"/>
              <a:gd name="connsiteY1-42" fmla="*/ 0 h 1217028"/>
              <a:gd name="connsiteX2-43" fmla="*/ 9137274 w 9137274"/>
              <a:gd name="connsiteY2-44" fmla="*/ 0 h 1217028"/>
              <a:gd name="connsiteX3-45" fmla="*/ 9137274 w 9137274"/>
              <a:gd name="connsiteY3-46" fmla="*/ 0 h 1217028"/>
              <a:gd name="connsiteX4-47" fmla="*/ 9137274 w 9137274"/>
              <a:gd name="connsiteY4-48" fmla="*/ 1217028 h 1217028"/>
              <a:gd name="connsiteX5-49" fmla="*/ 9137274 w 9137274"/>
              <a:gd name="connsiteY5-50" fmla="*/ 1217028 h 1217028"/>
              <a:gd name="connsiteX6-51" fmla="*/ 0 w 9137274"/>
              <a:gd name="connsiteY6-52" fmla="*/ 1217028 h 1217028"/>
              <a:gd name="connsiteX7-53" fmla="*/ 0 w 9137274"/>
              <a:gd name="connsiteY7-54" fmla="*/ 1217028 h 1217028"/>
              <a:gd name="connsiteX8-55" fmla="*/ 698881 w 9137274"/>
              <a:gd name="connsiteY8-56" fmla="*/ 615439 h 1217028"/>
              <a:gd name="connsiteX9-57" fmla="*/ 0 w 9137274"/>
              <a:gd name="connsiteY9-58" fmla="*/ 0 h 121702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</a:cxnLst>
            <a:rect l="l" t="t" r="r" b="b"/>
            <a:pathLst>
              <a:path w="9137274" h="1217028">
                <a:moveTo>
                  <a:pt x="0" y="0"/>
                </a:moveTo>
                <a:lnTo>
                  <a:pt x="0" y="0"/>
                </a:lnTo>
                <a:lnTo>
                  <a:pt x="9137274" y="0"/>
                </a:lnTo>
                <a:lnTo>
                  <a:pt x="9137274" y="0"/>
                </a:lnTo>
                <a:lnTo>
                  <a:pt x="9137274" y="1217028"/>
                </a:lnTo>
                <a:lnTo>
                  <a:pt x="9137274" y="1217028"/>
                </a:lnTo>
                <a:lnTo>
                  <a:pt x="0" y="1217028"/>
                </a:lnTo>
                <a:lnTo>
                  <a:pt x="0" y="1217028"/>
                </a:lnTo>
                <a:lnTo>
                  <a:pt x="698881" y="615439"/>
                </a:lnTo>
                <a:lnTo>
                  <a:pt x="0" y="0"/>
                </a:lnTo>
                <a:close/>
              </a:path>
            </a:pathLst>
          </a:custGeom>
          <a:solidFill>
            <a:sysClr val="window" lastClr="FFFFFF"/>
          </a:solidFill>
          <a:ln w="50800" cap="rnd" cmpd="sng" algn="ctr">
            <a:solidFill>
              <a:schemeClr val="accent3"/>
            </a:solidFill>
            <a:prstDash val="sysDot"/>
          </a:ln>
          <a:effectLst>
            <a:outerShdw blurRad="355600" dist="127000" dir="2940000" algn="t" rotWithShape="0">
              <a:srgbClr val="92D050">
                <a:alpha val="40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.黑体-日本语" panose="02000500000000000000" pitchFamily="2" charset="-122"/>
                <a:cs typeface="Times New Roman" panose="02020603050405020304" pitchFamily="18" charset="0"/>
                <a:sym typeface="+mn-lt"/>
              </a:rPr>
              <a:t>      B</a:t>
            </a:r>
            <a:r>
              <a:rPr kumimoji="0" lang="vi-VN" altLang="zh-CN" sz="2400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.黑体-日本语" panose="02000500000000000000" pitchFamily="2" charset="-122"/>
                <a:cs typeface="Times New Roman" panose="02020603050405020304" pitchFamily="18" charset="0"/>
                <a:sym typeface="+mn-lt"/>
              </a:rPr>
              <a:t>iết chăm sóc, bảo vệ vẻ đẹp thiên nhiên của quê hương; kính trọng, biết ơn những người có công với quê hương,... </a:t>
            </a:r>
            <a:endParaRPr kumimoji="0" lang="zh-CN" altLang="en-US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.黑体-日本语" panose="02000500000000000000" pitchFamily="2" charset="-122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37" name="圆角矩形 1"/>
          <p:cNvSpPr/>
          <p:nvPr/>
        </p:nvSpPr>
        <p:spPr>
          <a:xfrm>
            <a:off x="3272366" y="3048862"/>
            <a:ext cx="8642130" cy="732031"/>
          </a:xfrm>
          <a:custGeom>
            <a:avLst/>
            <a:gdLst>
              <a:gd name="connsiteX0" fmla="*/ 0 w 9137274"/>
              <a:gd name="connsiteY0" fmla="*/ 0 h 1217028"/>
              <a:gd name="connsiteX1" fmla="*/ 0 w 9137274"/>
              <a:gd name="connsiteY1" fmla="*/ 0 h 1217028"/>
              <a:gd name="connsiteX2" fmla="*/ 9137274 w 9137274"/>
              <a:gd name="connsiteY2" fmla="*/ 0 h 1217028"/>
              <a:gd name="connsiteX3" fmla="*/ 9137274 w 9137274"/>
              <a:gd name="connsiteY3" fmla="*/ 0 h 1217028"/>
              <a:gd name="connsiteX4" fmla="*/ 9137274 w 9137274"/>
              <a:gd name="connsiteY4" fmla="*/ 1217028 h 1217028"/>
              <a:gd name="connsiteX5" fmla="*/ 9137274 w 9137274"/>
              <a:gd name="connsiteY5" fmla="*/ 1217028 h 1217028"/>
              <a:gd name="connsiteX6" fmla="*/ 0 w 9137274"/>
              <a:gd name="connsiteY6" fmla="*/ 1217028 h 1217028"/>
              <a:gd name="connsiteX7" fmla="*/ 0 w 9137274"/>
              <a:gd name="connsiteY7" fmla="*/ 1217028 h 1217028"/>
              <a:gd name="connsiteX8" fmla="*/ 0 w 9137274"/>
              <a:gd name="connsiteY8" fmla="*/ 0 h 1217028"/>
              <a:gd name="connsiteX0-1" fmla="*/ 9769 w 9147043"/>
              <a:gd name="connsiteY0-2" fmla="*/ 0 h 1217028"/>
              <a:gd name="connsiteX1-3" fmla="*/ 9769 w 9147043"/>
              <a:gd name="connsiteY1-4" fmla="*/ 0 h 1217028"/>
              <a:gd name="connsiteX2-5" fmla="*/ 9147043 w 9147043"/>
              <a:gd name="connsiteY2-6" fmla="*/ 0 h 1217028"/>
              <a:gd name="connsiteX3-7" fmla="*/ 9147043 w 9147043"/>
              <a:gd name="connsiteY3-8" fmla="*/ 0 h 1217028"/>
              <a:gd name="connsiteX4-9" fmla="*/ 9147043 w 9147043"/>
              <a:gd name="connsiteY4-10" fmla="*/ 1217028 h 1217028"/>
              <a:gd name="connsiteX5-11" fmla="*/ 9147043 w 9147043"/>
              <a:gd name="connsiteY5-12" fmla="*/ 1217028 h 1217028"/>
              <a:gd name="connsiteX6-13" fmla="*/ 9769 w 9147043"/>
              <a:gd name="connsiteY6-14" fmla="*/ 1217028 h 1217028"/>
              <a:gd name="connsiteX7-15" fmla="*/ 9769 w 9147043"/>
              <a:gd name="connsiteY7-16" fmla="*/ 1217028 h 1217028"/>
              <a:gd name="connsiteX8-17" fmla="*/ 0 w 9147043"/>
              <a:gd name="connsiteY8-18" fmla="*/ 596385 h 1217028"/>
              <a:gd name="connsiteX9" fmla="*/ 9769 w 9147043"/>
              <a:gd name="connsiteY9" fmla="*/ 0 h 1217028"/>
              <a:gd name="connsiteX0-19" fmla="*/ 0 w 9137274"/>
              <a:gd name="connsiteY0-20" fmla="*/ 0 h 1217028"/>
              <a:gd name="connsiteX1-21" fmla="*/ 0 w 9137274"/>
              <a:gd name="connsiteY1-22" fmla="*/ 0 h 1217028"/>
              <a:gd name="connsiteX2-23" fmla="*/ 9137274 w 9137274"/>
              <a:gd name="connsiteY2-24" fmla="*/ 0 h 1217028"/>
              <a:gd name="connsiteX3-25" fmla="*/ 9137274 w 9137274"/>
              <a:gd name="connsiteY3-26" fmla="*/ 0 h 1217028"/>
              <a:gd name="connsiteX4-27" fmla="*/ 9137274 w 9137274"/>
              <a:gd name="connsiteY4-28" fmla="*/ 1217028 h 1217028"/>
              <a:gd name="connsiteX5-29" fmla="*/ 9137274 w 9137274"/>
              <a:gd name="connsiteY5-30" fmla="*/ 1217028 h 1217028"/>
              <a:gd name="connsiteX6-31" fmla="*/ 0 w 9137274"/>
              <a:gd name="connsiteY6-32" fmla="*/ 1217028 h 1217028"/>
              <a:gd name="connsiteX7-33" fmla="*/ 0 w 9137274"/>
              <a:gd name="connsiteY7-34" fmla="*/ 1217028 h 1217028"/>
              <a:gd name="connsiteX8-35" fmla="*/ 305541 w 9137274"/>
              <a:gd name="connsiteY8-36" fmla="*/ 596385 h 1217028"/>
              <a:gd name="connsiteX9-37" fmla="*/ 0 w 9137274"/>
              <a:gd name="connsiteY9-38" fmla="*/ 0 h 1217028"/>
              <a:gd name="connsiteX0-39" fmla="*/ 0 w 9137274"/>
              <a:gd name="connsiteY0-40" fmla="*/ 0 h 1217028"/>
              <a:gd name="connsiteX1-41" fmla="*/ 0 w 9137274"/>
              <a:gd name="connsiteY1-42" fmla="*/ 0 h 1217028"/>
              <a:gd name="connsiteX2-43" fmla="*/ 9137274 w 9137274"/>
              <a:gd name="connsiteY2-44" fmla="*/ 0 h 1217028"/>
              <a:gd name="connsiteX3-45" fmla="*/ 9137274 w 9137274"/>
              <a:gd name="connsiteY3-46" fmla="*/ 0 h 1217028"/>
              <a:gd name="connsiteX4-47" fmla="*/ 9137274 w 9137274"/>
              <a:gd name="connsiteY4-48" fmla="*/ 1217028 h 1217028"/>
              <a:gd name="connsiteX5-49" fmla="*/ 9137274 w 9137274"/>
              <a:gd name="connsiteY5-50" fmla="*/ 1217028 h 1217028"/>
              <a:gd name="connsiteX6-51" fmla="*/ 0 w 9137274"/>
              <a:gd name="connsiteY6-52" fmla="*/ 1217028 h 1217028"/>
              <a:gd name="connsiteX7-53" fmla="*/ 0 w 9137274"/>
              <a:gd name="connsiteY7-54" fmla="*/ 1217028 h 1217028"/>
              <a:gd name="connsiteX8-55" fmla="*/ 698881 w 9137274"/>
              <a:gd name="connsiteY8-56" fmla="*/ 615439 h 1217028"/>
              <a:gd name="connsiteX9-57" fmla="*/ 0 w 9137274"/>
              <a:gd name="connsiteY9-58" fmla="*/ 0 h 121702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</a:cxnLst>
            <a:rect l="l" t="t" r="r" b="b"/>
            <a:pathLst>
              <a:path w="9137274" h="1217028">
                <a:moveTo>
                  <a:pt x="0" y="0"/>
                </a:moveTo>
                <a:lnTo>
                  <a:pt x="0" y="0"/>
                </a:lnTo>
                <a:lnTo>
                  <a:pt x="9137274" y="0"/>
                </a:lnTo>
                <a:lnTo>
                  <a:pt x="9137274" y="0"/>
                </a:lnTo>
                <a:lnTo>
                  <a:pt x="9137274" y="1217028"/>
                </a:lnTo>
                <a:lnTo>
                  <a:pt x="9137274" y="1217028"/>
                </a:lnTo>
                <a:lnTo>
                  <a:pt x="0" y="1217028"/>
                </a:lnTo>
                <a:lnTo>
                  <a:pt x="0" y="1217028"/>
                </a:lnTo>
                <a:lnTo>
                  <a:pt x="698881" y="615439"/>
                </a:lnTo>
                <a:lnTo>
                  <a:pt x="0" y="0"/>
                </a:lnTo>
                <a:close/>
              </a:path>
            </a:pathLst>
          </a:custGeom>
          <a:solidFill>
            <a:sysClr val="window" lastClr="FFFFFF"/>
          </a:solidFill>
          <a:ln w="50800" cap="rnd" cmpd="sng" algn="ctr">
            <a:solidFill>
              <a:schemeClr val="accent3"/>
            </a:solidFill>
            <a:prstDash val="sysDot"/>
          </a:ln>
          <a:effectLst>
            <a:outerShdw blurRad="355600" dist="127000" dir="2940000" algn="t" rotWithShape="0">
              <a:srgbClr val="92D050">
                <a:alpha val="40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.黑体-日本语" panose="02000500000000000000" pitchFamily="2" charset="-122"/>
                <a:cs typeface="Times New Roman" panose="02020603050405020304" pitchFamily="18" charset="0"/>
                <a:sym typeface="+mn-lt"/>
              </a:rPr>
              <a:t>Rèn năng lực phát triển bản thân, điều chỉnh hành vi.</a:t>
            </a:r>
            <a:endParaRPr kumimoji="0" lang="zh-CN" altLang="en-US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.黑体-日本语" panose="02000500000000000000" pitchFamily="2" charset="-122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40" name="圆角矩形 1"/>
          <p:cNvSpPr/>
          <p:nvPr/>
        </p:nvSpPr>
        <p:spPr>
          <a:xfrm>
            <a:off x="3272366" y="4254924"/>
            <a:ext cx="8642130" cy="732031"/>
          </a:xfrm>
          <a:custGeom>
            <a:avLst/>
            <a:gdLst>
              <a:gd name="connsiteX0" fmla="*/ 0 w 9137274"/>
              <a:gd name="connsiteY0" fmla="*/ 0 h 1217028"/>
              <a:gd name="connsiteX1" fmla="*/ 0 w 9137274"/>
              <a:gd name="connsiteY1" fmla="*/ 0 h 1217028"/>
              <a:gd name="connsiteX2" fmla="*/ 9137274 w 9137274"/>
              <a:gd name="connsiteY2" fmla="*/ 0 h 1217028"/>
              <a:gd name="connsiteX3" fmla="*/ 9137274 w 9137274"/>
              <a:gd name="connsiteY3" fmla="*/ 0 h 1217028"/>
              <a:gd name="connsiteX4" fmla="*/ 9137274 w 9137274"/>
              <a:gd name="connsiteY4" fmla="*/ 1217028 h 1217028"/>
              <a:gd name="connsiteX5" fmla="*/ 9137274 w 9137274"/>
              <a:gd name="connsiteY5" fmla="*/ 1217028 h 1217028"/>
              <a:gd name="connsiteX6" fmla="*/ 0 w 9137274"/>
              <a:gd name="connsiteY6" fmla="*/ 1217028 h 1217028"/>
              <a:gd name="connsiteX7" fmla="*/ 0 w 9137274"/>
              <a:gd name="connsiteY7" fmla="*/ 1217028 h 1217028"/>
              <a:gd name="connsiteX8" fmla="*/ 0 w 9137274"/>
              <a:gd name="connsiteY8" fmla="*/ 0 h 1217028"/>
              <a:gd name="connsiteX0-1" fmla="*/ 9769 w 9147043"/>
              <a:gd name="connsiteY0-2" fmla="*/ 0 h 1217028"/>
              <a:gd name="connsiteX1-3" fmla="*/ 9769 w 9147043"/>
              <a:gd name="connsiteY1-4" fmla="*/ 0 h 1217028"/>
              <a:gd name="connsiteX2-5" fmla="*/ 9147043 w 9147043"/>
              <a:gd name="connsiteY2-6" fmla="*/ 0 h 1217028"/>
              <a:gd name="connsiteX3-7" fmla="*/ 9147043 w 9147043"/>
              <a:gd name="connsiteY3-8" fmla="*/ 0 h 1217028"/>
              <a:gd name="connsiteX4-9" fmla="*/ 9147043 w 9147043"/>
              <a:gd name="connsiteY4-10" fmla="*/ 1217028 h 1217028"/>
              <a:gd name="connsiteX5-11" fmla="*/ 9147043 w 9147043"/>
              <a:gd name="connsiteY5-12" fmla="*/ 1217028 h 1217028"/>
              <a:gd name="connsiteX6-13" fmla="*/ 9769 w 9147043"/>
              <a:gd name="connsiteY6-14" fmla="*/ 1217028 h 1217028"/>
              <a:gd name="connsiteX7-15" fmla="*/ 9769 w 9147043"/>
              <a:gd name="connsiteY7-16" fmla="*/ 1217028 h 1217028"/>
              <a:gd name="connsiteX8-17" fmla="*/ 0 w 9147043"/>
              <a:gd name="connsiteY8-18" fmla="*/ 596385 h 1217028"/>
              <a:gd name="connsiteX9" fmla="*/ 9769 w 9147043"/>
              <a:gd name="connsiteY9" fmla="*/ 0 h 1217028"/>
              <a:gd name="connsiteX0-19" fmla="*/ 0 w 9137274"/>
              <a:gd name="connsiteY0-20" fmla="*/ 0 h 1217028"/>
              <a:gd name="connsiteX1-21" fmla="*/ 0 w 9137274"/>
              <a:gd name="connsiteY1-22" fmla="*/ 0 h 1217028"/>
              <a:gd name="connsiteX2-23" fmla="*/ 9137274 w 9137274"/>
              <a:gd name="connsiteY2-24" fmla="*/ 0 h 1217028"/>
              <a:gd name="connsiteX3-25" fmla="*/ 9137274 w 9137274"/>
              <a:gd name="connsiteY3-26" fmla="*/ 0 h 1217028"/>
              <a:gd name="connsiteX4-27" fmla="*/ 9137274 w 9137274"/>
              <a:gd name="connsiteY4-28" fmla="*/ 1217028 h 1217028"/>
              <a:gd name="connsiteX5-29" fmla="*/ 9137274 w 9137274"/>
              <a:gd name="connsiteY5-30" fmla="*/ 1217028 h 1217028"/>
              <a:gd name="connsiteX6-31" fmla="*/ 0 w 9137274"/>
              <a:gd name="connsiteY6-32" fmla="*/ 1217028 h 1217028"/>
              <a:gd name="connsiteX7-33" fmla="*/ 0 w 9137274"/>
              <a:gd name="connsiteY7-34" fmla="*/ 1217028 h 1217028"/>
              <a:gd name="connsiteX8-35" fmla="*/ 305541 w 9137274"/>
              <a:gd name="connsiteY8-36" fmla="*/ 596385 h 1217028"/>
              <a:gd name="connsiteX9-37" fmla="*/ 0 w 9137274"/>
              <a:gd name="connsiteY9-38" fmla="*/ 0 h 1217028"/>
              <a:gd name="connsiteX0-39" fmla="*/ 0 w 9137274"/>
              <a:gd name="connsiteY0-40" fmla="*/ 0 h 1217028"/>
              <a:gd name="connsiteX1-41" fmla="*/ 0 w 9137274"/>
              <a:gd name="connsiteY1-42" fmla="*/ 0 h 1217028"/>
              <a:gd name="connsiteX2-43" fmla="*/ 9137274 w 9137274"/>
              <a:gd name="connsiteY2-44" fmla="*/ 0 h 1217028"/>
              <a:gd name="connsiteX3-45" fmla="*/ 9137274 w 9137274"/>
              <a:gd name="connsiteY3-46" fmla="*/ 0 h 1217028"/>
              <a:gd name="connsiteX4-47" fmla="*/ 9137274 w 9137274"/>
              <a:gd name="connsiteY4-48" fmla="*/ 1217028 h 1217028"/>
              <a:gd name="connsiteX5-49" fmla="*/ 9137274 w 9137274"/>
              <a:gd name="connsiteY5-50" fmla="*/ 1217028 h 1217028"/>
              <a:gd name="connsiteX6-51" fmla="*/ 0 w 9137274"/>
              <a:gd name="connsiteY6-52" fmla="*/ 1217028 h 1217028"/>
              <a:gd name="connsiteX7-53" fmla="*/ 0 w 9137274"/>
              <a:gd name="connsiteY7-54" fmla="*/ 1217028 h 1217028"/>
              <a:gd name="connsiteX8-55" fmla="*/ 698881 w 9137274"/>
              <a:gd name="connsiteY8-56" fmla="*/ 615439 h 1217028"/>
              <a:gd name="connsiteX9-57" fmla="*/ 0 w 9137274"/>
              <a:gd name="connsiteY9-58" fmla="*/ 0 h 121702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</a:cxnLst>
            <a:rect l="l" t="t" r="r" b="b"/>
            <a:pathLst>
              <a:path w="9137274" h="1217028">
                <a:moveTo>
                  <a:pt x="0" y="0"/>
                </a:moveTo>
                <a:lnTo>
                  <a:pt x="0" y="0"/>
                </a:lnTo>
                <a:lnTo>
                  <a:pt x="9137274" y="0"/>
                </a:lnTo>
                <a:lnTo>
                  <a:pt x="9137274" y="0"/>
                </a:lnTo>
                <a:lnTo>
                  <a:pt x="9137274" y="1217028"/>
                </a:lnTo>
                <a:lnTo>
                  <a:pt x="9137274" y="1217028"/>
                </a:lnTo>
                <a:lnTo>
                  <a:pt x="0" y="1217028"/>
                </a:lnTo>
                <a:lnTo>
                  <a:pt x="0" y="1217028"/>
                </a:lnTo>
                <a:lnTo>
                  <a:pt x="698881" y="615439"/>
                </a:lnTo>
                <a:lnTo>
                  <a:pt x="0" y="0"/>
                </a:lnTo>
                <a:close/>
              </a:path>
            </a:pathLst>
          </a:custGeom>
          <a:solidFill>
            <a:sysClr val="window" lastClr="FFFFFF"/>
          </a:solidFill>
          <a:ln w="50800" cap="rnd" cmpd="sng" algn="ctr">
            <a:solidFill>
              <a:schemeClr val="accent3"/>
            </a:solidFill>
            <a:prstDash val="sysDot"/>
          </a:ln>
          <a:effectLst>
            <a:outerShdw blurRad="355600" dist="127000" dir="2940000" algn="t" rotWithShape="0">
              <a:srgbClr val="92D050">
                <a:alpha val="40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.黑体-日本语" panose="02000500000000000000" pitchFamily="2" charset="-122"/>
                <a:cs typeface="Times New Roman" panose="02020603050405020304" pitchFamily="18" charset="0"/>
                <a:sym typeface="+mn-lt"/>
              </a:rPr>
              <a:t>Hình thành phẩm chất yêu nước, trách nhiệm, chăm chỉ.</a:t>
            </a:r>
            <a:endParaRPr kumimoji="0" lang="zh-CN" altLang="en-US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.黑体-日本语" panose="02000500000000000000" pitchFamily="2" charset="-122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48" name="图片 15">
            <a:extLst>
              <a:ext uri="{FF2B5EF4-FFF2-40B4-BE49-F238E27FC236}">
                <a16:creationId xmlns:a16="http://schemas.microsoft.com/office/drawing/2014/main" id="{AC6193C4-463C-498E-8059-1646B83D188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05936" y="3512415"/>
            <a:ext cx="1970514" cy="3247326"/>
          </a:xfrm>
          <a:prstGeom prst="rect">
            <a:avLst/>
          </a:prstGeom>
        </p:spPr>
      </p:pic>
      <p:grpSp>
        <p:nvGrpSpPr>
          <p:cNvPr id="49" name="Group 48"/>
          <p:cNvGrpSpPr/>
          <p:nvPr/>
        </p:nvGrpSpPr>
        <p:grpSpPr>
          <a:xfrm>
            <a:off x="-19215" y="5678955"/>
            <a:ext cx="12211215" cy="1179045"/>
            <a:chOff x="-19215" y="5485894"/>
            <a:chExt cx="12211215" cy="1179045"/>
          </a:xfrm>
        </p:grpSpPr>
        <p:pic>
          <p:nvPicPr>
            <p:cNvPr id="50" name="图片 2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95592" y="5526555"/>
              <a:ext cx="2847942" cy="1138384"/>
            </a:xfrm>
            <a:prstGeom prst="rect">
              <a:avLst/>
            </a:prstGeom>
          </p:spPr>
        </p:pic>
        <p:pic>
          <p:nvPicPr>
            <p:cNvPr id="51" name="图片 2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076450" y="5526555"/>
              <a:ext cx="2847942" cy="1138384"/>
            </a:xfrm>
            <a:prstGeom prst="rect">
              <a:avLst/>
            </a:prstGeom>
          </p:spPr>
        </p:pic>
        <p:pic>
          <p:nvPicPr>
            <p:cNvPr id="52" name="图片 2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62676" y="5526555"/>
              <a:ext cx="2847942" cy="1138384"/>
            </a:xfrm>
            <a:prstGeom prst="rect">
              <a:avLst/>
            </a:prstGeom>
          </p:spPr>
        </p:pic>
        <p:pic>
          <p:nvPicPr>
            <p:cNvPr id="53" name="图片 2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943534" y="5526555"/>
              <a:ext cx="2847942" cy="1138384"/>
            </a:xfrm>
            <a:prstGeom prst="rect">
              <a:avLst/>
            </a:prstGeom>
          </p:spPr>
        </p:pic>
        <p:pic>
          <p:nvPicPr>
            <p:cNvPr id="54" name="图片 2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44058" y="5526555"/>
              <a:ext cx="2847942" cy="1138384"/>
            </a:xfrm>
            <a:prstGeom prst="rect">
              <a:avLst/>
            </a:prstGeom>
          </p:spPr>
        </p:pic>
        <p:pic>
          <p:nvPicPr>
            <p:cNvPr id="55" name="图片 2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324916" y="5526555"/>
              <a:ext cx="2847942" cy="1138384"/>
            </a:xfrm>
            <a:prstGeom prst="rect">
              <a:avLst/>
            </a:prstGeom>
          </p:spPr>
        </p:pic>
        <p:pic>
          <p:nvPicPr>
            <p:cNvPr id="56" name="图片 2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9215" y="5485894"/>
              <a:ext cx="2847942" cy="1138384"/>
            </a:xfrm>
            <a:prstGeom prst="rect">
              <a:avLst/>
            </a:prstGeom>
          </p:spPr>
        </p:pic>
      </p:grpSp>
      <p:sp>
        <p:nvSpPr>
          <p:cNvPr id="44" name="文本框 22">
            <a:extLst>
              <a:ext uri="{FF2B5EF4-FFF2-40B4-BE49-F238E27FC236}">
                <a16:creationId xmlns:a16="http://schemas.microsoft.com/office/drawing/2014/main" id="{AB5745BD-0E13-4A2C-B56B-81F76B9E9B79}"/>
              </a:ext>
            </a:extLst>
          </p:cNvPr>
          <p:cNvSpPr txBox="1"/>
          <p:nvPr/>
        </p:nvSpPr>
        <p:spPr>
          <a:xfrm>
            <a:off x="551572" y="989364"/>
            <a:ext cx="148250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Yêu cầu cần đạt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思源黑体 CN Bold" panose="020B0800000000000000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233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75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250"/>
                            </p:stCondLst>
                            <p:childTnLst>
                              <p:par>
                                <p:cTn id="3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500"/>
                            </p:stCondLst>
                            <p:childTnLst>
                              <p:par>
                                <p:cTn id="4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25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750"/>
                            </p:stCondLst>
                            <p:childTnLst>
                              <p:par>
                                <p:cTn id="5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4500"/>
                            </p:stCondLst>
                            <p:childTnLst>
                              <p:par>
                                <p:cTn id="6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34" grpId="0" animBg="1"/>
      <p:bldP spid="37" grpId="0" animBg="1"/>
      <p:bldP spid="40" grpId="0" animBg="1"/>
      <p:bldP spid="4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296775" cy="7685162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1868" y="4034842"/>
            <a:ext cx="9767130" cy="2165092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1513" y="117631"/>
            <a:ext cx="1658815" cy="181133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872418" y="2178896"/>
            <a:ext cx="9159775" cy="17735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09728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4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Tạm</a:t>
            </a:r>
            <a:r>
              <a:rPr kumimoji="0" lang="en-US" sz="384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84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biệt</a:t>
            </a:r>
            <a:r>
              <a:rPr kumimoji="0" lang="en-US" sz="384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84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384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84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hẹn</a:t>
            </a:r>
            <a:r>
              <a:rPr kumimoji="0" lang="en-US" sz="384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84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gặp</a:t>
            </a:r>
            <a:r>
              <a:rPr kumimoji="0" lang="en-US" sz="384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84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r>
              <a:rPr kumimoji="0" lang="en-US" sz="384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109728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4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384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con </a:t>
            </a:r>
            <a:r>
              <a:rPr kumimoji="0" lang="en-US" sz="384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vào</a:t>
            </a:r>
            <a:r>
              <a:rPr kumimoji="0" lang="en-US" sz="384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84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những</a:t>
            </a:r>
            <a:r>
              <a:rPr kumimoji="0" lang="en-US" sz="384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84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tiết</a:t>
            </a:r>
            <a:r>
              <a:rPr kumimoji="0" lang="en-US" sz="384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84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384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84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sau</a:t>
            </a:r>
            <a:r>
              <a:rPr kumimoji="0" lang="en-US" sz="384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!</a:t>
            </a:r>
          </a:p>
        </p:txBody>
      </p:sp>
      <p:pic>
        <p:nvPicPr>
          <p:cNvPr id="8" name="Picture 2" descr="Cute children playing at pencil house Premium Vector">
            <a:extLst>
              <a:ext uri="{FF2B5EF4-FFF2-40B4-BE49-F238E27FC236}">
                <a16:creationId xmlns:a16="http://schemas.microsoft.com/office/drawing/2014/main" id="{226FB95F-77DA-D981-213E-57103D8F18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3853" y="428624"/>
            <a:ext cx="5385776" cy="6848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7245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F7528BB-C807-4990-B2CC-745F75C402D8}"/>
              </a:ext>
            </a:extLst>
          </p:cNvPr>
          <p:cNvSpPr txBox="1"/>
          <p:nvPr/>
        </p:nvSpPr>
        <p:spPr>
          <a:xfrm>
            <a:off x="217714" y="0"/>
            <a:ext cx="189667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 </a:t>
            </a: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  <a:endParaRPr kumimoji="0" lang="vi-VN" sz="5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72CCE00-87BF-467B-8434-A2908FE0B412}"/>
              </a:ext>
            </a:extLst>
          </p:cNvPr>
          <p:cNvSpPr txBox="1"/>
          <p:nvPr/>
        </p:nvSpPr>
        <p:spPr>
          <a:xfrm>
            <a:off x="-457200" y="2667000"/>
            <a:ext cx="60379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 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YÊU </a:t>
            </a:r>
            <a:r>
              <a:rPr kumimoji="0" lang="vi-VN" sz="36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QUÊ HƯƠNG</a:t>
            </a:r>
            <a:endParaRPr kumimoji="0" lang="en-US" sz="36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TIẾT 1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6965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Premium Vector | Border template with kids playing music in band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5420" y="0"/>
            <a:ext cx="921258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5CA4119-1A6C-4FA2-8AED-00ECC12C55A1}"/>
              </a:ext>
            </a:extLst>
          </p:cNvPr>
          <p:cNvSpPr/>
          <p:nvPr/>
        </p:nvSpPr>
        <p:spPr>
          <a:xfrm>
            <a:off x="3276600" y="1066800"/>
            <a:ext cx="5756704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>
              <a:defRPr/>
            </a:pPr>
            <a:r>
              <a:rPr lang="en-US" sz="9600" b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  <a:endParaRPr lang="en-US" sz="9600" b="1" dirty="0">
              <a:ln/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5687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rapezoid 1"/>
          <p:cNvSpPr/>
          <p:nvPr/>
        </p:nvSpPr>
        <p:spPr>
          <a:xfrm rot="16200000">
            <a:off x="671642" y="-626977"/>
            <a:ext cx="1025510" cy="2376055"/>
          </a:xfrm>
          <a:prstGeom prst="trapezoid">
            <a:avLst/>
          </a:prstGeom>
          <a:solidFill>
            <a:srgbClr val="FFFF00"/>
          </a:solidFill>
          <a:ln>
            <a:solidFill>
              <a:schemeClr val="accent2">
                <a:lumMod val="20000"/>
                <a:lumOff val="80000"/>
              </a:schemeClr>
            </a:solidFill>
          </a:ln>
          <a:scene3d>
            <a:camera prst="perspectiveAbove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-1524000" y="4127"/>
            <a:ext cx="5791200" cy="1196180"/>
          </a:xfrm>
        </p:spPr>
        <p:txBody>
          <a:bodyPr>
            <a:noAutofit/>
          </a:bodyPr>
          <a:lstStyle/>
          <a:p>
            <a:r>
              <a:rPr lang="en-US" sz="3600" b="1" noProof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  <a:endParaRPr lang="vi-VN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590800" y="299440"/>
            <a:ext cx="7239000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Nghe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xanh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quê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hương</a:t>
            </a:r>
            <a:endParaRPr lang="en-US" sz="2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1E40CFB-AD4B-437F-BC5F-DA8543376A80}"/>
              </a:ext>
            </a:extLst>
          </p:cNvPr>
          <p:cNvSpPr txBox="1"/>
          <p:nvPr/>
        </p:nvSpPr>
        <p:spPr>
          <a:xfrm>
            <a:off x="2590800" y="865911"/>
            <a:ext cx="7924800" cy="52322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Chia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sẻ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xúc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hay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xong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endParaRPr lang="en-US" sz="2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Màu Xanh Quê Hương  Âm Nhạc Lớp 5  Tập Hát Theo Lời  CD Bộ Giáo Dục_v720P">
            <a:hlinkClick r:id="" action="ppaction://media"/>
            <a:extLst>
              <a:ext uri="{FF2B5EF4-FFF2-40B4-BE49-F238E27FC236}">
                <a16:creationId xmlns:a16="http://schemas.microsoft.com/office/drawing/2014/main" id="{9EDA5D9B-A172-44E5-BEC9-83BE6B73E85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495620"/>
            <a:ext cx="12192000" cy="5362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837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7670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63"/>
          <p:cNvGrpSpPr/>
          <p:nvPr/>
        </p:nvGrpSpPr>
        <p:grpSpPr>
          <a:xfrm>
            <a:off x="1978056" y="1664549"/>
            <a:ext cx="1160119" cy="3528902"/>
            <a:chOff x="2102024" y="-1714093"/>
            <a:chExt cx="1143795" cy="3479248"/>
          </a:xfrm>
        </p:grpSpPr>
        <p:grpSp>
          <p:nvGrpSpPr>
            <p:cNvPr id="3" name="组合 64"/>
            <p:cNvGrpSpPr/>
            <p:nvPr/>
          </p:nvGrpSpPr>
          <p:grpSpPr>
            <a:xfrm>
              <a:off x="2102024" y="18263"/>
              <a:ext cx="1108721" cy="1746892"/>
              <a:chOff x="1547664" y="32770"/>
              <a:chExt cx="1217765" cy="1918701"/>
            </a:xfrm>
          </p:grpSpPr>
          <p:sp>
            <p:nvSpPr>
              <p:cNvPr id="7" name="任意多边形 68"/>
              <p:cNvSpPr/>
              <p:nvPr/>
            </p:nvSpPr>
            <p:spPr>
              <a:xfrm>
                <a:off x="2026831" y="32770"/>
                <a:ext cx="248979" cy="1171575"/>
              </a:xfrm>
              <a:custGeom>
                <a:avLst/>
                <a:gdLst>
                  <a:gd name="connsiteX0" fmla="*/ 248979 w 248979"/>
                  <a:gd name="connsiteY0" fmla="*/ 0 h 1171575"/>
                  <a:gd name="connsiteX1" fmla="*/ 1329 w 248979"/>
                  <a:gd name="connsiteY1" fmla="*/ 523875 h 1171575"/>
                  <a:gd name="connsiteX2" fmla="*/ 144204 w 248979"/>
                  <a:gd name="connsiteY2" fmla="*/ 1171575 h 1171575"/>
                  <a:gd name="connsiteX3" fmla="*/ 144204 w 248979"/>
                  <a:gd name="connsiteY3" fmla="*/ 1171575 h 1171575"/>
                  <a:gd name="connsiteX4" fmla="*/ 144204 w 248979"/>
                  <a:gd name="connsiteY4" fmla="*/ 1171575 h 117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979" h="1171575">
                    <a:moveTo>
                      <a:pt x="248979" y="0"/>
                    </a:moveTo>
                    <a:cubicBezTo>
                      <a:pt x="133885" y="164306"/>
                      <a:pt x="18791" y="328613"/>
                      <a:pt x="1329" y="523875"/>
                    </a:cubicBezTo>
                    <a:cubicBezTo>
                      <a:pt x="-16133" y="719137"/>
                      <a:pt x="144204" y="1171575"/>
                      <a:pt x="144204" y="1171575"/>
                    </a:cubicBezTo>
                    <a:lnTo>
                      <a:pt x="144204" y="1171575"/>
                    </a:lnTo>
                    <a:lnTo>
                      <a:pt x="144204" y="1171575"/>
                    </a:lnTo>
                  </a:path>
                </a:pathLst>
              </a:custGeom>
              <a:ln>
                <a:solidFill>
                  <a:schemeClr val="accent4"/>
                </a:solidFill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.黑体-日本语" panose="02000500000000000000" pitchFamily="2" charset="-122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8" name="心形 69"/>
              <p:cNvSpPr/>
              <p:nvPr/>
            </p:nvSpPr>
            <p:spPr>
              <a:xfrm>
                <a:off x="1547664" y="899265"/>
                <a:ext cx="1217765" cy="1052206"/>
              </a:xfrm>
              <a:prstGeom prst="heart">
                <a:avLst/>
              </a:prstGeom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2400" b="1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.黑体-日本语" panose="02000500000000000000" pitchFamily="2" charset="-122"/>
                    <a:cs typeface="Times New Roman" panose="02020603050405020304" pitchFamily="18" charset="0"/>
                    <a:sym typeface="+mn-lt"/>
                  </a:rPr>
                  <a:t>4</a:t>
                </a:r>
                <a:endParaRPr kumimoji="0" lang="zh-CN" alt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.黑体-日本语" panose="02000500000000000000" pitchFamily="2" charset="-122"/>
                  <a:cs typeface="Times New Roman" panose="02020603050405020304" pitchFamily="18" charset="0"/>
                  <a:sym typeface="+mn-lt"/>
                </a:endParaRPr>
              </a:p>
            </p:txBody>
          </p:sp>
        </p:grpSp>
        <p:grpSp>
          <p:nvGrpSpPr>
            <p:cNvPr id="4" name="组合 65"/>
            <p:cNvGrpSpPr/>
            <p:nvPr/>
          </p:nvGrpSpPr>
          <p:grpSpPr>
            <a:xfrm flipV="1">
              <a:off x="2137098" y="-1714093"/>
              <a:ext cx="1108721" cy="1746892"/>
              <a:chOff x="1547664" y="32770"/>
              <a:chExt cx="1217765" cy="1918701"/>
            </a:xfrm>
            <a:noFill/>
            <a:effectLst/>
          </p:grpSpPr>
          <p:sp>
            <p:nvSpPr>
              <p:cNvPr id="5" name="任意多边形 66"/>
              <p:cNvSpPr/>
              <p:nvPr/>
            </p:nvSpPr>
            <p:spPr>
              <a:xfrm>
                <a:off x="2026831" y="32770"/>
                <a:ext cx="248979" cy="1171575"/>
              </a:xfrm>
              <a:custGeom>
                <a:avLst/>
                <a:gdLst>
                  <a:gd name="connsiteX0" fmla="*/ 248979 w 248979"/>
                  <a:gd name="connsiteY0" fmla="*/ 0 h 1171575"/>
                  <a:gd name="connsiteX1" fmla="*/ 1329 w 248979"/>
                  <a:gd name="connsiteY1" fmla="*/ 523875 h 1171575"/>
                  <a:gd name="connsiteX2" fmla="*/ 144204 w 248979"/>
                  <a:gd name="connsiteY2" fmla="*/ 1171575 h 1171575"/>
                  <a:gd name="connsiteX3" fmla="*/ 144204 w 248979"/>
                  <a:gd name="connsiteY3" fmla="*/ 1171575 h 1171575"/>
                  <a:gd name="connsiteX4" fmla="*/ 144204 w 248979"/>
                  <a:gd name="connsiteY4" fmla="*/ 1171575 h 117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979" h="1171575">
                    <a:moveTo>
                      <a:pt x="248979" y="0"/>
                    </a:moveTo>
                    <a:cubicBezTo>
                      <a:pt x="133885" y="164306"/>
                      <a:pt x="18791" y="328613"/>
                      <a:pt x="1329" y="523875"/>
                    </a:cubicBezTo>
                    <a:cubicBezTo>
                      <a:pt x="-16133" y="719137"/>
                      <a:pt x="144204" y="1171575"/>
                      <a:pt x="144204" y="1171575"/>
                    </a:cubicBezTo>
                    <a:lnTo>
                      <a:pt x="144204" y="1171575"/>
                    </a:lnTo>
                    <a:lnTo>
                      <a:pt x="144204" y="1171575"/>
                    </a:lnTo>
                  </a:path>
                </a:pathLst>
              </a:custGeom>
              <a:grpFill/>
              <a:ln>
                <a:noFill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.黑体-日本语" panose="02000500000000000000" pitchFamily="2" charset="-122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6" name="十六角星 67"/>
              <p:cNvSpPr/>
              <p:nvPr/>
            </p:nvSpPr>
            <p:spPr>
              <a:xfrm>
                <a:off x="1547664" y="899265"/>
                <a:ext cx="1217765" cy="1052206"/>
              </a:xfrm>
              <a:prstGeom prst="star16">
                <a:avLst/>
              </a:prstGeom>
              <a:grpFill/>
              <a:ln>
                <a:noFill/>
              </a:ln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.黑体-日本语" panose="02000500000000000000" pitchFamily="2" charset="-122"/>
                  <a:cs typeface="Times New Roman" panose="02020603050405020304" pitchFamily="18" charset="0"/>
                  <a:sym typeface="+mn-lt"/>
                </a:endParaRPr>
              </a:p>
            </p:txBody>
          </p:sp>
        </p:grpSp>
      </p:grpSp>
      <p:grpSp>
        <p:nvGrpSpPr>
          <p:cNvPr id="9" name="组合 53"/>
          <p:cNvGrpSpPr/>
          <p:nvPr/>
        </p:nvGrpSpPr>
        <p:grpSpPr>
          <a:xfrm>
            <a:off x="1978056" y="528907"/>
            <a:ext cx="1160119" cy="3528902"/>
            <a:chOff x="2102024" y="-1714093"/>
            <a:chExt cx="1143795" cy="3479248"/>
          </a:xfrm>
        </p:grpSpPr>
        <p:grpSp>
          <p:nvGrpSpPr>
            <p:cNvPr id="10" name="组合 54"/>
            <p:cNvGrpSpPr/>
            <p:nvPr/>
          </p:nvGrpSpPr>
          <p:grpSpPr>
            <a:xfrm>
              <a:off x="2102024" y="18263"/>
              <a:ext cx="1108721" cy="1746892"/>
              <a:chOff x="1547664" y="32770"/>
              <a:chExt cx="1217765" cy="1918701"/>
            </a:xfrm>
          </p:grpSpPr>
          <p:sp>
            <p:nvSpPr>
              <p:cNvPr id="14" name="任意多边形 58"/>
              <p:cNvSpPr/>
              <p:nvPr/>
            </p:nvSpPr>
            <p:spPr>
              <a:xfrm>
                <a:off x="2026831" y="32770"/>
                <a:ext cx="248979" cy="1171575"/>
              </a:xfrm>
              <a:custGeom>
                <a:avLst/>
                <a:gdLst>
                  <a:gd name="connsiteX0" fmla="*/ 248979 w 248979"/>
                  <a:gd name="connsiteY0" fmla="*/ 0 h 1171575"/>
                  <a:gd name="connsiteX1" fmla="*/ 1329 w 248979"/>
                  <a:gd name="connsiteY1" fmla="*/ 523875 h 1171575"/>
                  <a:gd name="connsiteX2" fmla="*/ 144204 w 248979"/>
                  <a:gd name="connsiteY2" fmla="*/ 1171575 h 1171575"/>
                  <a:gd name="connsiteX3" fmla="*/ 144204 w 248979"/>
                  <a:gd name="connsiteY3" fmla="*/ 1171575 h 1171575"/>
                  <a:gd name="connsiteX4" fmla="*/ 144204 w 248979"/>
                  <a:gd name="connsiteY4" fmla="*/ 1171575 h 117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979" h="1171575">
                    <a:moveTo>
                      <a:pt x="248979" y="0"/>
                    </a:moveTo>
                    <a:cubicBezTo>
                      <a:pt x="133885" y="164306"/>
                      <a:pt x="18791" y="328613"/>
                      <a:pt x="1329" y="523875"/>
                    </a:cubicBezTo>
                    <a:cubicBezTo>
                      <a:pt x="-16133" y="719137"/>
                      <a:pt x="144204" y="1171575"/>
                      <a:pt x="144204" y="1171575"/>
                    </a:cubicBezTo>
                    <a:lnTo>
                      <a:pt x="144204" y="1171575"/>
                    </a:lnTo>
                    <a:lnTo>
                      <a:pt x="144204" y="1171575"/>
                    </a:lnTo>
                  </a:path>
                </a:pathLst>
              </a:custGeom>
              <a:ln>
                <a:solidFill>
                  <a:schemeClr val="accent4"/>
                </a:solidFill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.黑体-日本语" panose="02000500000000000000" pitchFamily="2" charset="-122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15" name="心形 59"/>
              <p:cNvSpPr/>
              <p:nvPr/>
            </p:nvSpPr>
            <p:spPr>
              <a:xfrm>
                <a:off x="1547664" y="899265"/>
                <a:ext cx="1217765" cy="1052206"/>
              </a:xfrm>
              <a:prstGeom prst="heart">
                <a:avLst/>
              </a:prstGeom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2400" b="1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.黑体-日本语" panose="02000500000000000000" pitchFamily="2" charset="-122"/>
                    <a:cs typeface="Times New Roman" panose="02020603050405020304" pitchFamily="18" charset="0"/>
                    <a:sym typeface="+mn-lt"/>
                  </a:rPr>
                  <a:t>3</a:t>
                </a:r>
                <a:endParaRPr kumimoji="0" lang="zh-CN" alt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.黑体-日本语" panose="02000500000000000000" pitchFamily="2" charset="-122"/>
                  <a:cs typeface="Times New Roman" panose="02020603050405020304" pitchFamily="18" charset="0"/>
                  <a:sym typeface="+mn-lt"/>
                </a:endParaRPr>
              </a:p>
            </p:txBody>
          </p:sp>
        </p:grpSp>
        <p:grpSp>
          <p:nvGrpSpPr>
            <p:cNvPr id="11" name="组合 55"/>
            <p:cNvGrpSpPr/>
            <p:nvPr/>
          </p:nvGrpSpPr>
          <p:grpSpPr>
            <a:xfrm flipV="1">
              <a:off x="2137098" y="-1714093"/>
              <a:ext cx="1108721" cy="1746892"/>
              <a:chOff x="1547664" y="32770"/>
              <a:chExt cx="1217765" cy="1918701"/>
            </a:xfrm>
            <a:noFill/>
            <a:effectLst/>
          </p:grpSpPr>
          <p:sp>
            <p:nvSpPr>
              <p:cNvPr id="12" name="任意多边形 56"/>
              <p:cNvSpPr/>
              <p:nvPr/>
            </p:nvSpPr>
            <p:spPr>
              <a:xfrm>
                <a:off x="2026831" y="32770"/>
                <a:ext cx="248979" cy="1171575"/>
              </a:xfrm>
              <a:custGeom>
                <a:avLst/>
                <a:gdLst>
                  <a:gd name="connsiteX0" fmla="*/ 248979 w 248979"/>
                  <a:gd name="connsiteY0" fmla="*/ 0 h 1171575"/>
                  <a:gd name="connsiteX1" fmla="*/ 1329 w 248979"/>
                  <a:gd name="connsiteY1" fmla="*/ 523875 h 1171575"/>
                  <a:gd name="connsiteX2" fmla="*/ 144204 w 248979"/>
                  <a:gd name="connsiteY2" fmla="*/ 1171575 h 1171575"/>
                  <a:gd name="connsiteX3" fmla="*/ 144204 w 248979"/>
                  <a:gd name="connsiteY3" fmla="*/ 1171575 h 1171575"/>
                  <a:gd name="connsiteX4" fmla="*/ 144204 w 248979"/>
                  <a:gd name="connsiteY4" fmla="*/ 1171575 h 117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979" h="1171575">
                    <a:moveTo>
                      <a:pt x="248979" y="0"/>
                    </a:moveTo>
                    <a:cubicBezTo>
                      <a:pt x="133885" y="164306"/>
                      <a:pt x="18791" y="328613"/>
                      <a:pt x="1329" y="523875"/>
                    </a:cubicBezTo>
                    <a:cubicBezTo>
                      <a:pt x="-16133" y="719137"/>
                      <a:pt x="144204" y="1171575"/>
                      <a:pt x="144204" y="1171575"/>
                    </a:cubicBezTo>
                    <a:lnTo>
                      <a:pt x="144204" y="1171575"/>
                    </a:lnTo>
                    <a:lnTo>
                      <a:pt x="144204" y="1171575"/>
                    </a:lnTo>
                  </a:path>
                </a:pathLst>
              </a:custGeom>
              <a:grpFill/>
              <a:ln>
                <a:noFill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.黑体-日本语" panose="02000500000000000000" pitchFamily="2" charset="-122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13" name="十六角星 57"/>
              <p:cNvSpPr/>
              <p:nvPr/>
            </p:nvSpPr>
            <p:spPr>
              <a:xfrm>
                <a:off x="1547664" y="899265"/>
                <a:ext cx="1217765" cy="1052206"/>
              </a:xfrm>
              <a:prstGeom prst="star16">
                <a:avLst/>
              </a:prstGeom>
              <a:grpFill/>
              <a:ln>
                <a:noFill/>
              </a:ln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.黑体-日本语" panose="02000500000000000000" pitchFamily="2" charset="-122"/>
                  <a:cs typeface="Times New Roman" panose="02020603050405020304" pitchFamily="18" charset="0"/>
                  <a:sym typeface="+mn-lt"/>
                </a:endParaRPr>
              </a:p>
            </p:txBody>
          </p:sp>
        </p:grpSp>
      </p:grpSp>
      <p:grpSp>
        <p:nvGrpSpPr>
          <p:cNvPr id="16" name="组合 43"/>
          <p:cNvGrpSpPr/>
          <p:nvPr/>
        </p:nvGrpSpPr>
        <p:grpSpPr>
          <a:xfrm>
            <a:off x="1977954" y="-677967"/>
            <a:ext cx="1160119" cy="3528902"/>
            <a:chOff x="2102024" y="-1714093"/>
            <a:chExt cx="1143795" cy="3479248"/>
          </a:xfrm>
        </p:grpSpPr>
        <p:grpSp>
          <p:nvGrpSpPr>
            <p:cNvPr id="17" name="组合 44"/>
            <p:cNvGrpSpPr/>
            <p:nvPr/>
          </p:nvGrpSpPr>
          <p:grpSpPr>
            <a:xfrm>
              <a:off x="2102024" y="18263"/>
              <a:ext cx="1108721" cy="1746892"/>
              <a:chOff x="1547664" y="32770"/>
              <a:chExt cx="1217765" cy="1918701"/>
            </a:xfrm>
          </p:grpSpPr>
          <p:sp>
            <p:nvSpPr>
              <p:cNvPr id="21" name="任意多边形 48"/>
              <p:cNvSpPr/>
              <p:nvPr/>
            </p:nvSpPr>
            <p:spPr>
              <a:xfrm>
                <a:off x="2026831" y="32770"/>
                <a:ext cx="248979" cy="1171575"/>
              </a:xfrm>
              <a:custGeom>
                <a:avLst/>
                <a:gdLst>
                  <a:gd name="connsiteX0" fmla="*/ 248979 w 248979"/>
                  <a:gd name="connsiteY0" fmla="*/ 0 h 1171575"/>
                  <a:gd name="connsiteX1" fmla="*/ 1329 w 248979"/>
                  <a:gd name="connsiteY1" fmla="*/ 523875 h 1171575"/>
                  <a:gd name="connsiteX2" fmla="*/ 144204 w 248979"/>
                  <a:gd name="connsiteY2" fmla="*/ 1171575 h 1171575"/>
                  <a:gd name="connsiteX3" fmla="*/ 144204 w 248979"/>
                  <a:gd name="connsiteY3" fmla="*/ 1171575 h 1171575"/>
                  <a:gd name="connsiteX4" fmla="*/ 144204 w 248979"/>
                  <a:gd name="connsiteY4" fmla="*/ 1171575 h 117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979" h="1171575">
                    <a:moveTo>
                      <a:pt x="248979" y="0"/>
                    </a:moveTo>
                    <a:cubicBezTo>
                      <a:pt x="133885" y="164306"/>
                      <a:pt x="18791" y="328613"/>
                      <a:pt x="1329" y="523875"/>
                    </a:cubicBezTo>
                    <a:cubicBezTo>
                      <a:pt x="-16133" y="719137"/>
                      <a:pt x="144204" y="1171575"/>
                      <a:pt x="144204" y="1171575"/>
                    </a:cubicBezTo>
                    <a:lnTo>
                      <a:pt x="144204" y="1171575"/>
                    </a:lnTo>
                    <a:lnTo>
                      <a:pt x="144204" y="1171575"/>
                    </a:lnTo>
                  </a:path>
                </a:pathLst>
              </a:custGeom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.黑体-日本语" panose="02000500000000000000" pitchFamily="2" charset="-122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22" name="心形 49"/>
              <p:cNvSpPr/>
              <p:nvPr/>
            </p:nvSpPr>
            <p:spPr>
              <a:xfrm>
                <a:off x="1547664" y="899265"/>
                <a:ext cx="1217765" cy="1052206"/>
              </a:xfrm>
              <a:prstGeom prst="heart">
                <a:avLst/>
              </a:prstGeom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2400" b="1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.黑体-日本语" panose="02000500000000000000" pitchFamily="2" charset="-122"/>
                    <a:cs typeface="Times New Roman" panose="02020603050405020304" pitchFamily="18" charset="0"/>
                    <a:sym typeface="+mn-lt"/>
                  </a:rPr>
                  <a:t>2</a:t>
                </a:r>
                <a:endParaRPr kumimoji="0" lang="zh-CN" alt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.黑体-日本语" panose="02000500000000000000" pitchFamily="2" charset="-122"/>
                  <a:cs typeface="Times New Roman" panose="02020603050405020304" pitchFamily="18" charset="0"/>
                  <a:sym typeface="+mn-lt"/>
                </a:endParaRPr>
              </a:p>
            </p:txBody>
          </p:sp>
        </p:grpSp>
        <p:grpSp>
          <p:nvGrpSpPr>
            <p:cNvPr id="18" name="组合 45"/>
            <p:cNvGrpSpPr/>
            <p:nvPr/>
          </p:nvGrpSpPr>
          <p:grpSpPr>
            <a:xfrm flipV="1">
              <a:off x="2137098" y="-1714093"/>
              <a:ext cx="1108721" cy="1746892"/>
              <a:chOff x="1547664" y="32770"/>
              <a:chExt cx="1217765" cy="1918701"/>
            </a:xfrm>
            <a:noFill/>
            <a:effectLst/>
          </p:grpSpPr>
          <p:sp>
            <p:nvSpPr>
              <p:cNvPr id="19" name="任意多边形 46"/>
              <p:cNvSpPr/>
              <p:nvPr/>
            </p:nvSpPr>
            <p:spPr>
              <a:xfrm>
                <a:off x="2026831" y="32770"/>
                <a:ext cx="248979" cy="1171575"/>
              </a:xfrm>
              <a:custGeom>
                <a:avLst/>
                <a:gdLst>
                  <a:gd name="connsiteX0" fmla="*/ 248979 w 248979"/>
                  <a:gd name="connsiteY0" fmla="*/ 0 h 1171575"/>
                  <a:gd name="connsiteX1" fmla="*/ 1329 w 248979"/>
                  <a:gd name="connsiteY1" fmla="*/ 523875 h 1171575"/>
                  <a:gd name="connsiteX2" fmla="*/ 144204 w 248979"/>
                  <a:gd name="connsiteY2" fmla="*/ 1171575 h 1171575"/>
                  <a:gd name="connsiteX3" fmla="*/ 144204 w 248979"/>
                  <a:gd name="connsiteY3" fmla="*/ 1171575 h 1171575"/>
                  <a:gd name="connsiteX4" fmla="*/ 144204 w 248979"/>
                  <a:gd name="connsiteY4" fmla="*/ 1171575 h 117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979" h="1171575">
                    <a:moveTo>
                      <a:pt x="248979" y="0"/>
                    </a:moveTo>
                    <a:cubicBezTo>
                      <a:pt x="133885" y="164306"/>
                      <a:pt x="18791" y="328613"/>
                      <a:pt x="1329" y="523875"/>
                    </a:cubicBezTo>
                    <a:cubicBezTo>
                      <a:pt x="-16133" y="719137"/>
                      <a:pt x="144204" y="1171575"/>
                      <a:pt x="144204" y="1171575"/>
                    </a:cubicBezTo>
                    <a:lnTo>
                      <a:pt x="144204" y="1171575"/>
                    </a:lnTo>
                    <a:lnTo>
                      <a:pt x="144204" y="1171575"/>
                    </a:lnTo>
                  </a:path>
                </a:pathLst>
              </a:custGeom>
              <a:grpFill/>
              <a:ln>
                <a:noFill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.黑体-日本语" panose="02000500000000000000" pitchFamily="2" charset="-122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20" name="十六角星 47"/>
              <p:cNvSpPr/>
              <p:nvPr/>
            </p:nvSpPr>
            <p:spPr>
              <a:xfrm>
                <a:off x="1547664" y="899265"/>
                <a:ext cx="1217765" cy="1052206"/>
              </a:xfrm>
              <a:prstGeom prst="star16">
                <a:avLst/>
              </a:prstGeom>
              <a:grpFill/>
              <a:ln>
                <a:noFill/>
              </a:ln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.黑体-日本语" panose="02000500000000000000" pitchFamily="2" charset="-122"/>
                  <a:cs typeface="Times New Roman" panose="02020603050405020304" pitchFamily="18" charset="0"/>
                  <a:sym typeface="+mn-lt"/>
                </a:endParaRPr>
              </a:p>
            </p:txBody>
          </p:sp>
        </p:grpSp>
      </p:grpSp>
      <p:sp>
        <p:nvSpPr>
          <p:cNvPr id="24" name="圆角矩形 1"/>
          <p:cNvSpPr/>
          <p:nvPr/>
        </p:nvSpPr>
        <p:spPr>
          <a:xfrm>
            <a:off x="3173750" y="538528"/>
            <a:ext cx="8740746" cy="732031"/>
          </a:xfrm>
          <a:custGeom>
            <a:avLst/>
            <a:gdLst>
              <a:gd name="connsiteX0" fmla="*/ 0 w 9137274"/>
              <a:gd name="connsiteY0" fmla="*/ 0 h 1217028"/>
              <a:gd name="connsiteX1" fmla="*/ 0 w 9137274"/>
              <a:gd name="connsiteY1" fmla="*/ 0 h 1217028"/>
              <a:gd name="connsiteX2" fmla="*/ 9137274 w 9137274"/>
              <a:gd name="connsiteY2" fmla="*/ 0 h 1217028"/>
              <a:gd name="connsiteX3" fmla="*/ 9137274 w 9137274"/>
              <a:gd name="connsiteY3" fmla="*/ 0 h 1217028"/>
              <a:gd name="connsiteX4" fmla="*/ 9137274 w 9137274"/>
              <a:gd name="connsiteY4" fmla="*/ 1217028 h 1217028"/>
              <a:gd name="connsiteX5" fmla="*/ 9137274 w 9137274"/>
              <a:gd name="connsiteY5" fmla="*/ 1217028 h 1217028"/>
              <a:gd name="connsiteX6" fmla="*/ 0 w 9137274"/>
              <a:gd name="connsiteY6" fmla="*/ 1217028 h 1217028"/>
              <a:gd name="connsiteX7" fmla="*/ 0 w 9137274"/>
              <a:gd name="connsiteY7" fmla="*/ 1217028 h 1217028"/>
              <a:gd name="connsiteX8" fmla="*/ 0 w 9137274"/>
              <a:gd name="connsiteY8" fmla="*/ 0 h 1217028"/>
              <a:gd name="connsiteX0-1" fmla="*/ 9769 w 9147043"/>
              <a:gd name="connsiteY0-2" fmla="*/ 0 h 1217028"/>
              <a:gd name="connsiteX1-3" fmla="*/ 9769 w 9147043"/>
              <a:gd name="connsiteY1-4" fmla="*/ 0 h 1217028"/>
              <a:gd name="connsiteX2-5" fmla="*/ 9147043 w 9147043"/>
              <a:gd name="connsiteY2-6" fmla="*/ 0 h 1217028"/>
              <a:gd name="connsiteX3-7" fmla="*/ 9147043 w 9147043"/>
              <a:gd name="connsiteY3-8" fmla="*/ 0 h 1217028"/>
              <a:gd name="connsiteX4-9" fmla="*/ 9147043 w 9147043"/>
              <a:gd name="connsiteY4-10" fmla="*/ 1217028 h 1217028"/>
              <a:gd name="connsiteX5-11" fmla="*/ 9147043 w 9147043"/>
              <a:gd name="connsiteY5-12" fmla="*/ 1217028 h 1217028"/>
              <a:gd name="connsiteX6-13" fmla="*/ 9769 w 9147043"/>
              <a:gd name="connsiteY6-14" fmla="*/ 1217028 h 1217028"/>
              <a:gd name="connsiteX7-15" fmla="*/ 9769 w 9147043"/>
              <a:gd name="connsiteY7-16" fmla="*/ 1217028 h 1217028"/>
              <a:gd name="connsiteX8-17" fmla="*/ 0 w 9147043"/>
              <a:gd name="connsiteY8-18" fmla="*/ 596385 h 1217028"/>
              <a:gd name="connsiteX9" fmla="*/ 9769 w 9147043"/>
              <a:gd name="connsiteY9" fmla="*/ 0 h 1217028"/>
              <a:gd name="connsiteX0-19" fmla="*/ 0 w 9137274"/>
              <a:gd name="connsiteY0-20" fmla="*/ 0 h 1217028"/>
              <a:gd name="connsiteX1-21" fmla="*/ 0 w 9137274"/>
              <a:gd name="connsiteY1-22" fmla="*/ 0 h 1217028"/>
              <a:gd name="connsiteX2-23" fmla="*/ 9137274 w 9137274"/>
              <a:gd name="connsiteY2-24" fmla="*/ 0 h 1217028"/>
              <a:gd name="connsiteX3-25" fmla="*/ 9137274 w 9137274"/>
              <a:gd name="connsiteY3-26" fmla="*/ 0 h 1217028"/>
              <a:gd name="connsiteX4-27" fmla="*/ 9137274 w 9137274"/>
              <a:gd name="connsiteY4-28" fmla="*/ 1217028 h 1217028"/>
              <a:gd name="connsiteX5-29" fmla="*/ 9137274 w 9137274"/>
              <a:gd name="connsiteY5-30" fmla="*/ 1217028 h 1217028"/>
              <a:gd name="connsiteX6-31" fmla="*/ 0 w 9137274"/>
              <a:gd name="connsiteY6-32" fmla="*/ 1217028 h 1217028"/>
              <a:gd name="connsiteX7-33" fmla="*/ 0 w 9137274"/>
              <a:gd name="connsiteY7-34" fmla="*/ 1217028 h 1217028"/>
              <a:gd name="connsiteX8-35" fmla="*/ 305541 w 9137274"/>
              <a:gd name="connsiteY8-36" fmla="*/ 596385 h 1217028"/>
              <a:gd name="connsiteX9-37" fmla="*/ 0 w 9137274"/>
              <a:gd name="connsiteY9-38" fmla="*/ 0 h 1217028"/>
              <a:gd name="connsiteX0-39" fmla="*/ 0 w 9137274"/>
              <a:gd name="connsiteY0-40" fmla="*/ 0 h 1217028"/>
              <a:gd name="connsiteX1-41" fmla="*/ 0 w 9137274"/>
              <a:gd name="connsiteY1-42" fmla="*/ 0 h 1217028"/>
              <a:gd name="connsiteX2-43" fmla="*/ 9137274 w 9137274"/>
              <a:gd name="connsiteY2-44" fmla="*/ 0 h 1217028"/>
              <a:gd name="connsiteX3-45" fmla="*/ 9137274 w 9137274"/>
              <a:gd name="connsiteY3-46" fmla="*/ 0 h 1217028"/>
              <a:gd name="connsiteX4-47" fmla="*/ 9137274 w 9137274"/>
              <a:gd name="connsiteY4-48" fmla="*/ 1217028 h 1217028"/>
              <a:gd name="connsiteX5-49" fmla="*/ 9137274 w 9137274"/>
              <a:gd name="connsiteY5-50" fmla="*/ 1217028 h 1217028"/>
              <a:gd name="connsiteX6-51" fmla="*/ 0 w 9137274"/>
              <a:gd name="connsiteY6-52" fmla="*/ 1217028 h 1217028"/>
              <a:gd name="connsiteX7-53" fmla="*/ 0 w 9137274"/>
              <a:gd name="connsiteY7-54" fmla="*/ 1217028 h 1217028"/>
              <a:gd name="connsiteX8-55" fmla="*/ 698881 w 9137274"/>
              <a:gd name="connsiteY8-56" fmla="*/ 615439 h 1217028"/>
              <a:gd name="connsiteX9-57" fmla="*/ 0 w 9137274"/>
              <a:gd name="connsiteY9-58" fmla="*/ 0 h 121702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</a:cxnLst>
            <a:rect l="l" t="t" r="r" b="b"/>
            <a:pathLst>
              <a:path w="9137274" h="1217028">
                <a:moveTo>
                  <a:pt x="0" y="0"/>
                </a:moveTo>
                <a:lnTo>
                  <a:pt x="0" y="0"/>
                </a:lnTo>
                <a:lnTo>
                  <a:pt x="9137274" y="0"/>
                </a:lnTo>
                <a:lnTo>
                  <a:pt x="9137274" y="0"/>
                </a:lnTo>
                <a:lnTo>
                  <a:pt x="9137274" y="1217028"/>
                </a:lnTo>
                <a:lnTo>
                  <a:pt x="9137274" y="1217028"/>
                </a:lnTo>
                <a:lnTo>
                  <a:pt x="0" y="1217028"/>
                </a:lnTo>
                <a:lnTo>
                  <a:pt x="0" y="1217028"/>
                </a:lnTo>
                <a:lnTo>
                  <a:pt x="698881" y="615439"/>
                </a:lnTo>
                <a:lnTo>
                  <a:pt x="0" y="0"/>
                </a:lnTo>
                <a:close/>
              </a:path>
            </a:pathLst>
          </a:custGeom>
          <a:solidFill>
            <a:sysClr val="window" lastClr="FFFFFF"/>
          </a:solidFill>
          <a:ln w="50800" cap="rnd" cmpd="sng" algn="ctr">
            <a:solidFill>
              <a:schemeClr val="accent3"/>
            </a:solidFill>
            <a:prstDash val="sysDot"/>
          </a:ln>
          <a:effectLst>
            <a:outerShdw blurRad="355600" dist="127000" dir="2940000" algn="t" rotWithShape="0">
              <a:srgbClr val="92D050">
                <a:alpha val="40000"/>
              </a:srgbClr>
            </a:outerShdw>
          </a:effectLst>
        </p:spPr>
        <p:txBody>
          <a:bodyPr rtlCol="0" anchor="ctr"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2400" kern="0">
                <a:solidFill>
                  <a:srgbClr val="002060"/>
                </a:solidFill>
                <a:latin typeface="Times New Roman" panose="02020603050405020304" pitchFamily="18" charset="0"/>
                <a:ea typeface=".黑体-日本语" panose="02000500000000000000" pitchFamily="2" charset="-122"/>
                <a:cs typeface="Times New Roman" panose="02020603050405020304" pitchFamily="18" charset="0"/>
                <a:sym typeface="+mn-lt"/>
              </a:rPr>
              <a:t>          T</a:t>
            </a:r>
            <a:r>
              <a:rPr lang="vi-VN" altLang="zh-CN" sz="2400" kern="0">
                <a:solidFill>
                  <a:srgbClr val="002060"/>
                </a:solidFill>
                <a:latin typeface="Times New Roman" panose="02020603050405020304" pitchFamily="18" charset="0"/>
                <a:ea typeface=".黑体-日本语" panose="02000500000000000000" pitchFamily="2" charset="-122"/>
                <a:cs typeface="Times New Roman" panose="02020603050405020304" pitchFamily="18" charset="0"/>
                <a:sym typeface="+mn-lt"/>
              </a:rPr>
              <a:t>hực hiện được việc làm thiết thực, phù hợp với lứa tuổi thể hiện tình yêu quê hương</a:t>
            </a:r>
            <a:r>
              <a:rPr lang="en-US" altLang="zh-CN" sz="2400" kern="0">
                <a:solidFill>
                  <a:srgbClr val="002060"/>
                </a:solidFill>
                <a:latin typeface="Times New Roman" panose="02020603050405020304" pitchFamily="18" charset="0"/>
                <a:ea typeface=".黑体-日本语" panose="02000500000000000000" pitchFamily="2" charset="-122"/>
                <a:cs typeface="Times New Roman" panose="02020603050405020304" pitchFamily="18" charset="0"/>
                <a:sym typeface="+mn-lt"/>
              </a:rPr>
              <a:t>.</a:t>
            </a:r>
            <a:endParaRPr kumimoji="0" lang="vi-VN" altLang="zh-CN" sz="2400" b="0" i="0" u="none" strike="noStrike" kern="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.黑体-日本语" panose="02000500000000000000" pitchFamily="2" charset="-122"/>
              <a:cs typeface="Times New Roman" panose="02020603050405020304" pitchFamily="18" charset="0"/>
              <a:sym typeface="+mn-lt"/>
            </a:endParaRPr>
          </a:p>
        </p:txBody>
      </p:sp>
      <p:grpSp>
        <p:nvGrpSpPr>
          <p:cNvPr id="26" name="组合 42"/>
          <p:cNvGrpSpPr/>
          <p:nvPr/>
        </p:nvGrpSpPr>
        <p:grpSpPr>
          <a:xfrm>
            <a:off x="1997492" y="-2053708"/>
            <a:ext cx="1160122" cy="3528902"/>
            <a:chOff x="2102021" y="-1714093"/>
            <a:chExt cx="1143798" cy="3479248"/>
          </a:xfrm>
        </p:grpSpPr>
        <p:grpSp>
          <p:nvGrpSpPr>
            <p:cNvPr id="27" name="组合 38"/>
            <p:cNvGrpSpPr/>
            <p:nvPr/>
          </p:nvGrpSpPr>
          <p:grpSpPr>
            <a:xfrm>
              <a:off x="2102021" y="18263"/>
              <a:ext cx="1108718" cy="1746892"/>
              <a:chOff x="1547663" y="32770"/>
              <a:chExt cx="1217764" cy="1918701"/>
            </a:xfrm>
          </p:grpSpPr>
          <p:sp>
            <p:nvSpPr>
              <p:cNvPr id="31" name="任意多边形 2"/>
              <p:cNvSpPr/>
              <p:nvPr/>
            </p:nvSpPr>
            <p:spPr>
              <a:xfrm>
                <a:off x="2026831" y="32770"/>
                <a:ext cx="248979" cy="1171575"/>
              </a:xfrm>
              <a:custGeom>
                <a:avLst/>
                <a:gdLst>
                  <a:gd name="connsiteX0" fmla="*/ 248979 w 248979"/>
                  <a:gd name="connsiteY0" fmla="*/ 0 h 1171575"/>
                  <a:gd name="connsiteX1" fmla="*/ 1329 w 248979"/>
                  <a:gd name="connsiteY1" fmla="*/ 523875 h 1171575"/>
                  <a:gd name="connsiteX2" fmla="*/ 144204 w 248979"/>
                  <a:gd name="connsiteY2" fmla="*/ 1171575 h 1171575"/>
                  <a:gd name="connsiteX3" fmla="*/ 144204 w 248979"/>
                  <a:gd name="connsiteY3" fmla="*/ 1171575 h 1171575"/>
                  <a:gd name="connsiteX4" fmla="*/ 144204 w 248979"/>
                  <a:gd name="connsiteY4" fmla="*/ 1171575 h 117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979" h="1171575">
                    <a:moveTo>
                      <a:pt x="248979" y="0"/>
                    </a:moveTo>
                    <a:cubicBezTo>
                      <a:pt x="133885" y="164306"/>
                      <a:pt x="18791" y="328613"/>
                      <a:pt x="1329" y="523875"/>
                    </a:cubicBezTo>
                    <a:cubicBezTo>
                      <a:pt x="-16133" y="719137"/>
                      <a:pt x="144204" y="1171575"/>
                      <a:pt x="144204" y="1171575"/>
                    </a:cubicBezTo>
                    <a:lnTo>
                      <a:pt x="144204" y="1171575"/>
                    </a:lnTo>
                    <a:lnTo>
                      <a:pt x="144204" y="1171575"/>
                    </a:lnTo>
                  </a:path>
                </a:pathLst>
              </a:custGeom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32" name="心形 37"/>
              <p:cNvSpPr/>
              <p:nvPr/>
            </p:nvSpPr>
            <p:spPr>
              <a:xfrm>
                <a:off x="1547663" y="899265"/>
                <a:ext cx="1217764" cy="1052206"/>
              </a:xfrm>
              <a:prstGeom prst="heart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2400" b="1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  <a:sym typeface="+mn-lt"/>
                  </a:rPr>
                  <a:t>1</a:t>
                </a:r>
                <a:endParaRPr kumimoji="0" lang="zh-CN" alt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  <a:sym typeface="+mn-lt"/>
                </a:endParaRPr>
              </a:p>
            </p:txBody>
          </p:sp>
        </p:grpSp>
        <p:grpSp>
          <p:nvGrpSpPr>
            <p:cNvPr id="28" name="组合 39"/>
            <p:cNvGrpSpPr/>
            <p:nvPr/>
          </p:nvGrpSpPr>
          <p:grpSpPr>
            <a:xfrm flipV="1">
              <a:off x="2137098" y="-1714093"/>
              <a:ext cx="1108721" cy="1746892"/>
              <a:chOff x="1547664" y="32770"/>
              <a:chExt cx="1217765" cy="1918701"/>
            </a:xfrm>
            <a:noFill/>
            <a:effectLst/>
          </p:grpSpPr>
          <p:sp>
            <p:nvSpPr>
              <p:cNvPr id="29" name="任意多边形 40"/>
              <p:cNvSpPr/>
              <p:nvPr/>
            </p:nvSpPr>
            <p:spPr>
              <a:xfrm>
                <a:off x="2026831" y="32770"/>
                <a:ext cx="248979" cy="1171575"/>
              </a:xfrm>
              <a:custGeom>
                <a:avLst/>
                <a:gdLst>
                  <a:gd name="connsiteX0" fmla="*/ 248979 w 248979"/>
                  <a:gd name="connsiteY0" fmla="*/ 0 h 1171575"/>
                  <a:gd name="connsiteX1" fmla="*/ 1329 w 248979"/>
                  <a:gd name="connsiteY1" fmla="*/ 523875 h 1171575"/>
                  <a:gd name="connsiteX2" fmla="*/ 144204 w 248979"/>
                  <a:gd name="connsiteY2" fmla="*/ 1171575 h 1171575"/>
                  <a:gd name="connsiteX3" fmla="*/ 144204 w 248979"/>
                  <a:gd name="connsiteY3" fmla="*/ 1171575 h 1171575"/>
                  <a:gd name="connsiteX4" fmla="*/ 144204 w 248979"/>
                  <a:gd name="connsiteY4" fmla="*/ 1171575 h 117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979" h="1171575">
                    <a:moveTo>
                      <a:pt x="248979" y="0"/>
                    </a:moveTo>
                    <a:cubicBezTo>
                      <a:pt x="133885" y="164306"/>
                      <a:pt x="18791" y="328613"/>
                      <a:pt x="1329" y="523875"/>
                    </a:cubicBezTo>
                    <a:cubicBezTo>
                      <a:pt x="-16133" y="719137"/>
                      <a:pt x="144204" y="1171575"/>
                      <a:pt x="144204" y="1171575"/>
                    </a:cubicBezTo>
                    <a:lnTo>
                      <a:pt x="144204" y="1171575"/>
                    </a:lnTo>
                    <a:lnTo>
                      <a:pt x="144204" y="1171575"/>
                    </a:lnTo>
                  </a:path>
                </a:pathLst>
              </a:custGeom>
              <a:grpFill/>
              <a:ln>
                <a:noFill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30" name="十六角星 41"/>
              <p:cNvSpPr/>
              <p:nvPr/>
            </p:nvSpPr>
            <p:spPr>
              <a:xfrm>
                <a:off x="1547664" y="899265"/>
                <a:ext cx="1217765" cy="1052206"/>
              </a:xfrm>
              <a:prstGeom prst="star16">
                <a:avLst/>
              </a:prstGeom>
              <a:grpFill/>
              <a:ln>
                <a:noFill/>
              </a:ln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  <a:sym typeface="+mn-lt"/>
                </a:endParaRPr>
              </a:p>
            </p:txBody>
          </p:sp>
        </p:grpSp>
      </p:grpSp>
      <p:sp>
        <p:nvSpPr>
          <p:cNvPr id="34" name="圆角矩形 1"/>
          <p:cNvSpPr/>
          <p:nvPr/>
        </p:nvSpPr>
        <p:spPr>
          <a:xfrm>
            <a:off x="3223058" y="1904177"/>
            <a:ext cx="8740746" cy="732031"/>
          </a:xfrm>
          <a:custGeom>
            <a:avLst/>
            <a:gdLst>
              <a:gd name="connsiteX0" fmla="*/ 0 w 9137274"/>
              <a:gd name="connsiteY0" fmla="*/ 0 h 1217028"/>
              <a:gd name="connsiteX1" fmla="*/ 0 w 9137274"/>
              <a:gd name="connsiteY1" fmla="*/ 0 h 1217028"/>
              <a:gd name="connsiteX2" fmla="*/ 9137274 w 9137274"/>
              <a:gd name="connsiteY2" fmla="*/ 0 h 1217028"/>
              <a:gd name="connsiteX3" fmla="*/ 9137274 w 9137274"/>
              <a:gd name="connsiteY3" fmla="*/ 0 h 1217028"/>
              <a:gd name="connsiteX4" fmla="*/ 9137274 w 9137274"/>
              <a:gd name="connsiteY4" fmla="*/ 1217028 h 1217028"/>
              <a:gd name="connsiteX5" fmla="*/ 9137274 w 9137274"/>
              <a:gd name="connsiteY5" fmla="*/ 1217028 h 1217028"/>
              <a:gd name="connsiteX6" fmla="*/ 0 w 9137274"/>
              <a:gd name="connsiteY6" fmla="*/ 1217028 h 1217028"/>
              <a:gd name="connsiteX7" fmla="*/ 0 w 9137274"/>
              <a:gd name="connsiteY7" fmla="*/ 1217028 h 1217028"/>
              <a:gd name="connsiteX8" fmla="*/ 0 w 9137274"/>
              <a:gd name="connsiteY8" fmla="*/ 0 h 1217028"/>
              <a:gd name="connsiteX0-1" fmla="*/ 9769 w 9147043"/>
              <a:gd name="connsiteY0-2" fmla="*/ 0 h 1217028"/>
              <a:gd name="connsiteX1-3" fmla="*/ 9769 w 9147043"/>
              <a:gd name="connsiteY1-4" fmla="*/ 0 h 1217028"/>
              <a:gd name="connsiteX2-5" fmla="*/ 9147043 w 9147043"/>
              <a:gd name="connsiteY2-6" fmla="*/ 0 h 1217028"/>
              <a:gd name="connsiteX3-7" fmla="*/ 9147043 w 9147043"/>
              <a:gd name="connsiteY3-8" fmla="*/ 0 h 1217028"/>
              <a:gd name="connsiteX4-9" fmla="*/ 9147043 w 9147043"/>
              <a:gd name="connsiteY4-10" fmla="*/ 1217028 h 1217028"/>
              <a:gd name="connsiteX5-11" fmla="*/ 9147043 w 9147043"/>
              <a:gd name="connsiteY5-12" fmla="*/ 1217028 h 1217028"/>
              <a:gd name="connsiteX6-13" fmla="*/ 9769 w 9147043"/>
              <a:gd name="connsiteY6-14" fmla="*/ 1217028 h 1217028"/>
              <a:gd name="connsiteX7-15" fmla="*/ 9769 w 9147043"/>
              <a:gd name="connsiteY7-16" fmla="*/ 1217028 h 1217028"/>
              <a:gd name="connsiteX8-17" fmla="*/ 0 w 9147043"/>
              <a:gd name="connsiteY8-18" fmla="*/ 596385 h 1217028"/>
              <a:gd name="connsiteX9" fmla="*/ 9769 w 9147043"/>
              <a:gd name="connsiteY9" fmla="*/ 0 h 1217028"/>
              <a:gd name="connsiteX0-19" fmla="*/ 0 w 9137274"/>
              <a:gd name="connsiteY0-20" fmla="*/ 0 h 1217028"/>
              <a:gd name="connsiteX1-21" fmla="*/ 0 w 9137274"/>
              <a:gd name="connsiteY1-22" fmla="*/ 0 h 1217028"/>
              <a:gd name="connsiteX2-23" fmla="*/ 9137274 w 9137274"/>
              <a:gd name="connsiteY2-24" fmla="*/ 0 h 1217028"/>
              <a:gd name="connsiteX3-25" fmla="*/ 9137274 w 9137274"/>
              <a:gd name="connsiteY3-26" fmla="*/ 0 h 1217028"/>
              <a:gd name="connsiteX4-27" fmla="*/ 9137274 w 9137274"/>
              <a:gd name="connsiteY4-28" fmla="*/ 1217028 h 1217028"/>
              <a:gd name="connsiteX5-29" fmla="*/ 9137274 w 9137274"/>
              <a:gd name="connsiteY5-30" fmla="*/ 1217028 h 1217028"/>
              <a:gd name="connsiteX6-31" fmla="*/ 0 w 9137274"/>
              <a:gd name="connsiteY6-32" fmla="*/ 1217028 h 1217028"/>
              <a:gd name="connsiteX7-33" fmla="*/ 0 w 9137274"/>
              <a:gd name="connsiteY7-34" fmla="*/ 1217028 h 1217028"/>
              <a:gd name="connsiteX8-35" fmla="*/ 305541 w 9137274"/>
              <a:gd name="connsiteY8-36" fmla="*/ 596385 h 1217028"/>
              <a:gd name="connsiteX9-37" fmla="*/ 0 w 9137274"/>
              <a:gd name="connsiteY9-38" fmla="*/ 0 h 1217028"/>
              <a:gd name="connsiteX0-39" fmla="*/ 0 w 9137274"/>
              <a:gd name="connsiteY0-40" fmla="*/ 0 h 1217028"/>
              <a:gd name="connsiteX1-41" fmla="*/ 0 w 9137274"/>
              <a:gd name="connsiteY1-42" fmla="*/ 0 h 1217028"/>
              <a:gd name="connsiteX2-43" fmla="*/ 9137274 w 9137274"/>
              <a:gd name="connsiteY2-44" fmla="*/ 0 h 1217028"/>
              <a:gd name="connsiteX3-45" fmla="*/ 9137274 w 9137274"/>
              <a:gd name="connsiteY3-46" fmla="*/ 0 h 1217028"/>
              <a:gd name="connsiteX4-47" fmla="*/ 9137274 w 9137274"/>
              <a:gd name="connsiteY4-48" fmla="*/ 1217028 h 1217028"/>
              <a:gd name="connsiteX5-49" fmla="*/ 9137274 w 9137274"/>
              <a:gd name="connsiteY5-50" fmla="*/ 1217028 h 1217028"/>
              <a:gd name="connsiteX6-51" fmla="*/ 0 w 9137274"/>
              <a:gd name="connsiteY6-52" fmla="*/ 1217028 h 1217028"/>
              <a:gd name="connsiteX7-53" fmla="*/ 0 w 9137274"/>
              <a:gd name="connsiteY7-54" fmla="*/ 1217028 h 1217028"/>
              <a:gd name="connsiteX8-55" fmla="*/ 698881 w 9137274"/>
              <a:gd name="connsiteY8-56" fmla="*/ 615439 h 1217028"/>
              <a:gd name="connsiteX9-57" fmla="*/ 0 w 9137274"/>
              <a:gd name="connsiteY9-58" fmla="*/ 0 h 121702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</a:cxnLst>
            <a:rect l="l" t="t" r="r" b="b"/>
            <a:pathLst>
              <a:path w="9137274" h="1217028">
                <a:moveTo>
                  <a:pt x="0" y="0"/>
                </a:moveTo>
                <a:lnTo>
                  <a:pt x="0" y="0"/>
                </a:lnTo>
                <a:lnTo>
                  <a:pt x="9137274" y="0"/>
                </a:lnTo>
                <a:lnTo>
                  <a:pt x="9137274" y="0"/>
                </a:lnTo>
                <a:lnTo>
                  <a:pt x="9137274" y="1217028"/>
                </a:lnTo>
                <a:lnTo>
                  <a:pt x="9137274" y="1217028"/>
                </a:lnTo>
                <a:lnTo>
                  <a:pt x="0" y="1217028"/>
                </a:lnTo>
                <a:lnTo>
                  <a:pt x="0" y="1217028"/>
                </a:lnTo>
                <a:lnTo>
                  <a:pt x="698881" y="615439"/>
                </a:lnTo>
                <a:lnTo>
                  <a:pt x="0" y="0"/>
                </a:lnTo>
                <a:close/>
              </a:path>
            </a:pathLst>
          </a:custGeom>
          <a:solidFill>
            <a:sysClr val="window" lastClr="FFFFFF"/>
          </a:solidFill>
          <a:ln w="50800" cap="rnd" cmpd="sng" algn="ctr">
            <a:solidFill>
              <a:schemeClr val="accent3"/>
            </a:solidFill>
            <a:prstDash val="sysDot"/>
          </a:ln>
          <a:effectLst>
            <a:outerShdw blurRad="355600" dist="127000" dir="2940000" algn="t" rotWithShape="0">
              <a:srgbClr val="92D050">
                <a:alpha val="40000"/>
              </a:srgbClr>
            </a:outerShdw>
          </a:effectLst>
        </p:spPr>
        <p:txBody>
          <a:bodyPr rtlCol="0" anchor="ctr"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2400" kern="0">
                <a:solidFill>
                  <a:srgbClr val="002060"/>
                </a:solidFill>
                <a:latin typeface="Times New Roman" panose="02020603050405020304" pitchFamily="18" charset="0"/>
                <a:ea typeface=".黑体-日本语" panose="02000500000000000000" pitchFamily="2" charset="-122"/>
                <a:cs typeface="Times New Roman" panose="02020603050405020304" pitchFamily="18" charset="0"/>
                <a:sym typeface="+mn-lt"/>
              </a:rPr>
              <a:t>      B</a:t>
            </a:r>
            <a:r>
              <a:rPr lang="vi-VN" altLang="zh-CN" sz="2400" kern="0">
                <a:solidFill>
                  <a:srgbClr val="002060"/>
                </a:solidFill>
                <a:latin typeface="Times New Roman" panose="02020603050405020304" pitchFamily="18" charset="0"/>
                <a:ea typeface=".黑体-日本语" panose="02000500000000000000" pitchFamily="2" charset="-122"/>
                <a:cs typeface="Times New Roman" panose="02020603050405020304" pitchFamily="18" charset="0"/>
                <a:sym typeface="+mn-lt"/>
              </a:rPr>
              <a:t>iết chăm sóc, bảo vệ vẻ đẹp thiên nhiên của quê hương; kính trọng, biết ơn những người có công với quê hương,... </a:t>
            </a:r>
            <a:endParaRPr kumimoji="0" lang="zh-CN" altLang="en-US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.黑体-日本语" panose="02000500000000000000" pitchFamily="2" charset="-122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37" name="圆角矩形 1"/>
          <p:cNvSpPr/>
          <p:nvPr/>
        </p:nvSpPr>
        <p:spPr>
          <a:xfrm>
            <a:off x="3272366" y="3048862"/>
            <a:ext cx="8642130" cy="732031"/>
          </a:xfrm>
          <a:custGeom>
            <a:avLst/>
            <a:gdLst>
              <a:gd name="connsiteX0" fmla="*/ 0 w 9137274"/>
              <a:gd name="connsiteY0" fmla="*/ 0 h 1217028"/>
              <a:gd name="connsiteX1" fmla="*/ 0 w 9137274"/>
              <a:gd name="connsiteY1" fmla="*/ 0 h 1217028"/>
              <a:gd name="connsiteX2" fmla="*/ 9137274 w 9137274"/>
              <a:gd name="connsiteY2" fmla="*/ 0 h 1217028"/>
              <a:gd name="connsiteX3" fmla="*/ 9137274 w 9137274"/>
              <a:gd name="connsiteY3" fmla="*/ 0 h 1217028"/>
              <a:gd name="connsiteX4" fmla="*/ 9137274 w 9137274"/>
              <a:gd name="connsiteY4" fmla="*/ 1217028 h 1217028"/>
              <a:gd name="connsiteX5" fmla="*/ 9137274 w 9137274"/>
              <a:gd name="connsiteY5" fmla="*/ 1217028 h 1217028"/>
              <a:gd name="connsiteX6" fmla="*/ 0 w 9137274"/>
              <a:gd name="connsiteY6" fmla="*/ 1217028 h 1217028"/>
              <a:gd name="connsiteX7" fmla="*/ 0 w 9137274"/>
              <a:gd name="connsiteY7" fmla="*/ 1217028 h 1217028"/>
              <a:gd name="connsiteX8" fmla="*/ 0 w 9137274"/>
              <a:gd name="connsiteY8" fmla="*/ 0 h 1217028"/>
              <a:gd name="connsiteX0-1" fmla="*/ 9769 w 9147043"/>
              <a:gd name="connsiteY0-2" fmla="*/ 0 h 1217028"/>
              <a:gd name="connsiteX1-3" fmla="*/ 9769 w 9147043"/>
              <a:gd name="connsiteY1-4" fmla="*/ 0 h 1217028"/>
              <a:gd name="connsiteX2-5" fmla="*/ 9147043 w 9147043"/>
              <a:gd name="connsiteY2-6" fmla="*/ 0 h 1217028"/>
              <a:gd name="connsiteX3-7" fmla="*/ 9147043 w 9147043"/>
              <a:gd name="connsiteY3-8" fmla="*/ 0 h 1217028"/>
              <a:gd name="connsiteX4-9" fmla="*/ 9147043 w 9147043"/>
              <a:gd name="connsiteY4-10" fmla="*/ 1217028 h 1217028"/>
              <a:gd name="connsiteX5-11" fmla="*/ 9147043 w 9147043"/>
              <a:gd name="connsiteY5-12" fmla="*/ 1217028 h 1217028"/>
              <a:gd name="connsiteX6-13" fmla="*/ 9769 w 9147043"/>
              <a:gd name="connsiteY6-14" fmla="*/ 1217028 h 1217028"/>
              <a:gd name="connsiteX7-15" fmla="*/ 9769 w 9147043"/>
              <a:gd name="connsiteY7-16" fmla="*/ 1217028 h 1217028"/>
              <a:gd name="connsiteX8-17" fmla="*/ 0 w 9147043"/>
              <a:gd name="connsiteY8-18" fmla="*/ 596385 h 1217028"/>
              <a:gd name="connsiteX9" fmla="*/ 9769 w 9147043"/>
              <a:gd name="connsiteY9" fmla="*/ 0 h 1217028"/>
              <a:gd name="connsiteX0-19" fmla="*/ 0 w 9137274"/>
              <a:gd name="connsiteY0-20" fmla="*/ 0 h 1217028"/>
              <a:gd name="connsiteX1-21" fmla="*/ 0 w 9137274"/>
              <a:gd name="connsiteY1-22" fmla="*/ 0 h 1217028"/>
              <a:gd name="connsiteX2-23" fmla="*/ 9137274 w 9137274"/>
              <a:gd name="connsiteY2-24" fmla="*/ 0 h 1217028"/>
              <a:gd name="connsiteX3-25" fmla="*/ 9137274 w 9137274"/>
              <a:gd name="connsiteY3-26" fmla="*/ 0 h 1217028"/>
              <a:gd name="connsiteX4-27" fmla="*/ 9137274 w 9137274"/>
              <a:gd name="connsiteY4-28" fmla="*/ 1217028 h 1217028"/>
              <a:gd name="connsiteX5-29" fmla="*/ 9137274 w 9137274"/>
              <a:gd name="connsiteY5-30" fmla="*/ 1217028 h 1217028"/>
              <a:gd name="connsiteX6-31" fmla="*/ 0 w 9137274"/>
              <a:gd name="connsiteY6-32" fmla="*/ 1217028 h 1217028"/>
              <a:gd name="connsiteX7-33" fmla="*/ 0 w 9137274"/>
              <a:gd name="connsiteY7-34" fmla="*/ 1217028 h 1217028"/>
              <a:gd name="connsiteX8-35" fmla="*/ 305541 w 9137274"/>
              <a:gd name="connsiteY8-36" fmla="*/ 596385 h 1217028"/>
              <a:gd name="connsiteX9-37" fmla="*/ 0 w 9137274"/>
              <a:gd name="connsiteY9-38" fmla="*/ 0 h 1217028"/>
              <a:gd name="connsiteX0-39" fmla="*/ 0 w 9137274"/>
              <a:gd name="connsiteY0-40" fmla="*/ 0 h 1217028"/>
              <a:gd name="connsiteX1-41" fmla="*/ 0 w 9137274"/>
              <a:gd name="connsiteY1-42" fmla="*/ 0 h 1217028"/>
              <a:gd name="connsiteX2-43" fmla="*/ 9137274 w 9137274"/>
              <a:gd name="connsiteY2-44" fmla="*/ 0 h 1217028"/>
              <a:gd name="connsiteX3-45" fmla="*/ 9137274 w 9137274"/>
              <a:gd name="connsiteY3-46" fmla="*/ 0 h 1217028"/>
              <a:gd name="connsiteX4-47" fmla="*/ 9137274 w 9137274"/>
              <a:gd name="connsiteY4-48" fmla="*/ 1217028 h 1217028"/>
              <a:gd name="connsiteX5-49" fmla="*/ 9137274 w 9137274"/>
              <a:gd name="connsiteY5-50" fmla="*/ 1217028 h 1217028"/>
              <a:gd name="connsiteX6-51" fmla="*/ 0 w 9137274"/>
              <a:gd name="connsiteY6-52" fmla="*/ 1217028 h 1217028"/>
              <a:gd name="connsiteX7-53" fmla="*/ 0 w 9137274"/>
              <a:gd name="connsiteY7-54" fmla="*/ 1217028 h 1217028"/>
              <a:gd name="connsiteX8-55" fmla="*/ 698881 w 9137274"/>
              <a:gd name="connsiteY8-56" fmla="*/ 615439 h 1217028"/>
              <a:gd name="connsiteX9-57" fmla="*/ 0 w 9137274"/>
              <a:gd name="connsiteY9-58" fmla="*/ 0 h 121702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</a:cxnLst>
            <a:rect l="l" t="t" r="r" b="b"/>
            <a:pathLst>
              <a:path w="9137274" h="1217028">
                <a:moveTo>
                  <a:pt x="0" y="0"/>
                </a:moveTo>
                <a:lnTo>
                  <a:pt x="0" y="0"/>
                </a:lnTo>
                <a:lnTo>
                  <a:pt x="9137274" y="0"/>
                </a:lnTo>
                <a:lnTo>
                  <a:pt x="9137274" y="0"/>
                </a:lnTo>
                <a:lnTo>
                  <a:pt x="9137274" y="1217028"/>
                </a:lnTo>
                <a:lnTo>
                  <a:pt x="9137274" y="1217028"/>
                </a:lnTo>
                <a:lnTo>
                  <a:pt x="0" y="1217028"/>
                </a:lnTo>
                <a:lnTo>
                  <a:pt x="0" y="1217028"/>
                </a:lnTo>
                <a:lnTo>
                  <a:pt x="698881" y="615439"/>
                </a:lnTo>
                <a:lnTo>
                  <a:pt x="0" y="0"/>
                </a:lnTo>
                <a:close/>
              </a:path>
            </a:pathLst>
          </a:custGeom>
          <a:solidFill>
            <a:sysClr val="window" lastClr="FFFFFF"/>
          </a:solidFill>
          <a:ln w="50800" cap="rnd" cmpd="sng" algn="ctr">
            <a:solidFill>
              <a:schemeClr val="accent3"/>
            </a:solidFill>
            <a:prstDash val="sysDot"/>
          </a:ln>
          <a:effectLst>
            <a:outerShdw blurRad="355600" dist="127000" dir="2940000" algn="t" rotWithShape="0">
              <a:srgbClr val="92D050">
                <a:alpha val="40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.黑体-日本语" panose="02000500000000000000" pitchFamily="2" charset="-122"/>
                <a:cs typeface="Times New Roman" panose="02020603050405020304" pitchFamily="18" charset="0"/>
                <a:sym typeface="+mn-lt"/>
              </a:rPr>
              <a:t>Rèn năng lực phát triển bản thân, điều chỉnh hành vi.</a:t>
            </a:r>
            <a:endParaRPr kumimoji="0" lang="zh-CN" altLang="en-US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.黑体-日本语" panose="02000500000000000000" pitchFamily="2" charset="-122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40" name="圆角矩形 1"/>
          <p:cNvSpPr/>
          <p:nvPr/>
        </p:nvSpPr>
        <p:spPr>
          <a:xfrm>
            <a:off x="3272366" y="4254924"/>
            <a:ext cx="8642130" cy="732031"/>
          </a:xfrm>
          <a:custGeom>
            <a:avLst/>
            <a:gdLst>
              <a:gd name="connsiteX0" fmla="*/ 0 w 9137274"/>
              <a:gd name="connsiteY0" fmla="*/ 0 h 1217028"/>
              <a:gd name="connsiteX1" fmla="*/ 0 w 9137274"/>
              <a:gd name="connsiteY1" fmla="*/ 0 h 1217028"/>
              <a:gd name="connsiteX2" fmla="*/ 9137274 w 9137274"/>
              <a:gd name="connsiteY2" fmla="*/ 0 h 1217028"/>
              <a:gd name="connsiteX3" fmla="*/ 9137274 w 9137274"/>
              <a:gd name="connsiteY3" fmla="*/ 0 h 1217028"/>
              <a:gd name="connsiteX4" fmla="*/ 9137274 w 9137274"/>
              <a:gd name="connsiteY4" fmla="*/ 1217028 h 1217028"/>
              <a:gd name="connsiteX5" fmla="*/ 9137274 w 9137274"/>
              <a:gd name="connsiteY5" fmla="*/ 1217028 h 1217028"/>
              <a:gd name="connsiteX6" fmla="*/ 0 w 9137274"/>
              <a:gd name="connsiteY6" fmla="*/ 1217028 h 1217028"/>
              <a:gd name="connsiteX7" fmla="*/ 0 w 9137274"/>
              <a:gd name="connsiteY7" fmla="*/ 1217028 h 1217028"/>
              <a:gd name="connsiteX8" fmla="*/ 0 w 9137274"/>
              <a:gd name="connsiteY8" fmla="*/ 0 h 1217028"/>
              <a:gd name="connsiteX0-1" fmla="*/ 9769 w 9147043"/>
              <a:gd name="connsiteY0-2" fmla="*/ 0 h 1217028"/>
              <a:gd name="connsiteX1-3" fmla="*/ 9769 w 9147043"/>
              <a:gd name="connsiteY1-4" fmla="*/ 0 h 1217028"/>
              <a:gd name="connsiteX2-5" fmla="*/ 9147043 w 9147043"/>
              <a:gd name="connsiteY2-6" fmla="*/ 0 h 1217028"/>
              <a:gd name="connsiteX3-7" fmla="*/ 9147043 w 9147043"/>
              <a:gd name="connsiteY3-8" fmla="*/ 0 h 1217028"/>
              <a:gd name="connsiteX4-9" fmla="*/ 9147043 w 9147043"/>
              <a:gd name="connsiteY4-10" fmla="*/ 1217028 h 1217028"/>
              <a:gd name="connsiteX5-11" fmla="*/ 9147043 w 9147043"/>
              <a:gd name="connsiteY5-12" fmla="*/ 1217028 h 1217028"/>
              <a:gd name="connsiteX6-13" fmla="*/ 9769 w 9147043"/>
              <a:gd name="connsiteY6-14" fmla="*/ 1217028 h 1217028"/>
              <a:gd name="connsiteX7-15" fmla="*/ 9769 w 9147043"/>
              <a:gd name="connsiteY7-16" fmla="*/ 1217028 h 1217028"/>
              <a:gd name="connsiteX8-17" fmla="*/ 0 w 9147043"/>
              <a:gd name="connsiteY8-18" fmla="*/ 596385 h 1217028"/>
              <a:gd name="connsiteX9" fmla="*/ 9769 w 9147043"/>
              <a:gd name="connsiteY9" fmla="*/ 0 h 1217028"/>
              <a:gd name="connsiteX0-19" fmla="*/ 0 w 9137274"/>
              <a:gd name="connsiteY0-20" fmla="*/ 0 h 1217028"/>
              <a:gd name="connsiteX1-21" fmla="*/ 0 w 9137274"/>
              <a:gd name="connsiteY1-22" fmla="*/ 0 h 1217028"/>
              <a:gd name="connsiteX2-23" fmla="*/ 9137274 w 9137274"/>
              <a:gd name="connsiteY2-24" fmla="*/ 0 h 1217028"/>
              <a:gd name="connsiteX3-25" fmla="*/ 9137274 w 9137274"/>
              <a:gd name="connsiteY3-26" fmla="*/ 0 h 1217028"/>
              <a:gd name="connsiteX4-27" fmla="*/ 9137274 w 9137274"/>
              <a:gd name="connsiteY4-28" fmla="*/ 1217028 h 1217028"/>
              <a:gd name="connsiteX5-29" fmla="*/ 9137274 w 9137274"/>
              <a:gd name="connsiteY5-30" fmla="*/ 1217028 h 1217028"/>
              <a:gd name="connsiteX6-31" fmla="*/ 0 w 9137274"/>
              <a:gd name="connsiteY6-32" fmla="*/ 1217028 h 1217028"/>
              <a:gd name="connsiteX7-33" fmla="*/ 0 w 9137274"/>
              <a:gd name="connsiteY7-34" fmla="*/ 1217028 h 1217028"/>
              <a:gd name="connsiteX8-35" fmla="*/ 305541 w 9137274"/>
              <a:gd name="connsiteY8-36" fmla="*/ 596385 h 1217028"/>
              <a:gd name="connsiteX9-37" fmla="*/ 0 w 9137274"/>
              <a:gd name="connsiteY9-38" fmla="*/ 0 h 1217028"/>
              <a:gd name="connsiteX0-39" fmla="*/ 0 w 9137274"/>
              <a:gd name="connsiteY0-40" fmla="*/ 0 h 1217028"/>
              <a:gd name="connsiteX1-41" fmla="*/ 0 w 9137274"/>
              <a:gd name="connsiteY1-42" fmla="*/ 0 h 1217028"/>
              <a:gd name="connsiteX2-43" fmla="*/ 9137274 w 9137274"/>
              <a:gd name="connsiteY2-44" fmla="*/ 0 h 1217028"/>
              <a:gd name="connsiteX3-45" fmla="*/ 9137274 w 9137274"/>
              <a:gd name="connsiteY3-46" fmla="*/ 0 h 1217028"/>
              <a:gd name="connsiteX4-47" fmla="*/ 9137274 w 9137274"/>
              <a:gd name="connsiteY4-48" fmla="*/ 1217028 h 1217028"/>
              <a:gd name="connsiteX5-49" fmla="*/ 9137274 w 9137274"/>
              <a:gd name="connsiteY5-50" fmla="*/ 1217028 h 1217028"/>
              <a:gd name="connsiteX6-51" fmla="*/ 0 w 9137274"/>
              <a:gd name="connsiteY6-52" fmla="*/ 1217028 h 1217028"/>
              <a:gd name="connsiteX7-53" fmla="*/ 0 w 9137274"/>
              <a:gd name="connsiteY7-54" fmla="*/ 1217028 h 1217028"/>
              <a:gd name="connsiteX8-55" fmla="*/ 698881 w 9137274"/>
              <a:gd name="connsiteY8-56" fmla="*/ 615439 h 1217028"/>
              <a:gd name="connsiteX9-57" fmla="*/ 0 w 9137274"/>
              <a:gd name="connsiteY9-58" fmla="*/ 0 h 121702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</a:cxnLst>
            <a:rect l="l" t="t" r="r" b="b"/>
            <a:pathLst>
              <a:path w="9137274" h="1217028">
                <a:moveTo>
                  <a:pt x="0" y="0"/>
                </a:moveTo>
                <a:lnTo>
                  <a:pt x="0" y="0"/>
                </a:lnTo>
                <a:lnTo>
                  <a:pt x="9137274" y="0"/>
                </a:lnTo>
                <a:lnTo>
                  <a:pt x="9137274" y="0"/>
                </a:lnTo>
                <a:lnTo>
                  <a:pt x="9137274" y="1217028"/>
                </a:lnTo>
                <a:lnTo>
                  <a:pt x="9137274" y="1217028"/>
                </a:lnTo>
                <a:lnTo>
                  <a:pt x="0" y="1217028"/>
                </a:lnTo>
                <a:lnTo>
                  <a:pt x="0" y="1217028"/>
                </a:lnTo>
                <a:lnTo>
                  <a:pt x="698881" y="615439"/>
                </a:lnTo>
                <a:lnTo>
                  <a:pt x="0" y="0"/>
                </a:lnTo>
                <a:close/>
              </a:path>
            </a:pathLst>
          </a:custGeom>
          <a:solidFill>
            <a:sysClr val="window" lastClr="FFFFFF"/>
          </a:solidFill>
          <a:ln w="50800" cap="rnd" cmpd="sng" algn="ctr">
            <a:solidFill>
              <a:schemeClr val="accent3"/>
            </a:solidFill>
            <a:prstDash val="sysDot"/>
          </a:ln>
          <a:effectLst>
            <a:outerShdw blurRad="355600" dist="127000" dir="2940000" algn="t" rotWithShape="0">
              <a:srgbClr val="92D050">
                <a:alpha val="40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.黑体-日本语" panose="02000500000000000000" pitchFamily="2" charset="-122"/>
                <a:cs typeface="Times New Roman" panose="02020603050405020304" pitchFamily="18" charset="0"/>
                <a:sym typeface="+mn-lt"/>
              </a:rPr>
              <a:t>Hình thành phẩm chất yêu nước, trách nhiệm, chăm chỉ.</a:t>
            </a:r>
            <a:endParaRPr kumimoji="0" lang="zh-CN" altLang="en-US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.黑体-日本语" panose="02000500000000000000" pitchFamily="2" charset="-122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48" name="图片 15">
            <a:extLst>
              <a:ext uri="{FF2B5EF4-FFF2-40B4-BE49-F238E27FC236}">
                <a16:creationId xmlns:a16="http://schemas.microsoft.com/office/drawing/2014/main" id="{AC6193C4-463C-498E-8059-1646B83D188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05936" y="3512415"/>
            <a:ext cx="1970514" cy="3247326"/>
          </a:xfrm>
          <a:prstGeom prst="rect">
            <a:avLst/>
          </a:prstGeom>
        </p:spPr>
      </p:pic>
      <p:grpSp>
        <p:nvGrpSpPr>
          <p:cNvPr id="49" name="Group 48"/>
          <p:cNvGrpSpPr/>
          <p:nvPr/>
        </p:nvGrpSpPr>
        <p:grpSpPr>
          <a:xfrm>
            <a:off x="-19215" y="5678955"/>
            <a:ext cx="12211215" cy="1179045"/>
            <a:chOff x="-19215" y="5485894"/>
            <a:chExt cx="12211215" cy="1179045"/>
          </a:xfrm>
        </p:grpSpPr>
        <p:pic>
          <p:nvPicPr>
            <p:cNvPr id="50" name="图片 2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95592" y="5526555"/>
              <a:ext cx="2847942" cy="1138384"/>
            </a:xfrm>
            <a:prstGeom prst="rect">
              <a:avLst/>
            </a:prstGeom>
          </p:spPr>
        </p:pic>
        <p:pic>
          <p:nvPicPr>
            <p:cNvPr id="51" name="图片 2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076450" y="5526555"/>
              <a:ext cx="2847942" cy="1138384"/>
            </a:xfrm>
            <a:prstGeom prst="rect">
              <a:avLst/>
            </a:prstGeom>
          </p:spPr>
        </p:pic>
        <p:pic>
          <p:nvPicPr>
            <p:cNvPr id="52" name="图片 2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62676" y="5526555"/>
              <a:ext cx="2847942" cy="1138384"/>
            </a:xfrm>
            <a:prstGeom prst="rect">
              <a:avLst/>
            </a:prstGeom>
          </p:spPr>
        </p:pic>
        <p:pic>
          <p:nvPicPr>
            <p:cNvPr id="53" name="图片 2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943534" y="5526555"/>
              <a:ext cx="2847942" cy="1138384"/>
            </a:xfrm>
            <a:prstGeom prst="rect">
              <a:avLst/>
            </a:prstGeom>
          </p:spPr>
        </p:pic>
        <p:pic>
          <p:nvPicPr>
            <p:cNvPr id="54" name="图片 2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44058" y="5526555"/>
              <a:ext cx="2847942" cy="1138384"/>
            </a:xfrm>
            <a:prstGeom prst="rect">
              <a:avLst/>
            </a:prstGeom>
          </p:spPr>
        </p:pic>
        <p:pic>
          <p:nvPicPr>
            <p:cNvPr id="55" name="图片 2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324916" y="5526555"/>
              <a:ext cx="2847942" cy="1138384"/>
            </a:xfrm>
            <a:prstGeom prst="rect">
              <a:avLst/>
            </a:prstGeom>
          </p:spPr>
        </p:pic>
        <p:pic>
          <p:nvPicPr>
            <p:cNvPr id="56" name="图片 2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9215" y="5485894"/>
              <a:ext cx="2847942" cy="1138384"/>
            </a:xfrm>
            <a:prstGeom prst="rect">
              <a:avLst/>
            </a:prstGeom>
          </p:spPr>
        </p:pic>
      </p:grpSp>
      <p:sp>
        <p:nvSpPr>
          <p:cNvPr id="44" name="文本框 22">
            <a:extLst>
              <a:ext uri="{FF2B5EF4-FFF2-40B4-BE49-F238E27FC236}">
                <a16:creationId xmlns:a16="http://schemas.microsoft.com/office/drawing/2014/main" id="{AB5745BD-0E13-4A2C-B56B-81F76B9E9B79}"/>
              </a:ext>
            </a:extLst>
          </p:cNvPr>
          <p:cNvSpPr txBox="1"/>
          <p:nvPr/>
        </p:nvSpPr>
        <p:spPr>
          <a:xfrm>
            <a:off x="551572" y="989364"/>
            <a:ext cx="148250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Yêu cầu cần đạt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思源黑体 CN Bold" panose="020B0800000000000000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9037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75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250"/>
                            </p:stCondLst>
                            <p:childTnLst>
                              <p:par>
                                <p:cTn id="3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500"/>
                            </p:stCondLst>
                            <p:childTnLst>
                              <p:par>
                                <p:cTn id="4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25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750"/>
                            </p:stCondLst>
                            <p:childTnLst>
                              <p:par>
                                <p:cTn id="5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4500"/>
                            </p:stCondLst>
                            <p:childTnLst>
                              <p:par>
                                <p:cTn id="6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34" grpId="0" animBg="1"/>
      <p:bldP spid="37" grpId="0" animBg="1"/>
      <p:bldP spid="40" grpId="0" animBg="1"/>
      <p:bldP spid="4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rapezoid 1"/>
          <p:cNvSpPr/>
          <p:nvPr/>
        </p:nvSpPr>
        <p:spPr>
          <a:xfrm rot="16200000">
            <a:off x="466349" y="-635037"/>
            <a:ext cx="1110847" cy="2376055"/>
          </a:xfrm>
          <a:prstGeom prst="trapezoid">
            <a:avLst/>
          </a:prstGeom>
          <a:solidFill>
            <a:srgbClr val="FFFF00"/>
          </a:solidFill>
          <a:ln>
            <a:solidFill>
              <a:schemeClr val="accent2">
                <a:lumMod val="20000"/>
                <a:lumOff val="80000"/>
              </a:schemeClr>
            </a:solidFill>
          </a:ln>
          <a:scene3d>
            <a:camera prst="perspectiveAbove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-1689101" y="0"/>
            <a:ext cx="5791200" cy="1196180"/>
          </a:xfrm>
        </p:spPr>
        <p:txBody>
          <a:bodyPr>
            <a:noAutofit/>
          </a:bodyPr>
          <a:lstStyle/>
          <a:p>
            <a:r>
              <a:rPr lang="en-US" sz="3600" b="1" noProof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 phá</a:t>
            </a:r>
            <a:endParaRPr lang="vi-VN" sz="36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314931" y="136425"/>
            <a:ext cx="4466869" cy="461665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 TÌNH QUÊ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358DC0C-071D-4D1E-8305-6A327DEBB7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867" y="1196180"/>
            <a:ext cx="2885714" cy="325714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F52481B-727F-43E8-B347-AA46BBE41A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81536" y="1196180"/>
            <a:ext cx="2542857" cy="329523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E8D51C4-66D9-4702-B935-F1828B34B7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65258" y="136425"/>
            <a:ext cx="5105399" cy="213353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8778E0C-FF62-472E-95E0-AB0982C0D2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85057" y="2273590"/>
            <a:ext cx="5293076" cy="216924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D38E467-3D68-453A-8C6D-5DDC57B2D61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99353" y="4552335"/>
            <a:ext cx="5293075" cy="216924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15431207-A43C-4356-AECD-FBD596D24BBE}"/>
              </a:ext>
            </a:extLst>
          </p:cNvPr>
          <p:cNvSpPr txBox="1"/>
          <p:nvPr/>
        </p:nvSpPr>
        <p:spPr>
          <a:xfrm>
            <a:off x="690929" y="5334000"/>
            <a:ext cx="4953000" cy="95410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414810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rapezoid 1"/>
          <p:cNvSpPr/>
          <p:nvPr/>
        </p:nvSpPr>
        <p:spPr>
          <a:xfrm rot="16200000">
            <a:off x="466349" y="-635037"/>
            <a:ext cx="1110847" cy="2376055"/>
          </a:xfrm>
          <a:prstGeom prst="trapezoid">
            <a:avLst/>
          </a:prstGeom>
          <a:solidFill>
            <a:srgbClr val="FFFF00"/>
          </a:solidFill>
          <a:ln>
            <a:solidFill>
              <a:schemeClr val="accent2">
                <a:lumMod val="20000"/>
                <a:lumOff val="80000"/>
              </a:schemeClr>
            </a:solidFill>
          </a:ln>
          <a:scene3d>
            <a:camera prst="perspectiveAbove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-1689101" y="0"/>
            <a:ext cx="5791200" cy="1196180"/>
          </a:xfrm>
        </p:spPr>
        <p:txBody>
          <a:bodyPr>
            <a:noAutofit/>
          </a:bodyPr>
          <a:lstStyle/>
          <a:p>
            <a:r>
              <a:rPr lang="en-US" sz="3200" b="1" noProof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 phá</a:t>
            </a:r>
            <a:endParaRPr lang="vi-VN" sz="32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314931" y="136425"/>
            <a:ext cx="4543069" cy="46166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Quan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sát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tranh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và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trả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lời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câu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hỏi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: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E86E564-31D3-40E3-A607-EDFF2EE291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341" y="1196180"/>
            <a:ext cx="2727608" cy="223168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AC259D0-5F88-4FE8-9F30-51EF080C5D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02099" y="1024921"/>
            <a:ext cx="3169419" cy="266181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5F19234-A836-4693-8B01-8B7215630A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18922" y="1029326"/>
            <a:ext cx="3409660" cy="266181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8684C87-83CD-429C-A477-0A07BF54328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1000" y="3910623"/>
            <a:ext cx="2883132" cy="246642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622BC5D-C0BA-45FA-B2BE-85727FCD7DA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84811" y="3826079"/>
            <a:ext cx="3418960" cy="274668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6A077D3-A4A4-4AEB-9187-B6D38BAB7F2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19232" y="3910623"/>
            <a:ext cx="3169420" cy="246642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3F4FFEC-5AA5-B221-86C7-85A0E227198F}"/>
              </a:ext>
            </a:extLst>
          </p:cNvPr>
          <p:cNvSpPr txBox="1"/>
          <p:nvPr/>
        </p:nvSpPr>
        <p:spPr>
          <a:xfrm>
            <a:off x="2438400" y="556674"/>
            <a:ext cx="97536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Các bạn trong tranh đã làm gì để thể hiện tình yêu quê hương?</a:t>
            </a:r>
            <a:endParaRPr lang="en-US" sz="2800"/>
          </a:p>
        </p:txBody>
      </p:sp>
    </p:spTree>
    <p:extLst>
      <p:ext uri="{BB962C8B-B14F-4D97-AF65-F5344CB8AC3E}">
        <p14:creationId xmlns:p14="http://schemas.microsoft.com/office/powerpoint/2010/main" val="1758731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64BCDB82-E34F-4152-7453-E9F3039F5D2B}"/>
              </a:ext>
            </a:extLst>
          </p:cNvPr>
          <p:cNvSpPr txBox="1"/>
          <p:nvPr/>
        </p:nvSpPr>
        <p:spPr>
          <a:xfrm>
            <a:off x="155942" y="5721595"/>
            <a:ext cx="59436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 những bài hát về quê hương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BD19D5C-53D8-FE17-FB51-C6E491E8B5F8}"/>
              </a:ext>
            </a:extLst>
          </p:cNvPr>
          <p:cNvSpPr txBox="1"/>
          <p:nvPr/>
        </p:nvSpPr>
        <p:spPr>
          <a:xfrm>
            <a:off x="6248400" y="5638800"/>
            <a:ext cx="594360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Thắp hương tưởng nhớ những người có công với Tổ quốc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6B723F8-15D9-0D6B-F0AF-9AE8DB3E63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382" y="578008"/>
            <a:ext cx="5787533" cy="496405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B773891-0E53-F7D1-311D-1CAC670606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60440" y="566870"/>
            <a:ext cx="6011178" cy="497519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10327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64BCDB82-E34F-4152-7453-E9F3039F5D2B}"/>
              </a:ext>
            </a:extLst>
          </p:cNvPr>
          <p:cNvSpPr txBox="1"/>
          <p:nvPr/>
        </p:nvSpPr>
        <p:spPr>
          <a:xfrm>
            <a:off x="990600" y="5590014"/>
            <a:ext cx="59436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 tranh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quê hương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BD19D5C-53D8-FE17-FB51-C6E491E8B5F8}"/>
              </a:ext>
            </a:extLst>
          </p:cNvPr>
          <p:cNvSpPr txBox="1"/>
          <p:nvPr/>
        </p:nvSpPr>
        <p:spPr>
          <a:xfrm>
            <a:off x="6057900" y="5567105"/>
            <a:ext cx="59436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Dọn</a:t>
            </a:r>
            <a:r>
              <a:rPr kumimoji="0" lang="en-US" sz="3200" b="1" i="0" u="none" strike="noStrike" kern="120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dẹp đường làng, ngõ xóm</a:t>
            </a: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F5EDED2-75BD-0639-23D4-68FE4FE471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822" y="685800"/>
            <a:ext cx="5755256" cy="448286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2623E5B-1A77-AF01-9A8C-7597774EBA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8400" y="685800"/>
            <a:ext cx="5562600" cy="445995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51893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Cute Sticker by Slidesgo">
  <a:themeElements>
    <a:clrScheme name="Simple Light">
      <a:dk1>
        <a:srgbClr val="EA4F46"/>
      </a:dk1>
      <a:lt1>
        <a:srgbClr val="F7D538"/>
      </a:lt1>
      <a:dk2>
        <a:srgbClr val="472C18"/>
      </a:dk2>
      <a:lt2>
        <a:srgbClr val="B2DEEE"/>
      </a:lt2>
      <a:accent1>
        <a:srgbClr val="A2CF9D"/>
      </a:accent1>
      <a:accent2>
        <a:srgbClr val="FFFFFF"/>
      </a:accent2>
      <a:accent3>
        <a:srgbClr val="EF786D"/>
      </a:accent3>
      <a:accent4>
        <a:srgbClr val="7A4934"/>
      </a:accent4>
      <a:accent5>
        <a:srgbClr val="D43733"/>
      </a:accent5>
      <a:accent6>
        <a:srgbClr val="D3AC09"/>
      </a:accent6>
      <a:hlink>
        <a:srgbClr val="F7D538"/>
      </a:hlink>
      <a:folHlink>
        <a:srgbClr val="0097A7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1_Cute Sticker by Slidesgo">
  <a:themeElements>
    <a:clrScheme name="Simple Light">
      <a:dk1>
        <a:srgbClr val="EA4F46"/>
      </a:dk1>
      <a:lt1>
        <a:srgbClr val="F7D538"/>
      </a:lt1>
      <a:dk2>
        <a:srgbClr val="472C18"/>
      </a:dk2>
      <a:lt2>
        <a:srgbClr val="B2DEEE"/>
      </a:lt2>
      <a:accent1>
        <a:srgbClr val="A2CF9D"/>
      </a:accent1>
      <a:accent2>
        <a:srgbClr val="FFFFFF"/>
      </a:accent2>
      <a:accent3>
        <a:srgbClr val="EF786D"/>
      </a:accent3>
      <a:accent4>
        <a:srgbClr val="7A4934"/>
      </a:accent4>
      <a:accent5>
        <a:srgbClr val="D43733"/>
      </a:accent5>
      <a:accent6>
        <a:srgbClr val="D3AC09"/>
      </a:accent6>
      <a:hlink>
        <a:srgbClr val="F7D538"/>
      </a:hlink>
      <a:folHlink>
        <a:srgbClr val="0097A7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485</TotalTime>
  <Words>408</Words>
  <Application>Microsoft Office PowerPoint</Application>
  <PresentationFormat>Widescreen</PresentationFormat>
  <Paragraphs>46</Paragraphs>
  <Slides>14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14</vt:i4>
      </vt:variant>
    </vt:vector>
  </HeadingPairs>
  <TitlesOfParts>
    <vt:vector size="28" baseType="lpstr">
      <vt:lpstr>等线</vt:lpstr>
      <vt:lpstr>等线 Light</vt:lpstr>
      <vt:lpstr>Arial</vt:lpstr>
      <vt:lpstr>Calibri</vt:lpstr>
      <vt:lpstr>Calibri Light</vt:lpstr>
      <vt:lpstr>Times New Roman</vt:lpstr>
      <vt:lpstr>UTM Cookies</vt:lpstr>
      <vt:lpstr>Office Theme</vt:lpstr>
      <vt:lpstr>2_Office Theme</vt:lpstr>
      <vt:lpstr>Office 主题​​</vt:lpstr>
      <vt:lpstr>Cute Sticker by Slidesgo</vt:lpstr>
      <vt:lpstr>1_Office Theme</vt:lpstr>
      <vt:lpstr>3_Office Theme</vt:lpstr>
      <vt:lpstr>1_Cute Sticker by Slidesgo</vt:lpstr>
      <vt:lpstr>PowerPoint Presentation</vt:lpstr>
      <vt:lpstr>PowerPoint Presentation</vt:lpstr>
      <vt:lpstr>PowerPoint Presentation</vt:lpstr>
      <vt:lpstr>Khởi động</vt:lpstr>
      <vt:lpstr>PowerPoint Presentation</vt:lpstr>
      <vt:lpstr>Khám phá</vt:lpstr>
      <vt:lpstr>Khám phá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ai</dc:creator>
  <cp:lastModifiedBy>Nguyễn Thu Hường</cp:lastModifiedBy>
  <cp:revision>59</cp:revision>
  <dcterms:created xsi:type="dcterms:W3CDTF">2006-08-16T00:00:00Z</dcterms:created>
  <dcterms:modified xsi:type="dcterms:W3CDTF">2023-09-16T13:44:33Z</dcterms:modified>
</cp:coreProperties>
</file>