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9" r:id="rId3"/>
    <p:sldMasterId id="2147483714" r:id="rId4"/>
  </p:sldMasterIdLst>
  <p:notesMasterIdLst>
    <p:notesMasterId r:id="rId16"/>
  </p:notesMasterIdLst>
  <p:sldIdLst>
    <p:sldId id="329" r:id="rId5"/>
    <p:sldId id="285" r:id="rId6"/>
    <p:sldId id="330" r:id="rId7"/>
    <p:sldId id="286" r:id="rId8"/>
    <p:sldId id="307" r:id="rId9"/>
    <p:sldId id="325" r:id="rId10"/>
    <p:sldId id="326" r:id="rId11"/>
    <p:sldId id="328" r:id="rId12"/>
    <p:sldId id="327" r:id="rId13"/>
    <p:sldId id="333" r:id="rId14"/>
    <p:sldId id="332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8A94-1F04-433F-841E-93FB228969A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7197-C2DF-48CD-82F7-77D662DC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0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421703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316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285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46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974891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08426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860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72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5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046" y="1996126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8" y="129960"/>
            <a:ext cx="933103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TIỂU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HỌC NGỌC LÂM</a:t>
            </a:r>
            <a:endParaRPr lang="en-US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6492785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31217" y="1253093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2" y="4605136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35020" y="1968135"/>
            <a:ext cx="9587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và 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5</a:t>
            </a:r>
            <a:r>
              <a:rPr lang="en-US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vận 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083333" y="4738022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V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ận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0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6" y="2338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CHÀO TẠM BIỆT!</a:t>
            </a:r>
            <a:endParaRPr lang="en-US" sz="6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091488"/>
            <a:chOff x="1523998" y="0"/>
            <a:chExt cx="2190751" cy="10914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1427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92775" y="440347"/>
            <a:ext cx="4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464174" y="1587518"/>
            <a:ext cx="9035459" cy="2936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75</a:t>
            </a:r>
            <a:endParaRPr lang="vi-VN" sz="6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</a:t>
            </a:r>
            <a:r>
              <a:rPr lang="vi-VN" sz="54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TẬP </a:t>
            </a:r>
            <a:r>
              <a:rPr lang="en-US" sz="54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CHUNG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(Tiết 1 – Luyện tập, tr 136)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31217" y="1253093"/>
            <a:ext cx="492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4000" b="1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84" y="2198419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32" y="4605136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035020" y="1968135"/>
            <a:ext cx="9587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Ôn tập kiến thức về đọc, viết số có ba chữ số; viết số thành tổng các trăm, chục và đơn vị; xếp thứ tự, so sánh số; vận dụng bảng nhân, bảng chia 2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và 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5</a:t>
            </a:r>
            <a:r>
              <a:rPr lang="en-US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vận 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2083333" y="4738022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V</a:t>
            </a:r>
            <a:r>
              <a:rPr lang="vi-VN" sz="3200" b="1" smtClean="0">
                <a:solidFill>
                  <a:prstClr val="black"/>
                </a:solidFill>
                <a:ea typeface="Cambria" panose="02040503050406030204" pitchFamily="18" charset="0"/>
              </a:rPr>
              <a:t>ận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dụng giải bài toán liên quan đến dung tích (/).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1659615" y="4799082"/>
              <a:ext cx="309252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6261830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>
                <a:solidFill>
                  <a:srgbClr val="002060"/>
                </a:solidFill>
              </a:rPr>
              <a:t>B</a:t>
            </a:r>
            <a:r>
              <a:rPr lang="en-US" sz="2600" smtClean="0">
                <a:solidFill>
                  <a:srgbClr val="002060"/>
                </a:solidFill>
              </a:rPr>
              <a:t>à </a:t>
            </a:r>
            <a:r>
              <a:rPr lang="en-US" sz="2600" dirty="0" err="1">
                <a:solidFill>
                  <a:srgbClr val="002060"/>
                </a:solidFill>
              </a:rPr>
              <a:t>Năm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đã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err="1">
                <a:solidFill>
                  <a:srgbClr val="002060"/>
                </a:solidFill>
              </a:rPr>
              <a:t>mua</a:t>
            </a:r>
            <a:r>
              <a:rPr lang="en-US" sz="2600">
                <a:solidFill>
                  <a:srgbClr val="002060"/>
                </a:solidFill>
              </a:rPr>
              <a:t> </a:t>
            </a:r>
            <a:r>
              <a:rPr lang="en-US" sz="2600" smtClean="0">
                <a:solidFill>
                  <a:srgbClr val="002060"/>
                </a:solidFill>
              </a:rPr>
              <a:t>số lít nước mắm là</a:t>
            </a:r>
            <a:r>
              <a:rPr lang="en-US" sz="2600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</a:rPr>
              <a:t>2 x 5 = 10 (</a:t>
            </a:r>
            <a:r>
              <a:rPr lang="en-US" sz="2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smtClean="0">
                <a:solidFill>
                  <a:srgbClr val="002060"/>
                </a:solidFill>
              </a:rPr>
              <a:t>                         Đáp </a:t>
            </a:r>
            <a:r>
              <a:rPr lang="en-US" sz="2600" dirty="0" err="1">
                <a:solidFill>
                  <a:srgbClr val="002060"/>
                </a:solidFill>
              </a:rPr>
              <a:t>số</a:t>
            </a:r>
            <a:r>
              <a:rPr lang="en-US" sz="2600">
                <a:solidFill>
                  <a:srgbClr val="002060"/>
                </a:solidFill>
              </a:rPr>
              <a:t>: </a:t>
            </a:r>
            <a:r>
              <a:rPr lang="en-US" sz="2600" smtClean="0">
                <a:solidFill>
                  <a:srgbClr val="002060"/>
                </a:solidFill>
              </a:rPr>
              <a:t>10</a:t>
            </a:r>
            <a:r>
              <a:rPr lang="en-US" sz="2600" b="1" i="1" smtClean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600" smtClean="0">
                <a:solidFill>
                  <a:srgbClr val="002060"/>
                </a:solidFill>
              </a:rPr>
              <a:t> </a:t>
            </a:r>
            <a:r>
              <a:rPr lang="en-US" sz="2600" err="1">
                <a:solidFill>
                  <a:srgbClr val="002060"/>
                </a:solidFill>
              </a:rPr>
              <a:t>nước</a:t>
            </a:r>
            <a:r>
              <a:rPr lang="en-US" sz="2600">
                <a:solidFill>
                  <a:srgbClr val="002060"/>
                </a:solidFill>
              </a:rPr>
              <a:t> </a:t>
            </a:r>
            <a:r>
              <a:rPr lang="en-US" sz="2600" smtClean="0">
                <a:solidFill>
                  <a:srgbClr val="002060"/>
                </a:solidFill>
              </a:rPr>
              <a:t>mắm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502</Words>
  <Application>Microsoft Office PowerPoint</Application>
  <PresentationFormat>Widescreen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微软雅黑</vt:lpstr>
      <vt:lpstr>宋体</vt:lpstr>
      <vt:lpstr>Arial</vt:lpstr>
      <vt:lpstr>Arial-Rounded</vt:lpstr>
      <vt:lpstr>Book Antiqua</vt:lpstr>
      <vt:lpstr>Calibri</vt:lpstr>
      <vt:lpstr>Cambria</vt:lpstr>
      <vt:lpstr>等线</vt:lpstr>
      <vt:lpstr>黑体</vt:lpstr>
      <vt:lpstr>Times New Roman</vt:lpstr>
      <vt:lpstr>UTM Cookies</vt:lpstr>
      <vt:lpstr>Wingdings</vt:lpstr>
      <vt:lpstr>Office Theme</vt:lpstr>
      <vt:lpstr>包图主题2</vt:lpstr>
      <vt:lpstr>3_Office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2023-05-12T00:39:55Z</dcterms:modified>
</cp:coreProperties>
</file>