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92" r:id="rId2"/>
    <p:sldMasterId id="2147483700" r:id="rId3"/>
    <p:sldMasterId id="2147483712" r:id="rId4"/>
  </p:sldMasterIdLst>
  <p:notesMasterIdLst>
    <p:notesMasterId r:id="rId22"/>
  </p:notesMasterIdLst>
  <p:sldIdLst>
    <p:sldId id="256" r:id="rId5"/>
    <p:sldId id="258" r:id="rId6"/>
    <p:sldId id="261" r:id="rId7"/>
    <p:sldId id="343" r:id="rId8"/>
    <p:sldId id="344" r:id="rId9"/>
    <p:sldId id="285" r:id="rId10"/>
    <p:sldId id="265" r:id="rId11"/>
    <p:sldId id="286" r:id="rId12"/>
    <p:sldId id="307" r:id="rId13"/>
    <p:sldId id="336" r:id="rId14"/>
    <p:sldId id="337" r:id="rId15"/>
    <p:sldId id="328" r:id="rId16"/>
    <p:sldId id="329" r:id="rId17"/>
    <p:sldId id="338" r:id="rId18"/>
    <p:sldId id="339" r:id="rId19"/>
    <p:sldId id="347" r:id="rId20"/>
    <p:sldId id="257" r:id="rId21"/>
  </p:sldIdLst>
  <p:sldSz cx="12192000" cy="6858000"/>
  <p:notesSz cx="6858000" cy="9144000"/>
  <p:custDataLst>
    <p:tags r:id="rId23"/>
  </p:custDataLst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DDCF"/>
    <a:srgbClr val="FDDD82"/>
    <a:srgbClr val="F7EE79"/>
    <a:srgbClr val="FB1D12"/>
    <a:srgbClr val="93DCFB"/>
    <a:srgbClr val="4FAC53"/>
    <a:srgbClr val="DC1388"/>
    <a:srgbClr val="D95BAF"/>
    <a:srgbClr val="D9EAEE"/>
    <a:srgbClr val="FCFA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882" autoAdjust="0"/>
    <p:restoredTop sz="94660"/>
  </p:normalViewPr>
  <p:slideViewPr>
    <p:cSldViewPr snapToGrid="0">
      <p:cViewPr varScale="1">
        <p:scale>
          <a:sx n="73" d="100"/>
          <a:sy n="73" d="100"/>
        </p:scale>
        <p:origin x="3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6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DA1B51-9BF6-44E6-9C7F-96B9DD0548C1}" type="datetimeFigureOut">
              <a:rPr lang="en-US" smtClean="0"/>
              <a:t>5/7/2023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1DCA25-0153-47A6-AD9C-C49AC6DB4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068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" name="Google Shape;78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1" name="Google Shape;78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177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197219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210014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55748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0676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1 Home">
  <p:cSld name="001 Home">
    <p:bg>
      <p:bgPr>
        <a:solidFill>
          <a:schemeClr val="lt2"/>
        </a:solid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" name="Google Shape;15;p2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16" name="Google Shape;16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7" name="Google Shape;17;p2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9" name="Google Shape;19;p2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0" name="Google Shape;20;p2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1" name="Google Shape;21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" name="Google Shape;22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" name="Google Shape;24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" name="Google Shape;26;p2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8" name="Google Shape;28;p2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9" name="Google Shape;29;p2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0" name="Google Shape;30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1" name="Google Shape;31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3" name="Google Shape;33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" name="Google Shape;37;p2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8" name="Google Shape;38;p2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39" name="Google Shape;39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" name="Google Shape;40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2" name="Google Shape;42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4" name="Google Shape;44;p2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" name="Google Shape;46;p2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7" name="Google Shape;47;p2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8" name="Google Shape;48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" name="Google Shape;51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3" name="Google Shape;53;p2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5" name="Google Shape;55;p2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" name="Google Shape;56;p2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7" name="Google Shape;57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" name="Google Shape;58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" name="Google Shape;60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" name="Google Shape;62;p2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4" name="Google Shape;64;p2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5" name="Google Shape;65;p2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" name="Google Shape;66;p2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" name="Google Shape;67;p2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8" name="Google Shape;68;p2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9" name="Google Shape;69;p2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2"/>
          <p:cNvSpPr/>
          <p:nvPr/>
        </p:nvSpPr>
        <p:spPr>
          <a:xfrm>
            <a:off x="2241200" y="4209426"/>
            <a:ext cx="6977525" cy="1901445"/>
          </a:xfrm>
          <a:custGeom>
            <a:avLst/>
            <a:gdLst/>
            <a:ahLst/>
            <a:cxnLst/>
            <a:rect l="l" t="t" r="r" b="b"/>
            <a:pathLst>
              <a:path w="279101" h="82127" extrusionOk="0">
                <a:moveTo>
                  <a:pt x="0" y="100"/>
                </a:moveTo>
                <a:cubicBezTo>
                  <a:pt x="6773" y="897"/>
                  <a:pt x="38947" y="-1892"/>
                  <a:pt x="40640" y="4881"/>
                </a:cubicBezTo>
                <a:cubicBezTo>
                  <a:pt x="42333" y="11654"/>
                  <a:pt x="2391" y="34365"/>
                  <a:pt x="10160" y="40740"/>
                </a:cubicBezTo>
                <a:cubicBezTo>
                  <a:pt x="17929" y="47115"/>
                  <a:pt x="81778" y="36258"/>
                  <a:pt x="87256" y="43131"/>
                </a:cubicBezTo>
                <a:cubicBezTo>
                  <a:pt x="92734" y="50004"/>
                  <a:pt x="11056" y="80783"/>
                  <a:pt x="43030" y="81978"/>
                </a:cubicBezTo>
                <a:cubicBezTo>
                  <a:pt x="75004" y="83173"/>
                  <a:pt x="239756" y="55582"/>
                  <a:pt x="279101" y="50303"/>
                </a:cubicBezTo>
              </a:path>
            </a:pathLst>
          </a:custGeom>
          <a:noFill/>
          <a:ln w="3810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grpSp>
        <p:nvGrpSpPr>
          <p:cNvPr id="71" name="Google Shape;71;p2"/>
          <p:cNvGrpSpPr/>
          <p:nvPr/>
        </p:nvGrpSpPr>
        <p:grpSpPr>
          <a:xfrm rot="-985835">
            <a:off x="1357221" y="2152562"/>
            <a:ext cx="1153636" cy="2102402"/>
            <a:chOff x="5930618" y="1536098"/>
            <a:chExt cx="1609023" cy="2932306"/>
          </a:xfrm>
        </p:grpSpPr>
        <p:grpSp>
          <p:nvGrpSpPr>
            <p:cNvPr id="72" name="Google Shape;72;p2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3" name="Google Shape;73;p2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3810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2" name="Google Shape;82;p2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" name="Google Shape;86;p2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" name="Google Shape;87;p2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1" name="Google Shape;91;p2"/>
          <p:cNvSpPr/>
          <p:nvPr/>
        </p:nvSpPr>
        <p:spPr>
          <a:xfrm>
            <a:off x="825206" y="737100"/>
            <a:ext cx="8887327" cy="1126018"/>
          </a:xfrm>
          <a:custGeom>
            <a:avLst/>
            <a:gdLst/>
            <a:ahLst/>
            <a:cxnLst/>
            <a:rect l="l" t="t" r="r" b="b"/>
            <a:pathLst>
              <a:path w="8887327" h="1126018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747749"/>
                </a:lnTo>
                <a:lnTo>
                  <a:pt x="8819387" y="744513"/>
                </a:lnTo>
                <a:lnTo>
                  <a:pt x="8698274" y="780847"/>
                </a:lnTo>
                <a:lnTo>
                  <a:pt x="8631662" y="998850"/>
                </a:lnTo>
                <a:lnTo>
                  <a:pt x="8365215" y="1023072"/>
                </a:lnTo>
                <a:cubicBezTo>
                  <a:pt x="8359831" y="1017688"/>
                  <a:pt x="8340998" y="998854"/>
                  <a:pt x="8340992" y="998850"/>
                </a:cubicBezTo>
                <a:cubicBezTo>
                  <a:pt x="8327433" y="988003"/>
                  <a:pt x="8312733" y="978664"/>
                  <a:pt x="8298603" y="968571"/>
                </a:cubicBezTo>
                <a:lnTo>
                  <a:pt x="8122990" y="829292"/>
                </a:lnTo>
                <a:lnTo>
                  <a:pt x="8056378" y="823236"/>
                </a:lnTo>
                <a:lnTo>
                  <a:pt x="7802041" y="926182"/>
                </a:lnTo>
                <a:lnTo>
                  <a:pt x="7717262" y="1083628"/>
                </a:lnTo>
                <a:lnTo>
                  <a:pt x="7414481" y="1095740"/>
                </a:lnTo>
                <a:lnTo>
                  <a:pt x="7105644" y="823236"/>
                </a:lnTo>
                <a:lnTo>
                  <a:pt x="6609082" y="853514"/>
                </a:lnTo>
                <a:lnTo>
                  <a:pt x="6748362" y="944349"/>
                </a:lnTo>
                <a:lnTo>
                  <a:pt x="6076187" y="1023072"/>
                </a:lnTo>
                <a:lnTo>
                  <a:pt x="5664404" y="865626"/>
                </a:lnTo>
                <a:lnTo>
                  <a:pt x="5482735" y="805069"/>
                </a:lnTo>
                <a:lnTo>
                  <a:pt x="5083064" y="938293"/>
                </a:lnTo>
                <a:lnTo>
                  <a:pt x="4943784" y="1077573"/>
                </a:lnTo>
                <a:lnTo>
                  <a:pt x="4586502" y="926182"/>
                </a:lnTo>
                <a:lnTo>
                  <a:pt x="4235276" y="962516"/>
                </a:lnTo>
                <a:lnTo>
                  <a:pt x="4156552" y="998850"/>
                </a:lnTo>
                <a:lnTo>
                  <a:pt x="3884049" y="1041239"/>
                </a:lnTo>
                <a:lnTo>
                  <a:pt x="3787159" y="974627"/>
                </a:lnTo>
                <a:cubicBezTo>
                  <a:pt x="3756138" y="974627"/>
                  <a:pt x="3823657" y="975207"/>
                  <a:pt x="3720547" y="956460"/>
                </a:cubicBezTo>
                <a:cubicBezTo>
                  <a:pt x="3696633" y="952112"/>
                  <a:pt x="3672102" y="952423"/>
                  <a:pt x="3647880" y="950405"/>
                </a:cubicBezTo>
                <a:lnTo>
                  <a:pt x="3478322" y="956460"/>
                </a:lnTo>
                <a:lnTo>
                  <a:pt x="3393543" y="1023072"/>
                </a:lnTo>
                <a:cubicBezTo>
                  <a:pt x="3368338" y="1023072"/>
                  <a:pt x="3389403" y="1022434"/>
                  <a:pt x="3332987" y="1041239"/>
                </a:cubicBezTo>
                <a:lnTo>
                  <a:pt x="3236097" y="1071517"/>
                </a:lnTo>
                <a:lnTo>
                  <a:pt x="3127096" y="1071517"/>
                </a:lnTo>
                <a:lnTo>
                  <a:pt x="2769813" y="1059406"/>
                </a:lnTo>
                <a:cubicBezTo>
                  <a:pt x="2674578" y="1059406"/>
                  <a:pt x="2720978" y="1063739"/>
                  <a:pt x="2630534" y="1047295"/>
                </a:cubicBezTo>
                <a:lnTo>
                  <a:pt x="2648701" y="1010961"/>
                </a:lnTo>
                <a:lnTo>
                  <a:pt x="2781925" y="883793"/>
                </a:lnTo>
                <a:lnTo>
                  <a:pt x="2569978" y="895904"/>
                </a:lnTo>
                <a:lnTo>
                  <a:pt x="2485199" y="914071"/>
                </a:lnTo>
                <a:lnTo>
                  <a:pt x="2509421" y="1119962"/>
                </a:lnTo>
                <a:lnTo>
                  <a:pt x="1994693" y="1053350"/>
                </a:lnTo>
                <a:cubicBezTo>
                  <a:pt x="1960921" y="1036465"/>
                  <a:pt x="2009892" y="1064780"/>
                  <a:pt x="1976526" y="1023072"/>
                </a:cubicBezTo>
                <a:cubicBezTo>
                  <a:pt x="1964901" y="1008540"/>
                  <a:pt x="1948267" y="998849"/>
                  <a:pt x="1934137" y="986738"/>
                </a:cubicBezTo>
                <a:lnTo>
                  <a:pt x="1637411" y="883793"/>
                </a:lnTo>
                <a:lnTo>
                  <a:pt x="1322518" y="956460"/>
                </a:lnTo>
                <a:lnTo>
                  <a:pt x="1377019" y="1059406"/>
                </a:lnTo>
                <a:lnTo>
                  <a:pt x="1165072" y="1095740"/>
                </a:lnTo>
                <a:cubicBezTo>
                  <a:pt x="1161035" y="1095740"/>
                  <a:pt x="1156709" y="1097240"/>
                  <a:pt x="1152960" y="1095740"/>
                </a:cubicBezTo>
                <a:cubicBezTo>
                  <a:pt x="1131017" y="1086962"/>
                  <a:pt x="1109595" y="1054229"/>
                  <a:pt x="1098460" y="1041239"/>
                </a:cubicBezTo>
                <a:lnTo>
                  <a:pt x="874401" y="889848"/>
                </a:lnTo>
                <a:lnTo>
                  <a:pt x="777511" y="877737"/>
                </a:lnTo>
                <a:lnTo>
                  <a:pt x="462619" y="1126018"/>
                </a:lnTo>
                <a:lnTo>
                  <a:pt x="0" y="912501"/>
                </a:ln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2" name="Google Shape;92;p2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93" name="Google Shape;93;p2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9" name="Google Shape;109;p2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805011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2 Monday">
  <p:cSld name="002 Monday">
    <p:bg>
      <p:bgPr>
        <a:solidFill>
          <a:schemeClr val="accent1"/>
        </a:solidFill>
        <a:effectLst/>
      </p:bgPr>
    </p:bg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8" name="Google Shape;118;p3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119" name="Google Shape;119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2" name="Google Shape;122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6" name="Google Shape;126;p3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27" name="Google Shape;127;p3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128" name="Google Shape;128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1" name="Google Shape;131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3" name="Google Shape;133;p3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4" name="Google Shape;134;p3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5" name="Google Shape;135;p3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36" name="Google Shape;136;p3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137" name="Google Shape;137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8" name="Google Shape;138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39" name="Google Shape;139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0" name="Google Shape;140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41" name="Google Shape;141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4" name="Google Shape;144;p3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45" name="Google Shape;145;p3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146" name="Google Shape;146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49" name="Google Shape;149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3" name="Google Shape;153;p3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154" name="Google Shape;154;p3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155" name="Google Shape;155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58" name="Google Shape;158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162" name="Google Shape;162;p3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163" name="Google Shape;163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4" name="Google Shape;164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5" name="Google Shape;165;p3"/>
          <p:cNvSpPr/>
          <p:nvPr/>
        </p:nvSpPr>
        <p:spPr>
          <a:xfrm>
            <a:off x="8939750" y="55049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6" name="Google Shape;166;p3"/>
          <p:cNvSpPr/>
          <p:nvPr/>
        </p:nvSpPr>
        <p:spPr>
          <a:xfrm>
            <a:off x="9064675" y="46857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7" name="Google Shape;167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8" name="Google Shape;168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69" name="Google Shape;169;p3"/>
          <p:cNvSpPr/>
          <p:nvPr/>
        </p:nvSpPr>
        <p:spPr>
          <a:xfrm>
            <a:off x="8939750" y="38258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0" name="Google Shape;170;p3"/>
          <p:cNvSpPr/>
          <p:nvPr/>
        </p:nvSpPr>
        <p:spPr>
          <a:xfrm>
            <a:off x="9064675" y="300667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1" name="Google Shape;171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2" name="Google Shape;172;p3"/>
          <p:cNvSpPr/>
          <p:nvPr/>
        </p:nvSpPr>
        <p:spPr>
          <a:xfrm>
            <a:off x="8939750" y="2146725"/>
            <a:ext cx="731700" cy="635100"/>
          </a:xfrm>
          <a:prstGeom prst="rect">
            <a:avLst/>
          </a:prstGeom>
          <a:solidFill>
            <a:srgbClr val="000000">
              <a:alpha val="1341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i="0" u="none" strike="noStrike" cap="none">
              <a:solidFill>
                <a:srgbClr val="FFFFFF"/>
              </a:solidFill>
              <a:latin typeface="Barriecito"/>
              <a:ea typeface="Barriecito"/>
              <a:cs typeface="Barriecito"/>
              <a:sym typeface="Barriecito"/>
            </a:endParaRPr>
          </a:p>
        </p:txBody>
      </p:sp>
      <p:sp>
        <p:nvSpPr>
          <p:cNvPr id="173" name="Google Shape;173;p3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3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3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3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7" name="Google Shape;177;p3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8" name="Google Shape;178;p3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179" name="Google Shape;179;p3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3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3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3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3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3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5" name="Google Shape;185;p3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3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7" name="Google Shape;187;p3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Google Shape;188;p3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9" name="Google Shape;189;p3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3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" name="Google Shape;191;p3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" name="Google Shape;192;p3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3" name="Google Shape;193;p3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3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5" name="Google Shape;195;p3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196" name="Google Shape;196;p3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197" name="Google Shape;197;p3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198" name="Google Shape;198;p3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3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3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3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3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3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3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3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3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07" name="Google Shape;207;p3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" name="Google Shape;208;p3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" name="Google Shape;209;p3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7" name="Google Shape;217;p3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8" name="Google Shape;218;p3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19" name="Google Shape;219;p3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0" name="Google Shape;220;p3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221" name="Google Shape;221;p3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grpSp>
        <p:nvGrpSpPr>
          <p:cNvPr id="222" name="Google Shape;222;p3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23" name="Google Shape;223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4" name="Google Shape;224;p3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5" name="Google Shape;225;p3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26" name="Google Shape;226;p3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27" name="Google Shape;227;p3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3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3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3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3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p3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222954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3 Tuesday">
  <p:cSld name="003 Tuesday">
    <p:bg>
      <p:bgPr>
        <a:solidFill>
          <a:schemeClr val="accent2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235" name="Google Shape;235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6" name="Google Shape;236;p4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38" name="Google Shape;238;p4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39" name="Google Shape;239;p4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4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1" name="Google Shape;241;p4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242" name="Google Shape;242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3" name="Google Shape;243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5" name="Google Shape;245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7" name="Google Shape;247;p4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49" name="Google Shape;249;p4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0" name="Google Shape;250;p4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251" name="Google Shape;251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2" name="Google Shape;252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4" name="Google Shape;254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6" name="Google Shape;256;p4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58" name="Google Shape;258;p4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59" name="Google Shape;259;p4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260" name="Google Shape;260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1" name="Google Shape;261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3" name="Google Shape;263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5" name="Google Shape;265;p4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67" name="Google Shape;267;p4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268" name="Google Shape;268;p4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269" name="Google Shape;269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0" name="Google Shape;270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2" name="Google Shape;272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4" name="Google Shape;274;p4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276" name="Google Shape;276;p4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277" name="Google Shape;277;p4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4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4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0" name="Google Shape;280;p4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1" name="Google Shape;281;p4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4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283" name="Google Shape;283;p4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99" name="Google Shape;299;p4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00" name="Google Shape;300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1" name="Google Shape;301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3" name="Google Shape;303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5" name="Google Shape;305;p4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07" name="Google Shape;307;p4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08" name="Google Shape;308;p4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309" name="Google Shape;309;p4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310" name="Google Shape;310;p4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311" name="Google Shape;311;p4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2" name="Google Shape;312;p4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" name="Google Shape;313;p4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4" name="Google Shape;314;p4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5" name="Google Shape;315;p4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6" name="Google Shape;316;p4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7" name="Google Shape;317;p4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4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4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20" name="Google Shape;320;p4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4" name="Google Shape;324;p4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5" name="Google Shape;325;p4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Google Shape;326;p4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p4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8" name="Google Shape;328;p4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9" name="Google Shape;329;p4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Google Shape;330;p4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1" name="Google Shape;331;p4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2" name="Google Shape;332;p4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3" name="Google Shape;333;p4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4" name="Google Shape;334;p4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335" name="Google Shape;335;p4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4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4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4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4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4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89475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4 Wednesday">
  <p:cSld name="004 Wednesday">
    <p:bg>
      <p:bgPr>
        <a:solidFill>
          <a:schemeClr val="accent3"/>
        </a:solidFill>
        <a:effectLst/>
      </p:bgPr>
    </p:bg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5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343" name="Google Shape;343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4" name="Google Shape;344;p5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5" name="Google Shape;345;p5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6" name="Google Shape;346;p5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47" name="Google Shape;347;p5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348" name="Google Shape;348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49" name="Google Shape;349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0" name="Google Shape;350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1" name="Google Shape;351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52" name="Google Shape;352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3" name="Google Shape;353;p5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4" name="Google Shape;354;p5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55" name="Google Shape;355;p5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56" name="Google Shape;356;p5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p5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58" name="Google Shape;358;p5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359" name="Google Shape;359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0" name="Google Shape;360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1" name="Google Shape;361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2" name="Google Shape;362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63" name="Google Shape;363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4" name="Google Shape;364;p5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5" name="Google Shape;365;p5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6" name="Google Shape;366;p5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67" name="Google Shape;367;p5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368" name="Google Shape;368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69" name="Google Shape;369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0" name="Google Shape;370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1" name="Google Shape;371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72" name="Google Shape;372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3" name="Google Shape;373;p5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4" name="Google Shape;374;p5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5" name="Google Shape;375;p5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376" name="Google Shape;376;p5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377" name="Google Shape;377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8" name="Google Shape;378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79" name="Google Shape;379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0" name="Google Shape;380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381" name="Google Shape;381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2" name="Google Shape;382;p5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3" name="Google Shape;383;p5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384" name="Google Shape;384;p5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385" name="Google Shape;385;p5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5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7" name="Google Shape;387;p5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8" name="Google Shape;388;p5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9" name="Google Shape;389;p5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90" name="Google Shape;390;p5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391" name="Google Shape;391;p5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2" name="Google Shape;392;p5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5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5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5" name="Google Shape;395;p5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5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5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5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9" name="Google Shape;399;p5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0" name="Google Shape;400;p5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5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2" name="Google Shape;402;p5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5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5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5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5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7" name="Google Shape;407;p5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08" name="Google Shape;408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09" name="Google Shape;409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0" name="Google Shape;410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1" name="Google Shape;411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12" name="Google Shape;412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3" name="Google Shape;413;p5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4" name="Google Shape;414;p5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15" name="Google Shape;415;p5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16" name="Google Shape;416;p5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417" name="Google Shape;417;p5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418" name="Google Shape;418;p5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419" name="Google Shape;419;p5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5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5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5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3" name="Google Shape;423;p5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4" name="Google Shape;424;p5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5" name="Google Shape;425;p5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6" name="Google Shape;426;p5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5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428" name="Google Shape;428;p5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9" name="Google Shape;429;p5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0" name="Google Shape;430;p5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5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2" name="Google Shape;432;p5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3" name="Google Shape;433;p5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4" name="Google Shape;434;p5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5" name="Google Shape;435;p5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6" name="Google Shape;436;p5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7" name="Google Shape;437;p5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38" name="Google Shape;438;p5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39" name="Google Shape;439;p5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0" name="Google Shape;440;p5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1" name="Google Shape;441;p5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2" name="Google Shape;442;p5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443" name="Google Shape;443;p5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5" name="Google Shape;445;p5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6" name="Google Shape;446;p5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p5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8" name="Google Shape;448;p5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5247550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5 Thursday">
  <p:cSld name="005 Thursday">
    <p:bg>
      <p:bgPr>
        <a:solidFill>
          <a:schemeClr val="accent4"/>
        </a:solidFill>
        <a:effectLst/>
      </p:bgPr>
    </p:bg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0" name="Google Shape;450;p6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451" name="Google Shape;451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2" name="Google Shape;452;p6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4" name="Google Shape;454;p6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55" name="Google Shape;455;p6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456" name="Google Shape;456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7" name="Google Shape;457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59" name="Google Shape;459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1" name="Google Shape;461;p6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2" name="Google Shape;462;p6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3" name="Google Shape;463;p6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64" name="Google Shape;464;p6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465" name="Google Shape;465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6" name="Google Shape;466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68" name="Google Shape;468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0" name="Google Shape;470;p6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1" name="Google Shape;471;p6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2" name="Google Shape;472;p6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73" name="Google Shape;473;p6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6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5" name="Google Shape;475;p6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476" name="Google Shape;476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7" name="Google Shape;477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79" name="Google Shape;479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0" name="Google Shape;480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1" name="Google Shape;481;p6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2" name="Google Shape;482;p6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3" name="Google Shape;483;p6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484" name="Google Shape;484;p6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485" name="Google Shape;485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6" name="Google Shape;486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7" name="Google Shape;487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88" name="Google Shape;488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489" name="Google Shape;489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0" name="Google Shape;490;p6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1" name="Google Shape;491;p6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492" name="Google Shape;492;p6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493" name="Google Shape;493;p6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6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6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6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7" name="Google Shape;497;p6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98" name="Google Shape;498;p6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499" name="Google Shape;499;p6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0" name="Google Shape;500;p6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1" name="Google Shape;501;p6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2" name="Google Shape;502;p6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3" name="Google Shape;503;p6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4" name="Google Shape;504;p6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5" name="Google Shape;505;p6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6" name="Google Shape;506;p6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7" name="Google Shape;507;p6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8" name="Google Shape;508;p6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9" name="Google Shape;509;p6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0" name="Google Shape;510;p6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1" name="Google Shape;511;p6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2" name="Google Shape;512;p6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6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6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5" name="Google Shape;515;p6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16" name="Google Shape;516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7" name="Google Shape;517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8" name="Google Shape;518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19" name="Google Shape;519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20" name="Google Shape;520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1" name="Google Shape;521;p6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2" name="Google Shape;522;p6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23" name="Google Shape;523;p6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24" name="Google Shape;524;p6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525" name="Google Shape;525;p6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526" name="Google Shape;526;p6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527" name="Google Shape;527;p6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8" name="Google Shape;528;p6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9" name="Google Shape;529;p6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0" name="Google Shape;530;p6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1" name="Google Shape;531;p6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2" name="Google Shape;532;p6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3" name="Google Shape;533;p6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4" name="Google Shape;534;p6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35" name="Google Shape;535;p6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536" name="Google Shape;536;p6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6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6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6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6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6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6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6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6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5" name="Google Shape;545;p6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6" name="Google Shape;546;p6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7" name="Google Shape;547;p6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8" name="Google Shape;548;p6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49" name="Google Shape;549;p6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0" name="Google Shape;550;p6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551" name="Google Shape;551;p6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6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6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6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6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6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10104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6 Friday">
  <p:cSld name="006 Friday">
    <p:bg>
      <p:bgPr>
        <a:solidFill>
          <a:schemeClr val="accent5"/>
        </a:solidFill>
        <a:effectLst/>
      </p:bgPr>
    </p:bg>
    <p:spTree>
      <p:nvGrpSpPr>
        <p:cNvPr id="1" name="Shape 5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8" name="Google Shape;558;p7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559" name="Google Shape;559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0" name="Google Shape;560;p7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1" name="Google Shape;561;p7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2" name="Google Shape;562;p7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63" name="Google Shape;563;p7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564" name="Google Shape;564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5" name="Google Shape;565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6" name="Google Shape;566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7" name="Google Shape;567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68" name="Google Shape;568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69" name="Google Shape;569;p7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0" name="Google Shape;570;p7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1" name="Google Shape;571;p7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72" name="Google Shape;572;p7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573" name="Google Shape;573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4" name="Google Shape;574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5" name="Google Shape;575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6" name="Google Shape;576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77" name="Google Shape;577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8" name="Google Shape;578;p7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79" name="Google Shape;579;p7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0" name="Google Shape;580;p7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581" name="Google Shape;581;p7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582" name="Google Shape;582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3" name="Google Shape;583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4" name="Google Shape;584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5" name="Google Shape;585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86" name="Google Shape;586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7" name="Google Shape;587;p7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8" name="Google Shape;588;p7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89" name="Google Shape;589;p7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590" name="Google Shape;590;p7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1" name="Google Shape;591;p7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92" name="Google Shape;592;p7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593" name="Google Shape;593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4" name="Google Shape;594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5" name="Google Shape;595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6" name="Google Shape;596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597" name="Google Shape;597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8" name="Google Shape;598;p7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599" name="Google Shape;599;p7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00" name="Google Shape;600;p7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01" name="Google Shape;601;p7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7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3" name="Google Shape;603;p7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4" name="Google Shape;604;p7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5" name="Google Shape;605;p7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06" name="Google Shape;606;p7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607" name="Google Shape;607;p7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8" name="Google Shape;608;p7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p7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0" name="Google Shape;610;p7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1" name="Google Shape;611;p7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2" name="Google Shape;612;p7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3" name="Google Shape;613;p7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4" name="Google Shape;614;p7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5" name="Google Shape;615;p7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6" name="Google Shape;616;p7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7" name="Google Shape;617;p7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8" name="Google Shape;618;p7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9" name="Google Shape;619;p7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0" name="Google Shape;620;p7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1" name="Google Shape;621;p7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2" name="Google Shape;622;p7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23" name="Google Shape;623;p7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24" name="Google Shape;624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5" name="Google Shape;625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6" name="Google Shape;626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7" name="Google Shape;627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28" name="Google Shape;628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29" name="Google Shape;629;p7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0" name="Google Shape;630;p7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31" name="Google Shape;631;p7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632" name="Google Shape;632;p7"/>
          <p:cNvSpPr txBox="1">
            <a:spLocks noGrp="1"/>
          </p:cNvSpPr>
          <p:nvPr>
            <p:ph type="body" idx="1"/>
          </p:nvPr>
        </p:nvSpPr>
        <p:spPr>
          <a:xfrm>
            <a:off x="1130925" y="1815950"/>
            <a:ext cx="40410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633" name="Google Shape;633;p7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634" name="Google Shape;634;p7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635" name="Google Shape;635;p7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6" name="Google Shape;636;p7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7" name="Google Shape;637;p7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8" name="Google Shape;638;p7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39" name="Google Shape;639;p7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0" name="Google Shape;640;p7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1" name="Google Shape;641;p7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2" name="Google Shape;642;p7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43" name="Google Shape;643;p7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44" name="Google Shape;644;p7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5" name="Google Shape;645;p7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6" name="Google Shape;646;p7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7" name="Google Shape;647;p7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8" name="Google Shape;648;p7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49" name="Google Shape;649;p7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0" name="Google Shape;650;p7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1" name="Google Shape;651;p7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52" name="Google Shape;652;p7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53" name="Google Shape;653;p7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54" name="Google Shape;654;p7"/>
          <p:cNvSpPr txBox="1">
            <a:spLocks noGrp="1"/>
          </p:cNvSpPr>
          <p:nvPr>
            <p:ph type="subTitle" idx="2"/>
          </p:nvPr>
        </p:nvSpPr>
        <p:spPr>
          <a:xfrm>
            <a:off x="5994450" y="27212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5" name="Google Shape;655;p7"/>
          <p:cNvSpPr txBox="1">
            <a:spLocks noGrp="1"/>
          </p:cNvSpPr>
          <p:nvPr>
            <p:ph type="subTitle" idx="3"/>
          </p:nvPr>
        </p:nvSpPr>
        <p:spPr>
          <a:xfrm>
            <a:off x="5994450" y="33689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6" name="Google Shape;656;p7"/>
          <p:cNvSpPr txBox="1">
            <a:spLocks noGrp="1"/>
          </p:cNvSpPr>
          <p:nvPr>
            <p:ph type="subTitle" idx="4"/>
          </p:nvPr>
        </p:nvSpPr>
        <p:spPr>
          <a:xfrm>
            <a:off x="5994450" y="40166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7" name="Google Shape;657;p7"/>
          <p:cNvSpPr txBox="1">
            <a:spLocks noGrp="1"/>
          </p:cNvSpPr>
          <p:nvPr>
            <p:ph type="subTitle" idx="5"/>
          </p:nvPr>
        </p:nvSpPr>
        <p:spPr>
          <a:xfrm>
            <a:off x="5994450" y="46643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8" name="Google Shape;658;p7"/>
          <p:cNvSpPr txBox="1">
            <a:spLocks noGrp="1"/>
          </p:cNvSpPr>
          <p:nvPr>
            <p:ph type="subTitle" idx="6"/>
          </p:nvPr>
        </p:nvSpPr>
        <p:spPr>
          <a:xfrm>
            <a:off x="5994450" y="5312025"/>
            <a:ext cx="2945400" cy="5634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900"/>
              <a:buNone/>
              <a:defRPr sz="2900"/>
            </a:lvl1pPr>
            <a:lvl2pPr lvl="1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2pPr>
            <a:lvl3pPr lvl="2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3pPr>
            <a:lvl4pPr lvl="3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4pPr>
            <a:lvl5pPr lvl="4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5pPr>
            <a:lvl6pPr lvl="5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6pPr>
            <a:lvl7pPr lvl="6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7pPr>
            <a:lvl8pPr lvl="7" rtl="0">
              <a:spcBef>
                <a:spcPts val="2100"/>
              </a:spcBef>
              <a:spcAft>
                <a:spcPts val="0"/>
              </a:spcAft>
              <a:buSzPts val="2300"/>
              <a:buNone/>
              <a:defRPr sz="23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2300"/>
              <a:buNone/>
              <a:defRPr sz="2300"/>
            </a:lvl9pPr>
          </a:lstStyle>
          <a:p>
            <a:endParaRPr/>
          </a:p>
        </p:txBody>
      </p:sp>
      <p:sp>
        <p:nvSpPr>
          <p:cNvPr id="659" name="Google Shape;659;p7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7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7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7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7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7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245746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07 Notes">
  <p:cSld name="007 Notes">
    <p:bg>
      <p:bgPr>
        <a:solidFill>
          <a:schemeClr val="accent6"/>
        </a:solidFill>
        <a:effectLst/>
      </p:bgPr>
    </p:bg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8"/>
          <p:cNvGrpSpPr/>
          <p:nvPr/>
        </p:nvGrpSpPr>
        <p:grpSpPr>
          <a:xfrm>
            <a:off x="9064675" y="1143525"/>
            <a:ext cx="2637427" cy="1003200"/>
            <a:chOff x="9064675" y="1143525"/>
            <a:chExt cx="2637427" cy="1003200"/>
          </a:xfrm>
        </p:grpSpPr>
        <p:sp>
          <p:nvSpPr>
            <p:cNvPr id="667" name="Google Shape;667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8" name="Google Shape;668;p8"/>
            <p:cNvSpPr/>
            <p:nvPr/>
          </p:nvSpPr>
          <p:spPr>
            <a:xfrm rot="-5400000">
              <a:off x="10223450" y="6885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69" name="Google Shape;669;p8"/>
            <p:cNvSpPr/>
            <p:nvPr/>
          </p:nvSpPr>
          <p:spPr>
            <a:xfrm>
              <a:off x="9064675" y="13275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0" name="Google Shape;670;p8"/>
            <p:cNvSpPr txBox="1"/>
            <p:nvPr/>
          </p:nvSpPr>
          <p:spPr>
            <a:xfrm>
              <a:off x="9932402" y="14450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 i="0" u="none" strike="noStrike" cap="none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MONDAY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71" name="Google Shape;671;p8"/>
          <p:cNvGrpSpPr/>
          <p:nvPr/>
        </p:nvGrpSpPr>
        <p:grpSpPr>
          <a:xfrm>
            <a:off x="9064675" y="4501725"/>
            <a:ext cx="2637427" cy="1003200"/>
            <a:chOff x="9064675" y="4501725"/>
            <a:chExt cx="2637427" cy="1003200"/>
          </a:xfrm>
        </p:grpSpPr>
        <p:sp>
          <p:nvSpPr>
            <p:cNvPr id="672" name="Google Shape;672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3" name="Google Shape;673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4" name="Google Shape;674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5" name="Google Shape;675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76" name="Google Shape;676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7" name="Google Shape;677;p8"/>
            <p:cNvSpPr/>
            <p:nvPr/>
          </p:nvSpPr>
          <p:spPr>
            <a:xfrm rot="-5400000">
              <a:off x="10223450" y="40467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8" name="Google Shape;678;p8"/>
            <p:cNvSpPr/>
            <p:nvPr/>
          </p:nvSpPr>
          <p:spPr>
            <a:xfrm>
              <a:off x="9064675" y="46857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79" name="Google Shape;679;p8"/>
            <p:cNvSpPr txBox="1"/>
            <p:nvPr/>
          </p:nvSpPr>
          <p:spPr>
            <a:xfrm>
              <a:off x="9932402" y="480322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FRIDAY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0" name="Google Shape;680;p8"/>
          <p:cNvGrpSpPr/>
          <p:nvPr/>
        </p:nvGrpSpPr>
        <p:grpSpPr>
          <a:xfrm>
            <a:off x="9064675" y="2822625"/>
            <a:ext cx="2713620" cy="1003200"/>
            <a:chOff x="9064675" y="2822625"/>
            <a:chExt cx="2713620" cy="1003200"/>
          </a:xfrm>
        </p:grpSpPr>
        <p:sp>
          <p:nvSpPr>
            <p:cNvPr id="681" name="Google Shape;681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2" name="Google Shape;682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3" name="Google Shape;683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4" name="Google Shape;684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85" name="Google Shape;685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6" name="Google Shape;686;p8"/>
            <p:cNvSpPr/>
            <p:nvPr/>
          </p:nvSpPr>
          <p:spPr>
            <a:xfrm rot="-5400000">
              <a:off x="10223450" y="236767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3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7" name="Google Shape;687;p8"/>
            <p:cNvSpPr/>
            <p:nvPr/>
          </p:nvSpPr>
          <p:spPr>
            <a:xfrm>
              <a:off x="9064675" y="300667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88" name="Google Shape;688;p8"/>
            <p:cNvSpPr txBox="1"/>
            <p:nvPr/>
          </p:nvSpPr>
          <p:spPr>
            <a:xfrm>
              <a:off x="10008595" y="3124137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WEDNESDAY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89" name="Google Shape;689;p8"/>
          <p:cNvGrpSpPr/>
          <p:nvPr/>
        </p:nvGrpSpPr>
        <p:grpSpPr>
          <a:xfrm>
            <a:off x="8939750" y="1962675"/>
            <a:ext cx="2695275" cy="1003200"/>
            <a:chOff x="8939750" y="1962675"/>
            <a:chExt cx="2695275" cy="1003200"/>
          </a:xfrm>
        </p:grpSpPr>
        <p:sp>
          <p:nvSpPr>
            <p:cNvPr id="690" name="Google Shape;690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1" name="Google Shape;691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2" name="Google Shape;692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3" name="Google Shape;693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694" name="Google Shape;694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5" name="Google Shape;695;p8"/>
            <p:cNvSpPr/>
            <p:nvPr/>
          </p:nvSpPr>
          <p:spPr>
            <a:xfrm rot="-5400000">
              <a:off x="10068575" y="15077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6" name="Google Shape;696;p8"/>
            <p:cNvSpPr/>
            <p:nvPr/>
          </p:nvSpPr>
          <p:spPr>
            <a:xfrm>
              <a:off x="8939750" y="21467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697" name="Google Shape;697;p8"/>
            <p:cNvSpPr txBox="1"/>
            <p:nvPr/>
          </p:nvSpPr>
          <p:spPr>
            <a:xfrm>
              <a:off x="9865325" y="22641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TUESDAY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grpSp>
        <p:nvGrpSpPr>
          <p:cNvPr id="698" name="Google Shape;698;p8"/>
          <p:cNvGrpSpPr/>
          <p:nvPr/>
        </p:nvGrpSpPr>
        <p:grpSpPr>
          <a:xfrm>
            <a:off x="8939750" y="3641775"/>
            <a:ext cx="2771475" cy="1003200"/>
            <a:chOff x="8939750" y="3641775"/>
            <a:chExt cx="2771475" cy="1003200"/>
          </a:xfrm>
        </p:grpSpPr>
        <p:sp>
          <p:nvSpPr>
            <p:cNvPr id="699" name="Google Shape;699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0" name="Google Shape;700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1" name="Google Shape;701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2" name="Google Shape;702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03" name="Google Shape;703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4" name="Google Shape;704;p8"/>
            <p:cNvSpPr/>
            <p:nvPr/>
          </p:nvSpPr>
          <p:spPr>
            <a:xfrm rot="-5400000">
              <a:off x="10068575" y="31868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5" name="Google Shape;705;p8"/>
            <p:cNvSpPr/>
            <p:nvPr/>
          </p:nvSpPr>
          <p:spPr>
            <a:xfrm>
              <a:off x="8939750" y="38258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06" name="Google Shape;706;p8"/>
            <p:cNvSpPr txBox="1"/>
            <p:nvPr/>
          </p:nvSpPr>
          <p:spPr>
            <a:xfrm>
              <a:off x="9941525" y="39432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THURSDAY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07" name="Google Shape;707;p8"/>
          <p:cNvSpPr/>
          <p:nvPr/>
        </p:nvSpPr>
        <p:spPr>
          <a:xfrm>
            <a:off x="546082" y="555386"/>
            <a:ext cx="9524198" cy="5977289"/>
          </a:xfrm>
          <a:custGeom>
            <a:avLst/>
            <a:gdLst/>
            <a:ahLst/>
            <a:cxnLst/>
            <a:rect l="l" t="t" r="r" b="b"/>
            <a:pathLst>
              <a:path w="9524198" h="5977289" extrusionOk="0">
                <a:moveTo>
                  <a:pt x="8356534" y="375821"/>
                </a:moveTo>
                <a:lnTo>
                  <a:pt x="8356534" y="663821"/>
                </a:lnTo>
                <a:lnTo>
                  <a:pt x="8644534" y="663821"/>
                </a:lnTo>
                <a:lnTo>
                  <a:pt x="8644534" y="375821"/>
                </a:lnTo>
                <a:close/>
                <a:moveTo>
                  <a:pt x="7847458" y="375821"/>
                </a:moveTo>
                <a:lnTo>
                  <a:pt x="7847458" y="663821"/>
                </a:lnTo>
                <a:lnTo>
                  <a:pt x="8135458" y="663821"/>
                </a:lnTo>
                <a:lnTo>
                  <a:pt x="8135458" y="375821"/>
                </a:lnTo>
                <a:close/>
                <a:moveTo>
                  <a:pt x="7338389" y="375821"/>
                </a:moveTo>
                <a:lnTo>
                  <a:pt x="7338389" y="663821"/>
                </a:lnTo>
                <a:lnTo>
                  <a:pt x="7626389" y="663821"/>
                </a:lnTo>
                <a:lnTo>
                  <a:pt x="7626389" y="375821"/>
                </a:lnTo>
                <a:close/>
                <a:moveTo>
                  <a:pt x="6829320" y="375821"/>
                </a:moveTo>
                <a:lnTo>
                  <a:pt x="6829320" y="663821"/>
                </a:lnTo>
                <a:lnTo>
                  <a:pt x="7117320" y="663821"/>
                </a:lnTo>
                <a:lnTo>
                  <a:pt x="7117320" y="375821"/>
                </a:lnTo>
                <a:close/>
                <a:moveTo>
                  <a:pt x="6320251" y="375821"/>
                </a:moveTo>
                <a:lnTo>
                  <a:pt x="6320251" y="663821"/>
                </a:lnTo>
                <a:lnTo>
                  <a:pt x="6608251" y="663821"/>
                </a:lnTo>
                <a:lnTo>
                  <a:pt x="6608251" y="375821"/>
                </a:lnTo>
                <a:close/>
                <a:moveTo>
                  <a:pt x="5811182" y="375821"/>
                </a:moveTo>
                <a:lnTo>
                  <a:pt x="5811182" y="663821"/>
                </a:lnTo>
                <a:lnTo>
                  <a:pt x="6099182" y="663821"/>
                </a:lnTo>
                <a:lnTo>
                  <a:pt x="6099182" y="375821"/>
                </a:lnTo>
                <a:close/>
                <a:moveTo>
                  <a:pt x="5302113" y="375821"/>
                </a:moveTo>
                <a:lnTo>
                  <a:pt x="5302113" y="663821"/>
                </a:lnTo>
                <a:lnTo>
                  <a:pt x="5590113" y="663821"/>
                </a:lnTo>
                <a:lnTo>
                  <a:pt x="5590113" y="375821"/>
                </a:lnTo>
                <a:close/>
                <a:moveTo>
                  <a:pt x="4793044" y="375821"/>
                </a:moveTo>
                <a:lnTo>
                  <a:pt x="4793044" y="663821"/>
                </a:lnTo>
                <a:lnTo>
                  <a:pt x="5081044" y="663821"/>
                </a:lnTo>
                <a:lnTo>
                  <a:pt x="5081044" y="375821"/>
                </a:lnTo>
                <a:close/>
                <a:moveTo>
                  <a:pt x="4283975" y="375821"/>
                </a:moveTo>
                <a:lnTo>
                  <a:pt x="4283975" y="663821"/>
                </a:lnTo>
                <a:lnTo>
                  <a:pt x="4571975" y="663821"/>
                </a:lnTo>
                <a:lnTo>
                  <a:pt x="4571975" y="375821"/>
                </a:lnTo>
                <a:close/>
                <a:moveTo>
                  <a:pt x="3774906" y="375821"/>
                </a:moveTo>
                <a:lnTo>
                  <a:pt x="3774906" y="663821"/>
                </a:lnTo>
                <a:lnTo>
                  <a:pt x="4062906" y="663821"/>
                </a:lnTo>
                <a:lnTo>
                  <a:pt x="4062906" y="375821"/>
                </a:lnTo>
                <a:close/>
                <a:moveTo>
                  <a:pt x="3265838" y="375821"/>
                </a:moveTo>
                <a:lnTo>
                  <a:pt x="3265838" y="663821"/>
                </a:lnTo>
                <a:lnTo>
                  <a:pt x="3553838" y="663821"/>
                </a:lnTo>
                <a:lnTo>
                  <a:pt x="3553838" y="375821"/>
                </a:lnTo>
                <a:close/>
                <a:moveTo>
                  <a:pt x="2756769" y="375821"/>
                </a:moveTo>
                <a:lnTo>
                  <a:pt x="2756769" y="663821"/>
                </a:lnTo>
                <a:lnTo>
                  <a:pt x="3044769" y="663821"/>
                </a:lnTo>
                <a:lnTo>
                  <a:pt x="3044769" y="375821"/>
                </a:lnTo>
                <a:close/>
                <a:moveTo>
                  <a:pt x="2247700" y="375821"/>
                </a:moveTo>
                <a:lnTo>
                  <a:pt x="2247700" y="663821"/>
                </a:lnTo>
                <a:lnTo>
                  <a:pt x="2535700" y="663821"/>
                </a:lnTo>
                <a:lnTo>
                  <a:pt x="2535700" y="375821"/>
                </a:lnTo>
                <a:close/>
                <a:moveTo>
                  <a:pt x="1738631" y="375821"/>
                </a:moveTo>
                <a:lnTo>
                  <a:pt x="1738631" y="663821"/>
                </a:lnTo>
                <a:lnTo>
                  <a:pt x="2026631" y="663821"/>
                </a:lnTo>
                <a:lnTo>
                  <a:pt x="2026631" y="375821"/>
                </a:lnTo>
                <a:close/>
                <a:moveTo>
                  <a:pt x="1229563" y="375821"/>
                </a:moveTo>
                <a:lnTo>
                  <a:pt x="1229563" y="663821"/>
                </a:lnTo>
                <a:lnTo>
                  <a:pt x="1517563" y="663821"/>
                </a:lnTo>
                <a:lnTo>
                  <a:pt x="1517563" y="375821"/>
                </a:lnTo>
                <a:close/>
                <a:moveTo>
                  <a:pt x="720493" y="375821"/>
                </a:moveTo>
                <a:lnTo>
                  <a:pt x="720493" y="663821"/>
                </a:lnTo>
                <a:lnTo>
                  <a:pt x="1008494" y="663821"/>
                </a:lnTo>
                <a:lnTo>
                  <a:pt x="1008494" y="375821"/>
                </a:lnTo>
                <a:close/>
                <a:moveTo>
                  <a:pt x="529408" y="0"/>
                </a:moveTo>
                <a:lnTo>
                  <a:pt x="8994790" y="0"/>
                </a:lnTo>
                <a:cubicBezTo>
                  <a:pt x="9287174" y="0"/>
                  <a:pt x="9524198" y="237024"/>
                  <a:pt x="9524198" y="529408"/>
                </a:cubicBezTo>
                <a:lnTo>
                  <a:pt x="9524198" y="5447881"/>
                </a:lnTo>
                <a:cubicBezTo>
                  <a:pt x="9524198" y="5740265"/>
                  <a:pt x="9287174" y="5977289"/>
                  <a:pt x="8994790" y="5977289"/>
                </a:cubicBezTo>
                <a:lnTo>
                  <a:pt x="529408" y="5977289"/>
                </a:lnTo>
                <a:cubicBezTo>
                  <a:pt x="237024" y="5977289"/>
                  <a:pt x="0" y="5740265"/>
                  <a:pt x="0" y="5447881"/>
                </a:cubicBezTo>
                <a:lnTo>
                  <a:pt x="0" y="529408"/>
                </a:lnTo>
                <a:cubicBezTo>
                  <a:pt x="0" y="237024"/>
                  <a:pt x="237024" y="0"/>
                  <a:pt x="529408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8" name="Google Shape;708;p8"/>
          <p:cNvSpPr/>
          <p:nvPr/>
        </p:nvSpPr>
        <p:spPr>
          <a:xfrm>
            <a:off x="792475" y="555375"/>
            <a:ext cx="91134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9" name="Google Shape;709;p8"/>
          <p:cNvSpPr/>
          <p:nvPr/>
        </p:nvSpPr>
        <p:spPr>
          <a:xfrm>
            <a:off x="854481" y="77847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0" name="Google Shape;710;p8"/>
          <p:cNvSpPr/>
          <p:nvPr/>
        </p:nvSpPr>
        <p:spPr>
          <a:xfrm>
            <a:off x="825212" y="73709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1" name="Google Shape;711;p8"/>
          <p:cNvSpPr/>
          <p:nvPr/>
        </p:nvSpPr>
        <p:spPr>
          <a:xfrm>
            <a:off x="765664" y="792607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12" name="Google Shape;712;p8"/>
          <p:cNvSpPr/>
          <p:nvPr/>
        </p:nvSpPr>
        <p:spPr>
          <a:xfrm>
            <a:off x="766674" y="739116"/>
            <a:ext cx="8887327" cy="5577595"/>
          </a:xfrm>
          <a:custGeom>
            <a:avLst/>
            <a:gdLst/>
            <a:ahLst/>
            <a:cxnLst/>
            <a:rect l="l" t="t" r="r" b="b"/>
            <a:pathLst>
              <a:path w="8887327" h="5577595" extrusionOk="0">
                <a:moveTo>
                  <a:pt x="8117684" y="231007"/>
                </a:moveTo>
                <a:lnTo>
                  <a:pt x="8117684" y="519007"/>
                </a:lnTo>
                <a:lnTo>
                  <a:pt x="8405684" y="519007"/>
                </a:lnTo>
                <a:lnTo>
                  <a:pt x="8405684" y="231007"/>
                </a:lnTo>
                <a:close/>
                <a:moveTo>
                  <a:pt x="7608608" y="231007"/>
                </a:moveTo>
                <a:lnTo>
                  <a:pt x="7608608" y="519007"/>
                </a:lnTo>
                <a:lnTo>
                  <a:pt x="7896608" y="519007"/>
                </a:lnTo>
                <a:lnTo>
                  <a:pt x="7896608" y="231007"/>
                </a:lnTo>
                <a:close/>
                <a:moveTo>
                  <a:pt x="7099539" y="231007"/>
                </a:moveTo>
                <a:lnTo>
                  <a:pt x="7099539" y="519007"/>
                </a:lnTo>
                <a:lnTo>
                  <a:pt x="7387539" y="519007"/>
                </a:lnTo>
                <a:lnTo>
                  <a:pt x="7387539" y="231007"/>
                </a:lnTo>
                <a:close/>
                <a:moveTo>
                  <a:pt x="6590470" y="231007"/>
                </a:moveTo>
                <a:lnTo>
                  <a:pt x="6590470" y="519007"/>
                </a:lnTo>
                <a:lnTo>
                  <a:pt x="6878470" y="519007"/>
                </a:lnTo>
                <a:lnTo>
                  <a:pt x="6878470" y="231007"/>
                </a:lnTo>
                <a:close/>
                <a:moveTo>
                  <a:pt x="6081401" y="231007"/>
                </a:moveTo>
                <a:lnTo>
                  <a:pt x="6081401" y="519007"/>
                </a:lnTo>
                <a:lnTo>
                  <a:pt x="6369401" y="519007"/>
                </a:lnTo>
                <a:lnTo>
                  <a:pt x="6369401" y="231007"/>
                </a:lnTo>
                <a:close/>
                <a:moveTo>
                  <a:pt x="5572332" y="231007"/>
                </a:moveTo>
                <a:lnTo>
                  <a:pt x="5572332" y="519007"/>
                </a:lnTo>
                <a:lnTo>
                  <a:pt x="5860332" y="519007"/>
                </a:lnTo>
                <a:lnTo>
                  <a:pt x="5860332" y="231007"/>
                </a:lnTo>
                <a:close/>
                <a:moveTo>
                  <a:pt x="5063263" y="231007"/>
                </a:moveTo>
                <a:lnTo>
                  <a:pt x="5063263" y="519007"/>
                </a:lnTo>
                <a:lnTo>
                  <a:pt x="5351263" y="519007"/>
                </a:lnTo>
                <a:lnTo>
                  <a:pt x="5351263" y="231007"/>
                </a:lnTo>
                <a:close/>
                <a:moveTo>
                  <a:pt x="4554194" y="231007"/>
                </a:moveTo>
                <a:lnTo>
                  <a:pt x="4554194" y="519007"/>
                </a:lnTo>
                <a:lnTo>
                  <a:pt x="4842194" y="519007"/>
                </a:lnTo>
                <a:lnTo>
                  <a:pt x="4842194" y="231007"/>
                </a:lnTo>
                <a:close/>
                <a:moveTo>
                  <a:pt x="4045125" y="231007"/>
                </a:moveTo>
                <a:lnTo>
                  <a:pt x="4045125" y="519007"/>
                </a:lnTo>
                <a:lnTo>
                  <a:pt x="4333125" y="519007"/>
                </a:lnTo>
                <a:lnTo>
                  <a:pt x="4333125" y="231007"/>
                </a:lnTo>
                <a:close/>
                <a:moveTo>
                  <a:pt x="3536056" y="231007"/>
                </a:moveTo>
                <a:lnTo>
                  <a:pt x="3536056" y="519007"/>
                </a:lnTo>
                <a:lnTo>
                  <a:pt x="3824056" y="519007"/>
                </a:lnTo>
                <a:lnTo>
                  <a:pt x="3824056" y="231007"/>
                </a:lnTo>
                <a:close/>
                <a:moveTo>
                  <a:pt x="3026987" y="231007"/>
                </a:moveTo>
                <a:lnTo>
                  <a:pt x="3026987" y="519007"/>
                </a:lnTo>
                <a:lnTo>
                  <a:pt x="3314988" y="519007"/>
                </a:lnTo>
                <a:lnTo>
                  <a:pt x="3314988" y="231007"/>
                </a:lnTo>
                <a:close/>
                <a:moveTo>
                  <a:pt x="2517919" y="231007"/>
                </a:moveTo>
                <a:lnTo>
                  <a:pt x="2517919" y="519007"/>
                </a:lnTo>
                <a:lnTo>
                  <a:pt x="2805918" y="519007"/>
                </a:lnTo>
                <a:lnTo>
                  <a:pt x="2805918" y="231007"/>
                </a:lnTo>
                <a:close/>
                <a:moveTo>
                  <a:pt x="2008849" y="231007"/>
                </a:moveTo>
                <a:lnTo>
                  <a:pt x="2008849" y="519007"/>
                </a:lnTo>
                <a:lnTo>
                  <a:pt x="2296849" y="519007"/>
                </a:lnTo>
                <a:lnTo>
                  <a:pt x="2296849" y="231007"/>
                </a:lnTo>
                <a:close/>
                <a:moveTo>
                  <a:pt x="1499781" y="231007"/>
                </a:moveTo>
                <a:lnTo>
                  <a:pt x="1499781" y="519007"/>
                </a:lnTo>
                <a:lnTo>
                  <a:pt x="1787781" y="519007"/>
                </a:lnTo>
                <a:lnTo>
                  <a:pt x="1787781" y="231007"/>
                </a:lnTo>
                <a:close/>
                <a:moveTo>
                  <a:pt x="990712" y="231007"/>
                </a:moveTo>
                <a:lnTo>
                  <a:pt x="990712" y="519007"/>
                </a:lnTo>
                <a:lnTo>
                  <a:pt x="1278712" y="519007"/>
                </a:lnTo>
                <a:lnTo>
                  <a:pt x="1278712" y="231007"/>
                </a:lnTo>
                <a:close/>
                <a:moveTo>
                  <a:pt x="481642" y="231007"/>
                </a:moveTo>
                <a:lnTo>
                  <a:pt x="481642" y="519007"/>
                </a:lnTo>
                <a:lnTo>
                  <a:pt x="769642" y="519007"/>
                </a:lnTo>
                <a:lnTo>
                  <a:pt x="769642" y="231007"/>
                </a:lnTo>
                <a:close/>
                <a:moveTo>
                  <a:pt x="494008" y="0"/>
                </a:moveTo>
                <a:lnTo>
                  <a:pt x="8393319" y="0"/>
                </a:lnTo>
                <a:cubicBezTo>
                  <a:pt x="8666152" y="0"/>
                  <a:pt x="8887327" y="221175"/>
                  <a:pt x="8887327" y="494008"/>
                </a:cubicBezTo>
                <a:lnTo>
                  <a:pt x="8887327" y="5083587"/>
                </a:lnTo>
                <a:cubicBezTo>
                  <a:pt x="8887327" y="5356420"/>
                  <a:pt x="8666152" y="5577595"/>
                  <a:pt x="8393319" y="5577595"/>
                </a:cubicBezTo>
                <a:lnTo>
                  <a:pt x="494008" y="5577595"/>
                </a:lnTo>
                <a:cubicBezTo>
                  <a:pt x="221175" y="5577595"/>
                  <a:pt x="0" y="5356420"/>
                  <a:pt x="0" y="5083587"/>
                </a:cubicBezTo>
                <a:lnTo>
                  <a:pt x="0" y="494008"/>
                </a:lnTo>
                <a:cubicBezTo>
                  <a:pt x="0" y="221175"/>
                  <a:pt x="221175" y="0"/>
                  <a:pt x="494008" y="0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50800" dist="38100" dir="2700000" algn="tl" rotWithShape="0">
              <a:srgbClr val="000000">
                <a:alpha val="298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713" name="Google Shape;713;p8" descr="A picture containing drawing&#10;&#10;Description automatically generated"/>
          <p:cNvPicPr preferRelativeResize="0"/>
          <p:nvPr/>
        </p:nvPicPr>
        <p:blipFill rotWithShape="1">
          <a:blip r:embed="rId2">
            <a:alphaModFix amt="14000"/>
          </a:blip>
          <a:srcRect b="20992"/>
          <a:stretch/>
        </p:blipFill>
        <p:spPr>
          <a:xfrm>
            <a:off x="1130925" y="1509650"/>
            <a:ext cx="8219524" cy="46288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4" name="Google Shape;714;p8"/>
          <p:cNvGrpSpPr/>
          <p:nvPr/>
        </p:nvGrpSpPr>
        <p:grpSpPr>
          <a:xfrm>
            <a:off x="1326140" y="278554"/>
            <a:ext cx="7817443" cy="939587"/>
            <a:chOff x="1371600" y="234214"/>
            <a:chExt cx="7736979" cy="822900"/>
          </a:xfrm>
        </p:grpSpPr>
        <p:sp>
          <p:nvSpPr>
            <p:cNvPr id="715" name="Google Shape;715;p8"/>
            <p:cNvSpPr/>
            <p:nvPr/>
          </p:nvSpPr>
          <p:spPr>
            <a:xfrm>
              <a:off x="137160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6" name="Google Shape;716;p8"/>
            <p:cNvSpPr/>
            <p:nvPr/>
          </p:nvSpPr>
          <p:spPr>
            <a:xfrm>
              <a:off x="187649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7" name="Google Shape;717;p8"/>
            <p:cNvSpPr/>
            <p:nvPr/>
          </p:nvSpPr>
          <p:spPr>
            <a:xfrm>
              <a:off x="238139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8" name="Google Shape;718;p8"/>
            <p:cNvSpPr/>
            <p:nvPr/>
          </p:nvSpPr>
          <p:spPr>
            <a:xfrm>
              <a:off x="288629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9" name="Google Shape;719;p8"/>
            <p:cNvSpPr/>
            <p:nvPr/>
          </p:nvSpPr>
          <p:spPr>
            <a:xfrm>
              <a:off x="339119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0" name="Google Shape;720;p8"/>
            <p:cNvSpPr/>
            <p:nvPr/>
          </p:nvSpPr>
          <p:spPr>
            <a:xfrm>
              <a:off x="3896095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1" name="Google Shape;721;p8"/>
            <p:cNvSpPr/>
            <p:nvPr/>
          </p:nvSpPr>
          <p:spPr>
            <a:xfrm>
              <a:off x="4400994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2" name="Google Shape;722;p8"/>
            <p:cNvSpPr/>
            <p:nvPr/>
          </p:nvSpPr>
          <p:spPr>
            <a:xfrm>
              <a:off x="4905893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3" name="Google Shape;723;p8"/>
            <p:cNvSpPr/>
            <p:nvPr/>
          </p:nvSpPr>
          <p:spPr>
            <a:xfrm>
              <a:off x="5410792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4" name="Google Shape;724;p8"/>
            <p:cNvSpPr/>
            <p:nvPr/>
          </p:nvSpPr>
          <p:spPr>
            <a:xfrm>
              <a:off x="5915691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5" name="Google Shape;725;p8"/>
            <p:cNvSpPr/>
            <p:nvPr/>
          </p:nvSpPr>
          <p:spPr>
            <a:xfrm>
              <a:off x="6420590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6" name="Google Shape;726;p8"/>
            <p:cNvSpPr/>
            <p:nvPr/>
          </p:nvSpPr>
          <p:spPr>
            <a:xfrm>
              <a:off x="692548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7" name="Google Shape;727;p8"/>
            <p:cNvSpPr/>
            <p:nvPr/>
          </p:nvSpPr>
          <p:spPr>
            <a:xfrm>
              <a:off x="7430388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8" name="Google Shape;728;p8"/>
            <p:cNvSpPr/>
            <p:nvPr/>
          </p:nvSpPr>
          <p:spPr>
            <a:xfrm>
              <a:off x="7935287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29" name="Google Shape;729;p8"/>
            <p:cNvSpPr/>
            <p:nvPr/>
          </p:nvSpPr>
          <p:spPr>
            <a:xfrm>
              <a:off x="8440186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30" name="Google Shape;730;p8"/>
            <p:cNvSpPr/>
            <p:nvPr/>
          </p:nvSpPr>
          <p:spPr>
            <a:xfrm>
              <a:off x="8945079" y="234214"/>
              <a:ext cx="163500" cy="822900"/>
            </a:xfrm>
            <a:prstGeom prst="roundRect">
              <a:avLst>
                <a:gd name="adj" fmla="val 50000"/>
              </a:avLst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31" name="Google Shape;731;p8"/>
          <p:cNvGrpSpPr/>
          <p:nvPr/>
        </p:nvGrpSpPr>
        <p:grpSpPr>
          <a:xfrm>
            <a:off x="8939750" y="5320875"/>
            <a:ext cx="2619075" cy="1003200"/>
            <a:chOff x="8939750" y="5320875"/>
            <a:chExt cx="2619075" cy="1003200"/>
          </a:xfrm>
        </p:grpSpPr>
        <p:sp>
          <p:nvSpPr>
            <p:cNvPr id="732" name="Google Shape;732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3" name="Google Shape;733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4" name="Google Shape;734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5" name="Google Shape;735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  <p:sp>
          <p:nvSpPr>
            <p:cNvPr id="736" name="Google Shape;736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7" name="Google Shape;737;p8"/>
            <p:cNvSpPr/>
            <p:nvPr/>
          </p:nvSpPr>
          <p:spPr>
            <a:xfrm rot="-5400000">
              <a:off x="10068575" y="4865925"/>
              <a:ext cx="1003200" cy="1913100"/>
            </a:xfrm>
            <a:prstGeom prst="trapezoid">
              <a:avLst>
                <a:gd name="adj" fmla="val 19525"/>
              </a:avLst>
            </a:pr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8" name="Google Shape;738;p8"/>
            <p:cNvSpPr/>
            <p:nvPr/>
          </p:nvSpPr>
          <p:spPr>
            <a:xfrm>
              <a:off x="8939750" y="5504925"/>
              <a:ext cx="731700" cy="635100"/>
            </a:xfrm>
            <a:prstGeom prst="rect">
              <a:avLst/>
            </a:prstGeom>
            <a:solidFill>
              <a:srgbClr val="000000">
                <a:alpha val="134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i="0" u="none" strike="noStrike" cap="none">
                <a:solidFill>
                  <a:srgbClr val="FFFFFF"/>
                </a:solidFill>
                <a:latin typeface="Barriecito"/>
                <a:ea typeface="Barriecito"/>
                <a:cs typeface="Barriecito"/>
                <a:sym typeface="Barriecito"/>
              </a:endParaRPr>
            </a:p>
          </p:txBody>
        </p:sp>
        <p:sp>
          <p:nvSpPr>
            <p:cNvPr id="739" name="Google Shape;739;p8"/>
            <p:cNvSpPr txBox="1"/>
            <p:nvPr/>
          </p:nvSpPr>
          <p:spPr>
            <a:xfrm>
              <a:off x="9789125" y="5622375"/>
              <a:ext cx="1769700" cy="400200"/>
            </a:xfrm>
            <a:prstGeom prst="rect">
              <a:avLst/>
            </a:prstGeom>
            <a:noFill/>
            <a:ln>
              <a:noFill/>
            </a:ln>
            <a:effectLst>
              <a:outerShdw dist="38100" dir="3960000" algn="bl" rotWithShape="0">
                <a:srgbClr val="000000"/>
              </a:outerShdw>
            </a:effectLst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300">
                  <a:solidFill>
                    <a:schemeClr val="dk2"/>
                  </a:solidFill>
                  <a:latin typeface="Ranchers"/>
                  <a:ea typeface="Ranchers"/>
                  <a:cs typeface="Ranchers"/>
                  <a:sym typeface="Ranchers"/>
                </a:rPr>
                <a:t>INFO</a:t>
              </a:r>
              <a:endParaRPr sz="2300">
                <a:solidFill>
                  <a:schemeClr val="dk2"/>
                </a:solidFill>
                <a:latin typeface="Ranchers"/>
                <a:ea typeface="Ranchers"/>
                <a:cs typeface="Ranchers"/>
                <a:sym typeface="Ranchers"/>
              </a:endParaRPr>
            </a:p>
          </p:txBody>
        </p:sp>
      </p:grpSp>
      <p:sp>
        <p:nvSpPr>
          <p:cNvPr id="740" name="Google Shape;740;p8"/>
          <p:cNvSpPr txBox="1">
            <a:spLocks noGrp="1"/>
          </p:cNvSpPr>
          <p:nvPr>
            <p:ph type="body" idx="1"/>
          </p:nvPr>
        </p:nvSpPr>
        <p:spPr>
          <a:xfrm>
            <a:off x="1249950" y="1968350"/>
            <a:ext cx="8024400" cy="4094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Gochi Hand"/>
              <a:buChar char="●"/>
              <a:defRPr sz="2400"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●"/>
              <a:defRPr sz="1900"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○"/>
              <a:defRPr sz="1900"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Font typeface="Gochi Hand"/>
              <a:buChar char="■"/>
              <a:defRPr sz="1900"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grpSp>
        <p:nvGrpSpPr>
          <p:cNvPr id="741" name="Google Shape;741;p8"/>
          <p:cNvGrpSpPr/>
          <p:nvPr/>
        </p:nvGrpSpPr>
        <p:grpSpPr>
          <a:xfrm rot="-1067895" flipH="1">
            <a:off x="927274" y="4793679"/>
            <a:ext cx="576933" cy="1053355"/>
            <a:chOff x="5930618" y="1536098"/>
            <a:chExt cx="1609023" cy="2932306"/>
          </a:xfrm>
        </p:grpSpPr>
        <p:grpSp>
          <p:nvGrpSpPr>
            <p:cNvPr id="742" name="Google Shape;742;p8"/>
            <p:cNvGrpSpPr/>
            <p:nvPr/>
          </p:nvGrpSpPr>
          <p:grpSpPr>
            <a:xfrm>
              <a:off x="5930618" y="1536098"/>
              <a:ext cx="1609023" cy="2932306"/>
              <a:chOff x="6208295" y="550435"/>
              <a:chExt cx="1609023" cy="2932306"/>
            </a:xfrm>
          </p:grpSpPr>
          <p:sp>
            <p:nvSpPr>
              <p:cNvPr id="743" name="Google Shape;743;p8"/>
              <p:cNvSpPr/>
              <p:nvPr/>
            </p:nvSpPr>
            <p:spPr>
              <a:xfrm rot="10800000">
                <a:off x="6225940" y="2188143"/>
                <a:ext cx="1560898" cy="1286577"/>
              </a:xfrm>
              <a:custGeom>
                <a:avLst/>
                <a:gdLst/>
                <a:ahLst/>
                <a:cxnLst/>
                <a:rect l="l" t="t" r="r" b="b"/>
                <a:pathLst>
                  <a:path w="1560898" h="1286577" extrusionOk="0">
                    <a:moveTo>
                      <a:pt x="1560898" y="1286577"/>
                    </a:moveTo>
                    <a:lnTo>
                      <a:pt x="11230" y="1286577"/>
                    </a:lnTo>
                    <a:lnTo>
                      <a:pt x="11230" y="539014"/>
                    </a:lnTo>
                    <a:lnTo>
                      <a:pt x="0" y="539014"/>
                    </a:lnTo>
                    <a:lnTo>
                      <a:pt x="774834" y="0"/>
                    </a:lnTo>
                    <a:lnTo>
                      <a:pt x="1545058" y="535807"/>
                    </a:lnTo>
                    <a:lnTo>
                      <a:pt x="1560898" y="535807"/>
                    </a:lnTo>
                    <a:close/>
                  </a:path>
                </a:pathLst>
              </a:custGeom>
              <a:solidFill>
                <a:srgbClr val="F7D38F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4" name="Google Shape;744;p8"/>
              <p:cNvSpPr/>
              <p:nvPr/>
            </p:nvSpPr>
            <p:spPr>
              <a:xfrm rot="10800000">
                <a:off x="6989543" y="2200976"/>
                <a:ext cx="766816" cy="1280999"/>
              </a:xfrm>
              <a:custGeom>
                <a:avLst/>
                <a:gdLst/>
                <a:ahLst/>
                <a:cxnLst/>
                <a:rect l="l" t="t" r="r" b="b"/>
                <a:pathLst>
                  <a:path w="766816" h="1280999" extrusionOk="0">
                    <a:moveTo>
                      <a:pt x="766816" y="1280999"/>
                    </a:moveTo>
                    <a:lnTo>
                      <a:pt x="11230" y="1280999"/>
                    </a:lnTo>
                    <a:lnTo>
                      <a:pt x="11230" y="533436"/>
                    </a:lnTo>
                    <a:lnTo>
                      <a:pt x="0" y="533436"/>
                    </a:lnTo>
                    <a:lnTo>
                      <a:pt x="766816" y="0"/>
                    </a:ln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5" name="Google Shape;745;p8"/>
              <p:cNvSpPr/>
              <p:nvPr/>
            </p:nvSpPr>
            <p:spPr>
              <a:xfrm>
                <a:off x="6227545" y="582329"/>
                <a:ext cx="1544855" cy="2375474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2346147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2346147"/>
                    </a:lnTo>
                    <a:lnTo>
                      <a:pt x="1271992" y="1987617"/>
                    </a:lnTo>
                    <a:lnTo>
                      <a:pt x="1016906" y="2343752"/>
                    </a:lnTo>
                    <a:lnTo>
                      <a:pt x="755493" y="1987617"/>
                    </a:lnTo>
                    <a:lnTo>
                      <a:pt x="494081" y="2300439"/>
                    </a:lnTo>
                    <a:lnTo>
                      <a:pt x="238995" y="1987617"/>
                    </a:lnTo>
                    <a:lnTo>
                      <a:pt x="0" y="2302833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FB43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6" name="Google Shape;746;p8"/>
              <p:cNvSpPr/>
              <p:nvPr/>
            </p:nvSpPr>
            <p:spPr>
              <a:xfrm>
                <a:off x="6501911" y="580726"/>
                <a:ext cx="1013174" cy="2375012"/>
              </a:xfrm>
              <a:custGeom>
                <a:avLst/>
                <a:gdLst/>
                <a:ahLst/>
                <a:cxnLst/>
                <a:rect l="l" t="t" r="r" b="b"/>
                <a:pathLst>
                  <a:path w="1013174" h="2375012" extrusionOk="0">
                    <a:moveTo>
                      <a:pt x="618189" y="0"/>
                    </a:moveTo>
                    <a:lnTo>
                      <a:pt x="722641" y="0"/>
                    </a:lnTo>
                    <a:cubicBezTo>
                      <a:pt x="798062" y="0"/>
                      <a:pt x="869913" y="15489"/>
                      <a:pt x="935264" y="43499"/>
                    </a:cubicBezTo>
                    <a:lnTo>
                      <a:pt x="1013174" y="86351"/>
                    </a:lnTo>
                    <a:lnTo>
                      <a:pt x="976198" y="2042175"/>
                    </a:lnTo>
                    <a:lnTo>
                      <a:pt x="740937" y="2375012"/>
                    </a:lnTo>
                    <a:lnTo>
                      <a:pt x="661003" y="2264663"/>
                    </a:lnTo>
                    <a:close/>
                    <a:moveTo>
                      <a:pt x="270276" y="0"/>
                    </a:moveTo>
                    <a:lnTo>
                      <a:pt x="345974" y="0"/>
                    </a:lnTo>
                    <a:lnTo>
                      <a:pt x="386192" y="2127303"/>
                    </a:lnTo>
                    <a:lnTo>
                      <a:pt x="218112" y="2331121"/>
                    </a:lnTo>
                    <a:lnTo>
                      <a:pt x="0" y="2060074"/>
                    </a:lnTo>
                    <a:lnTo>
                      <a:pt x="37919" y="54353"/>
                    </a:lnTo>
                    <a:lnTo>
                      <a:pt x="57653" y="43499"/>
                    </a:lnTo>
                    <a:cubicBezTo>
                      <a:pt x="123005" y="15489"/>
                      <a:pt x="194855" y="0"/>
                      <a:pt x="270276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7" name="Google Shape;747;p8"/>
              <p:cNvSpPr/>
              <p:nvPr/>
            </p:nvSpPr>
            <p:spPr>
              <a:xfrm>
                <a:off x="6230753" y="556661"/>
                <a:ext cx="1544855" cy="555056"/>
              </a:xfrm>
              <a:custGeom>
                <a:avLst/>
                <a:gdLst/>
                <a:ahLst/>
                <a:cxnLst/>
                <a:rect l="l" t="t" r="r" b="b"/>
                <a:pathLst>
                  <a:path w="1544855" h="555056" extrusionOk="0">
                    <a:moveTo>
                      <a:pt x="546245" y="0"/>
                    </a:moveTo>
                    <a:lnTo>
                      <a:pt x="998610" y="0"/>
                    </a:lnTo>
                    <a:cubicBezTo>
                      <a:pt x="1300293" y="0"/>
                      <a:pt x="1544855" y="244562"/>
                      <a:pt x="1544855" y="546245"/>
                    </a:cubicBezTo>
                    <a:lnTo>
                      <a:pt x="1544855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E3607D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8" name="Google Shape;748;p8"/>
              <p:cNvSpPr/>
              <p:nvPr/>
            </p:nvSpPr>
            <p:spPr>
              <a:xfrm>
                <a:off x="6765353" y="3234088"/>
                <a:ext cx="499017" cy="248653"/>
              </a:xfrm>
              <a:custGeom>
                <a:avLst/>
                <a:gdLst/>
                <a:ahLst/>
                <a:cxnLst/>
                <a:rect l="l" t="t" r="r" b="b"/>
                <a:pathLst>
                  <a:path w="499017" h="248653" extrusionOk="0">
                    <a:moveTo>
                      <a:pt x="249058" y="0"/>
                    </a:moveTo>
                    <a:cubicBezTo>
                      <a:pt x="311852" y="0"/>
                      <a:pt x="371674" y="12726"/>
                      <a:pt x="426085" y="35740"/>
                    </a:cubicBezTo>
                    <a:lnTo>
                      <a:pt x="499017" y="75327"/>
                    </a:lnTo>
                    <a:lnTo>
                      <a:pt x="249860" y="248653"/>
                    </a:lnTo>
                    <a:lnTo>
                      <a:pt x="0" y="74838"/>
                    </a:lnTo>
                    <a:lnTo>
                      <a:pt x="72032" y="35740"/>
                    </a:lnTo>
                    <a:cubicBezTo>
                      <a:pt x="126443" y="12726"/>
                      <a:pt x="186264" y="0"/>
                      <a:pt x="24905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9" name="Google Shape;749;p8"/>
              <p:cNvSpPr/>
              <p:nvPr/>
            </p:nvSpPr>
            <p:spPr>
              <a:xfrm>
                <a:off x="6208295" y="1063591"/>
                <a:ext cx="1597800" cy="375300"/>
              </a:xfrm>
              <a:prstGeom prst="roundRect">
                <a:avLst>
                  <a:gd name="adj" fmla="val 16667"/>
                </a:avLst>
              </a:prstGeom>
              <a:solidFill>
                <a:srgbClr val="A8BFD6"/>
              </a:solidFill>
              <a:ln w="2857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0" name="Google Shape;750;p8"/>
              <p:cNvSpPr/>
              <p:nvPr/>
            </p:nvSpPr>
            <p:spPr>
              <a:xfrm flipH="1">
                <a:off x="6994360" y="550435"/>
                <a:ext cx="774832" cy="512039"/>
              </a:xfrm>
              <a:custGeom>
                <a:avLst/>
                <a:gdLst/>
                <a:ahLst/>
                <a:cxnLst/>
                <a:rect l="l" t="t" r="r" b="b"/>
                <a:pathLst>
                  <a:path w="774832" h="555056" extrusionOk="0">
                    <a:moveTo>
                      <a:pt x="546245" y="0"/>
                    </a:moveTo>
                    <a:lnTo>
                      <a:pt x="774832" y="0"/>
                    </a:lnTo>
                    <a:lnTo>
                      <a:pt x="774832" y="555056"/>
                    </a:lnTo>
                    <a:lnTo>
                      <a:pt x="0" y="555056"/>
                    </a:lnTo>
                    <a:lnTo>
                      <a:pt x="0" y="546245"/>
                    </a:lnTo>
                    <a:cubicBezTo>
                      <a:pt x="0" y="244562"/>
                      <a:pt x="244562" y="0"/>
                      <a:pt x="54624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1" name="Google Shape;751;p8"/>
              <p:cNvSpPr/>
              <p:nvPr/>
            </p:nvSpPr>
            <p:spPr>
              <a:xfrm flipH="1">
                <a:off x="6993134" y="1066800"/>
                <a:ext cx="824184" cy="375385"/>
              </a:xfrm>
              <a:custGeom>
                <a:avLst/>
                <a:gdLst/>
                <a:ahLst/>
                <a:cxnLst/>
                <a:rect l="l" t="t" r="r" b="b"/>
                <a:pathLst>
                  <a:path w="792485" h="375385" extrusionOk="0">
                    <a:moveTo>
                      <a:pt x="62565" y="0"/>
                    </a:moveTo>
                    <a:lnTo>
                      <a:pt x="792485" y="0"/>
                    </a:lnTo>
                    <a:lnTo>
                      <a:pt x="792485" y="375385"/>
                    </a:lnTo>
                    <a:lnTo>
                      <a:pt x="62565" y="375385"/>
                    </a:lnTo>
                    <a:cubicBezTo>
                      <a:pt x="28011" y="375385"/>
                      <a:pt x="0" y="347374"/>
                      <a:pt x="0" y="312820"/>
                    </a:cubicBezTo>
                    <a:lnTo>
                      <a:pt x="0" y="62565"/>
                    </a:lnTo>
                    <a:cubicBezTo>
                      <a:pt x="0" y="28011"/>
                      <a:pt x="28011" y="0"/>
                      <a:pt x="62565" y="0"/>
                    </a:cubicBezTo>
                    <a:close/>
                  </a:path>
                </a:pathLst>
              </a:custGeom>
              <a:solidFill>
                <a:srgbClr val="FFFFFF">
                  <a:alpha val="2745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2" name="Google Shape;752;p8"/>
            <p:cNvSpPr/>
            <p:nvPr/>
          </p:nvSpPr>
          <p:spPr>
            <a:xfrm>
              <a:off x="7382576" y="3113772"/>
              <a:ext cx="67500" cy="540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3" name="Google Shape;753;p8"/>
            <p:cNvSpPr/>
            <p:nvPr/>
          </p:nvSpPr>
          <p:spPr>
            <a:xfrm>
              <a:off x="7376159" y="2890787"/>
              <a:ext cx="67500" cy="144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4" name="Google Shape;754;p8"/>
            <p:cNvSpPr/>
            <p:nvPr/>
          </p:nvSpPr>
          <p:spPr>
            <a:xfrm>
              <a:off x="6731266" y="2457649"/>
              <a:ext cx="67500" cy="432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5" name="Google Shape;755;p8"/>
            <p:cNvSpPr/>
            <p:nvPr/>
          </p:nvSpPr>
          <p:spPr>
            <a:xfrm>
              <a:off x="6734474" y="2956560"/>
              <a:ext cx="67500" cy="1080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6" name="Google Shape;756;p8"/>
            <p:cNvSpPr/>
            <p:nvPr/>
          </p:nvSpPr>
          <p:spPr>
            <a:xfrm rot="3200062">
              <a:off x="7093647" y="3970895"/>
              <a:ext cx="67320" cy="324003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7" name="Google Shape;757;p8"/>
            <p:cNvSpPr/>
            <p:nvPr/>
          </p:nvSpPr>
          <p:spPr>
            <a:xfrm rot="5400000">
              <a:off x="6680505" y="1450126"/>
              <a:ext cx="97200" cy="1595700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8" name="Google Shape;758;p8"/>
            <p:cNvSpPr/>
            <p:nvPr/>
          </p:nvSpPr>
          <p:spPr>
            <a:xfrm rot="3484535">
              <a:off x="6838763" y="4268957"/>
              <a:ext cx="67511" cy="107961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59" name="Google Shape;759;p8"/>
            <p:cNvSpPr/>
            <p:nvPr/>
          </p:nvSpPr>
          <p:spPr>
            <a:xfrm rot="-1504720">
              <a:off x="7344127" y="1872139"/>
              <a:ext cx="67239" cy="108035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0" name="Google Shape;760;p8"/>
            <p:cNvSpPr/>
            <p:nvPr/>
          </p:nvSpPr>
          <p:spPr>
            <a:xfrm rot="-3012820">
              <a:off x="7177533" y="1614475"/>
              <a:ext cx="114388" cy="226856"/>
            </a:xfrm>
            <a:prstGeom prst="roundRect">
              <a:avLst>
                <a:gd name="adj" fmla="val 50000"/>
              </a:avLst>
            </a:prstGeom>
            <a:solidFill>
              <a:srgbClr val="FFFFFF">
                <a:alpha val="376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61" name="Google Shape;761;p8"/>
          <p:cNvSpPr/>
          <p:nvPr/>
        </p:nvSpPr>
        <p:spPr>
          <a:xfrm flipH="1">
            <a:off x="1345668" y="5808625"/>
            <a:ext cx="844600" cy="407150"/>
          </a:xfrm>
          <a:custGeom>
            <a:avLst/>
            <a:gdLst/>
            <a:ahLst/>
            <a:cxnLst/>
            <a:rect l="l" t="t" r="r" b="b"/>
            <a:pathLst>
              <a:path w="33784" h="16286" extrusionOk="0">
                <a:moveTo>
                  <a:pt x="33784" y="0"/>
                </a:moveTo>
                <a:cubicBezTo>
                  <a:pt x="32358" y="155"/>
                  <a:pt x="25586" y="-388"/>
                  <a:pt x="25229" y="932"/>
                </a:cubicBezTo>
                <a:cubicBezTo>
                  <a:pt x="24873" y="2252"/>
                  <a:pt x="33280" y="6679"/>
                  <a:pt x="31645" y="7921"/>
                </a:cubicBezTo>
                <a:cubicBezTo>
                  <a:pt x="30010" y="9164"/>
                  <a:pt x="16570" y="7048"/>
                  <a:pt x="15417" y="8387"/>
                </a:cubicBezTo>
                <a:cubicBezTo>
                  <a:pt x="14264" y="9727"/>
                  <a:pt x="27296" y="14869"/>
                  <a:pt x="24726" y="15958"/>
                </a:cubicBezTo>
                <a:cubicBezTo>
                  <a:pt x="22157" y="17047"/>
                  <a:pt x="4121" y="15092"/>
                  <a:pt x="0" y="14919"/>
                </a:cubicBezTo>
              </a:path>
            </a:pathLst>
          </a:custGeom>
          <a:noFill/>
          <a:ln w="2857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2" name="Google Shape;762;p8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8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8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8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8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8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565243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42276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42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73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2638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806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2667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267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1333">
                <a:solidFill>
                  <a:srgbClr val="888888"/>
                </a:solidFill>
              </a:defRPr>
            </a:lvl1pPr>
            <a:lvl2pPr marL="609630" lvl="1" indent="-152408" algn="l"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200">
                <a:solidFill>
                  <a:srgbClr val="888888"/>
                </a:solidFill>
              </a:defRPr>
            </a:lvl2pPr>
            <a:lvl3pPr marL="914446" lvl="2" indent="-152408" algn="l">
              <a:spcBef>
                <a:spcPts val="213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067">
                <a:solidFill>
                  <a:srgbClr val="888888"/>
                </a:solidFill>
              </a:defRPr>
            </a:lvl3pPr>
            <a:lvl4pPr marL="1219261" lvl="3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4pPr>
            <a:lvl5pPr marL="1524076" lvl="4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5pPr>
            <a:lvl6pPr marL="1828891" lvl="5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6pPr>
            <a:lvl7pPr marL="2133707" lvl="6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7pPr>
            <a:lvl8pPr marL="2438522" lvl="7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8pPr>
            <a:lvl9pPr marL="2743337" lvl="8" indent="-152408" algn="l">
              <a:spcBef>
                <a:spcPts val="187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933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0347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3098800" y="1066800"/>
            <a:ext cx="2692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1867"/>
            </a:lvl1pPr>
            <a:lvl2pPr marL="609630" lvl="1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1600"/>
            </a:lvl2pPr>
            <a:lvl3pPr marL="914446" lvl="2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200"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200"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014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304800" y="1449917"/>
            <a:ext cx="2693459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3096684" y="1023409"/>
            <a:ext cx="2694517" cy="426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304815" lvl="0" indent="-152408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 b="1"/>
            </a:lvl1pPr>
            <a:lvl2pPr marL="609630" lvl="1" indent="-152408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333" b="1"/>
            </a:lvl2pPr>
            <a:lvl3pPr marL="914446" lvl="2" indent="-152408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00" b="1"/>
            </a:lvl3pPr>
            <a:lvl4pPr marL="1219261" lvl="3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4pPr>
            <a:lvl5pPr marL="1524076" lvl="4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5pPr>
            <a:lvl6pPr marL="1828891" lvl="5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6pPr>
            <a:lvl7pPr marL="2133707" lvl="6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7pPr>
            <a:lvl8pPr marL="2438522" lvl="7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8pPr>
            <a:lvl9pPr marL="2743337" lvl="8" indent="-152408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067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3096684" y="1449917"/>
            <a:ext cx="2694517" cy="2634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1pPr>
            <a:lvl2pPr marL="609630" lvl="1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200"/>
            </a:lvl3pPr>
            <a:lvl4pPr marL="1219261" lvl="3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067"/>
            </a:lvl4pPr>
            <a:lvl5pPr marL="1524076" lvl="4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067"/>
            </a:lvl5pPr>
            <a:lvl6pPr marL="1828891" lvl="5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6pPr>
            <a:lvl7pPr marL="2133707" lvl="6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7pPr>
            <a:lvl8pPr marL="2438522" lvl="7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8pPr>
            <a:lvl9pPr marL="2743337" lvl="8" indent="-220144" algn="l">
              <a:spcBef>
                <a:spcPts val="213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067"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04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991229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927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2383367" y="182034"/>
            <a:ext cx="3407833" cy="390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87881" algn="l">
              <a:spcBef>
                <a:spcPts val="42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2133"/>
            </a:lvl1pPr>
            <a:lvl2pPr marL="609630" lvl="1" indent="-270947" algn="l">
              <a:spcBef>
                <a:spcPts val="373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1867"/>
            </a:lvl2pPr>
            <a:lvl3pPr marL="914446" lvl="2" indent="-254013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1600"/>
            </a:lvl3pPr>
            <a:lvl4pPr marL="1219261" lvl="3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1333"/>
            </a:lvl4pPr>
            <a:lvl5pPr marL="1524076" lvl="4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1333"/>
            </a:lvl5pPr>
            <a:lvl6pPr marL="1828891" lvl="5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6pPr>
            <a:lvl7pPr marL="2133707" lvl="6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7pPr>
            <a:lvl8pPr marL="2438522" lvl="7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8pPr>
            <a:lvl9pPr marL="2743337" lvl="8" indent="-237079" algn="l">
              <a:spcBef>
                <a:spcPts val="267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1333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304800" y="956734"/>
            <a:ext cx="2005542" cy="3127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31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1333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1194859" y="408517"/>
            <a:ext cx="3657600" cy="27432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1194859" y="3578225"/>
            <a:ext cx="3657600" cy="536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152408" algn="l">
              <a:spcBef>
                <a:spcPts val="187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933"/>
            </a:lvl1pPr>
            <a:lvl2pPr marL="609630" lvl="1" indent="-152408" algn="l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800"/>
            </a:lvl2pPr>
            <a:lvl3pPr marL="914446" lvl="2" indent="-152408" algn="l">
              <a:spcBef>
                <a:spcPts val="133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667"/>
            </a:lvl3pPr>
            <a:lvl4pPr marL="1219261" lvl="3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4pPr>
            <a:lvl5pPr marL="1524076" lvl="4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5pPr>
            <a:lvl6pPr marL="1828891" lvl="5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6pPr>
            <a:lvl7pPr marL="2133707" lvl="6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7pPr>
            <a:lvl8pPr marL="2438522" lvl="7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8pPr>
            <a:lvl9pPr marL="2743337" lvl="8" indent="-152408" algn="l">
              <a:spcBef>
                <a:spcPts val="12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6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9360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1539346" y="-167746"/>
            <a:ext cx="3017309" cy="548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1928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3154892" y="1447800"/>
            <a:ext cx="3901017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360892" y="127001"/>
            <a:ext cx="3901017" cy="401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04815" lvl="0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09630" lvl="1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914446" lvl="2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219261" lvl="3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1524076" lvl="4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1828891" lvl="5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133707" lvl="6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438522" lvl="7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2743337" lvl="8" indent="-228611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64249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8209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3562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41022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14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12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62984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00755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4022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1116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5852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280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91" r:id="rId4"/>
    <p:sldLayoutId id="214748366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7263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Google Shape;7;p1"/>
          <p:cNvSpPr/>
          <p:nvPr/>
        </p:nvSpPr>
        <p:spPr>
          <a:xfrm>
            <a:off x="415650" y="555375"/>
            <a:ext cx="9490200" cy="5977200"/>
          </a:xfrm>
          <a:prstGeom prst="roundRect">
            <a:avLst>
              <a:gd name="adj" fmla="val 8857"/>
            </a:avLst>
          </a:prstGeom>
          <a:solidFill>
            <a:srgbClr val="000000">
              <a:alpha val="98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Ranchers"/>
              <a:buNone/>
              <a:defRPr sz="37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body" idx="1"/>
          </p:nvPr>
        </p:nvSpPr>
        <p:spPr>
          <a:xfrm>
            <a:off x="415650" y="1509658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Gochi Hand"/>
              <a:buChar char="●"/>
              <a:defRPr sz="24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1pPr>
            <a:lvl2pPr marL="914400" lvl="1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2pPr>
            <a:lvl3pPr marL="1371600" lvl="2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3pPr>
            <a:lvl4pPr marL="1828800" lvl="3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4pPr>
            <a:lvl5pPr marL="2286000" lvl="4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5pPr>
            <a:lvl6pPr marL="2743200" lvl="5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6pPr>
            <a:lvl7pPr marL="3200400" lvl="6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●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7pPr>
            <a:lvl8pPr marL="3657600" lvl="7" indent="-349250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Gochi Hand"/>
              <a:buChar char="○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8pPr>
            <a:lvl9pPr marL="4114800" lvl="8" indent="-349250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1"/>
              </a:buClr>
              <a:buSzPts val="1900"/>
              <a:buFont typeface="Gochi Hand"/>
              <a:buChar char="■"/>
              <a:defRPr sz="1900">
                <a:solidFill>
                  <a:schemeClr val="dk1"/>
                </a:solidFill>
                <a:latin typeface="Gochi Hand"/>
                <a:ea typeface="Gochi Hand"/>
                <a:cs typeface="Gochi Hand"/>
                <a:sym typeface="Gochi Hand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algn="r">
              <a:buNone/>
              <a:defRPr sz="1300">
                <a:solidFill>
                  <a:schemeClr val="dk2"/>
                </a:solidFill>
              </a:defRPr>
            </a:lvl1pPr>
            <a:lvl2pPr lvl="1" algn="r">
              <a:buNone/>
              <a:defRPr sz="1300">
                <a:solidFill>
                  <a:schemeClr val="dk2"/>
                </a:solidFill>
              </a:defRPr>
            </a:lvl2pPr>
            <a:lvl3pPr lvl="2" algn="r">
              <a:buNone/>
              <a:defRPr sz="1300">
                <a:solidFill>
                  <a:schemeClr val="dk2"/>
                </a:solidFill>
              </a:defRPr>
            </a:lvl3pPr>
            <a:lvl4pPr lvl="3" algn="r">
              <a:buNone/>
              <a:defRPr sz="1300">
                <a:solidFill>
                  <a:schemeClr val="dk2"/>
                </a:solidFill>
              </a:defRPr>
            </a:lvl4pPr>
            <a:lvl5pPr lvl="4" algn="r">
              <a:buNone/>
              <a:defRPr sz="1300">
                <a:solidFill>
                  <a:schemeClr val="dk2"/>
                </a:solidFill>
              </a:defRPr>
            </a:lvl5pPr>
            <a:lvl6pPr lvl="5" algn="r">
              <a:buNone/>
              <a:defRPr sz="1300">
                <a:solidFill>
                  <a:schemeClr val="dk2"/>
                </a:solidFill>
              </a:defRPr>
            </a:lvl6pPr>
            <a:lvl7pPr lvl="6" algn="r">
              <a:buNone/>
              <a:defRPr sz="1300">
                <a:solidFill>
                  <a:schemeClr val="dk2"/>
                </a:solidFill>
              </a:defRPr>
            </a:lvl7pPr>
            <a:lvl8pPr lvl="7" algn="r">
              <a:buNone/>
              <a:defRPr sz="1300">
                <a:solidFill>
                  <a:schemeClr val="dk2"/>
                </a:solidFill>
              </a:defRPr>
            </a:lvl8pPr>
            <a:lvl9pPr lvl="8" algn="r">
              <a:buNone/>
              <a:defRPr sz="13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1" name="Google Shape;11;p1"/>
          <p:cNvSpPr txBox="1"/>
          <p:nvPr/>
        </p:nvSpPr>
        <p:spPr>
          <a:xfrm rot="5400000">
            <a:off x="-679350" y="609200"/>
            <a:ext cx="1579800" cy="3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Barlow Condensed"/>
                <a:ea typeface="Barlow Condensed"/>
                <a:cs typeface="Barlow Condensed"/>
                <a:sym typeface="Barlow Condensed"/>
              </a:rPr>
              <a:t>SLIDESMANIA.COM</a:t>
            </a:r>
            <a:endParaRPr>
              <a:latin typeface="Barlow Condensed"/>
              <a:ea typeface="Barlow Condensed"/>
              <a:cs typeface="Barlow Condensed"/>
              <a:sym typeface="Barlow Condensed"/>
            </a:endParaRPr>
          </a:p>
        </p:txBody>
      </p:sp>
    </p:spTree>
    <p:extLst>
      <p:ext uri="{BB962C8B-B14F-4D97-AF65-F5344CB8AC3E}">
        <p14:creationId xmlns:p14="http://schemas.microsoft.com/office/powerpoint/2010/main" val="21001135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77558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933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631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5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7.xml"/><Relationship Id="rId5" Type="http://schemas.openxmlformats.org/officeDocument/2006/relationships/image" Target="../media/image27.jpeg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9.xml"/><Relationship Id="rId4" Type="http://schemas.microsoft.com/office/2007/relationships/hdphoto" Target="../media/hdphoto4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10.xml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microsoft.com/office/2007/relationships/hdphoto" Target="../media/hdphoto1.wdp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9.png"/><Relationship Id="rId7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16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3" name="Google Shape;783;p10"/>
          <p:cNvSpPr txBox="1"/>
          <p:nvPr/>
        </p:nvSpPr>
        <p:spPr>
          <a:xfrm>
            <a:off x="1398375" y="524375"/>
            <a:ext cx="1868100" cy="77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andlee"/>
              <a:ea typeface="Handlee"/>
              <a:cs typeface="Handlee"/>
              <a:sym typeface="Handlee"/>
            </a:endParaRPr>
          </a:p>
        </p:txBody>
      </p:sp>
      <p:sp>
        <p:nvSpPr>
          <p:cNvPr id="792" name="Google Shape;792;p10">
            <a:hlinkClick r:id="" action="ppaction://noaction"/>
          </p:cNvPr>
          <p:cNvSpPr/>
          <p:nvPr/>
        </p:nvSpPr>
        <p:spPr>
          <a:xfrm>
            <a:off x="9771525" y="1284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3" name="Google Shape;793;p10">
            <a:hlinkClick r:id="" action="ppaction://noaction"/>
          </p:cNvPr>
          <p:cNvSpPr/>
          <p:nvPr/>
        </p:nvSpPr>
        <p:spPr>
          <a:xfrm>
            <a:off x="9771525" y="2123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4" name="Google Shape;794;p10">
            <a:hlinkClick r:id="" action="ppaction://noaction"/>
          </p:cNvPr>
          <p:cNvSpPr/>
          <p:nvPr/>
        </p:nvSpPr>
        <p:spPr>
          <a:xfrm>
            <a:off x="9771525" y="29613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5" name="Google Shape;795;p10">
            <a:hlinkClick r:id="" action="ppaction://noaction"/>
          </p:cNvPr>
          <p:cNvSpPr/>
          <p:nvPr/>
        </p:nvSpPr>
        <p:spPr>
          <a:xfrm>
            <a:off x="9771525" y="37995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6" name="Google Shape;796;p10">
            <a:hlinkClick r:id="" action="ppaction://noaction"/>
          </p:cNvPr>
          <p:cNvSpPr/>
          <p:nvPr/>
        </p:nvSpPr>
        <p:spPr>
          <a:xfrm>
            <a:off x="9771525" y="47139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97" name="Google Shape;797;p10">
            <a:hlinkClick r:id="" action="ppaction://noaction"/>
          </p:cNvPr>
          <p:cNvSpPr/>
          <p:nvPr/>
        </p:nvSpPr>
        <p:spPr>
          <a:xfrm>
            <a:off x="9771525" y="5552150"/>
            <a:ext cx="1942200" cy="7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C12F200-52AC-47C4-80BE-EB7DF61F285F}"/>
              </a:ext>
            </a:extLst>
          </p:cNvPr>
          <p:cNvSpPr/>
          <p:nvPr/>
        </p:nvSpPr>
        <p:spPr>
          <a:xfrm>
            <a:off x="9832" y="68827"/>
            <a:ext cx="275303" cy="1284950"/>
          </a:xfrm>
          <a:prstGeom prst="rect">
            <a:avLst/>
          </a:prstGeom>
          <a:solidFill>
            <a:srgbClr val="FCF3BA"/>
          </a:solidFill>
          <a:ln>
            <a:solidFill>
              <a:srgbClr val="FCF3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E691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BE96226-C7E8-4983-938C-D1334D15C65F}"/>
              </a:ext>
            </a:extLst>
          </p:cNvPr>
          <p:cNvSpPr txBox="1"/>
          <p:nvPr/>
        </p:nvSpPr>
        <p:spPr>
          <a:xfrm>
            <a:off x="1939197" y="2144050"/>
            <a:ext cx="80045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CHÀO MỪNG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 EM ĐẾN VỚI TIẾT TOÁN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840311" cy="523220"/>
            <a:chOff x="4975091" y="695644"/>
            <a:chExt cx="7840311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40298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đường</a:t>
              </a:r>
              <a:r>
                <a:rPr lang="en-US" sz="2800" dirty="0"/>
                <a:t> </a:t>
              </a:r>
              <a:r>
                <a:rPr lang="en-US" sz="2800" dirty="0" err="1"/>
                <a:t>cong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8370771" y="2679301"/>
            <a:ext cx="2599302" cy="2695412"/>
          </a:xfrm>
          <a:prstGeom prst="rect">
            <a:avLst/>
          </a:prstGeom>
        </p:spPr>
      </p:pic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2918413" y="5170831"/>
            <a:ext cx="5434700" cy="594062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đường</a:t>
            </a:r>
            <a:r>
              <a:rPr lang="en-US" sz="2800" dirty="0">
                <a:solidFill>
                  <a:srgbClr val="FB1D12"/>
                </a:solidFill>
              </a:rPr>
              <a:t> cong.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C97A785-58EC-48E2-99E6-2A888E13D758}"/>
              </a:ext>
            </a:extLst>
          </p:cNvPr>
          <p:cNvGrpSpPr/>
          <p:nvPr/>
        </p:nvGrpSpPr>
        <p:grpSpPr>
          <a:xfrm>
            <a:off x="1099942" y="1484600"/>
            <a:ext cx="7031772" cy="2693725"/>
            <a:chOff x="258765" y="3524531"/>
            <a:chExt cx="7031772" cy="269372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3492AC7-782F-432D-A646-5BE12F809051}"/>
                </a:ext>
              </a:extLst>
            </p:cNvPr>
            <p:cNvGrpSpPr/>
            <p:nvPr/>
          </p:nvGrpSpPr>
          <p:grpSpPr>
            <a:xfrm>
              <a:off x="1057301" y="3524531"/>
              <a:ext cx="5434700" cy="2693725"/>
              <a:chOff x="1057301" y="3524531"/>
              <a:chExt cx="5434700" cy="2693725"/>
            </a:xfrm>
          </p:grpSpPr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5AA1ED1-4E00-4B7F-AC19-8EBDB3933BDD}"/>
                  </a:ext>
                </a:extLst>
              </p:cNvPr>
              <p:cNvSpPr/>
              <p:nvPr/>
            </p:nvSpPr>
            <p:spPr>
              <a:xfrm>
                <a:off x="1057301" y="3524531"/>
                <a:ext cx="5434700" cy="2693725"/>
              </a:xfrm>
              <a:prstGeom prst="rect">
                <a:avLst/>
              </a:prstGeom>
              <a:solidFill>
                <a:srgbClr val="4FAC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AB938FC1-7F68-4C5C-9A37-5DCC15211C4B}"/>
                  </a:ext>
                </a:extLst>
              </p:cNvPr>
              <p:cNvSpPr/>
              <p:nvPr/>
            </p:nvSpPr>
            <p:spPr>
              <a:xfrm>
                <a:off x="1220709" y="3715657"/>
                <a:ext cx="5107520" cy="2336800"/>
              </a:xfrm>
              <a:prstGeom prst="rect">
                <a:avLst/>
              </a:prstGeom>
              <a:solidFill>
                <a:srgbClr val="4FAC53"/>
              </a:solidFill>
              <a:ln w="381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FFD6472C-8D1E-4B30-A5C6-FCE17A91948D}"/>
                </a:ext>
              </a:extLst>
            </p:cNvPr>
            <p:cNvSpPr/>
            <p:nvPr/>
          </p:nvSpPr>
          <p:spPr>
            <a:xfrm>
              <a:off x="3017269" y="4114193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7E5CFCF7-EDED-411D-A23F-EBE1DE08FE31}"/>
                </a:ext>
              </a:extLst>
            </p:cNvPr>
            <p:cNvSpPr/>
            <p:nvPr/>
          </p:nvSpPr>
          <p:spPr>
            <a:xfrm>
              <a:off x="5569262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8F7F6A05-2B45-4704-9159-C0E380EFB93F}"/>
                </a:ext>
              </a:extLst>
            </p:cNvPr>
            <p:cNvCxnSpPr>
              <a:cxnSpLocks/>
              <a:stCxn id="25" idx="0"/>
              <a:endCxn id="25" idx="4"/>
            </p:cNvCxnSpPr>
            <p:nvPr/>
          </p:nvCxnSpPr>
          <p:spPr>
            <a:xfrm>
              <a:off x="6326462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2A3A39A-AC0E-4394-8A1E-6DCF2A0C1B31}"/>
                </a:ext>
              </a:extLst>
            </p:cNvPr>
            <p:cNvSpPr/>
            <p:nvPr/>
          </p:nvSpPr>
          <p:spPr>
            <a:xfrm>
              <a:off x="460511" y="4126857"/>
              <a:ext cx="1514400" cy="1514400"/>
            </a:xfrm>
            <a:prstGeom prst="ellipse">
              <a:avLst/>
            </a:prstGeom>
            <a:solidFill>
              <a:srgbClr val="4FAC5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E2F57F2-C65C-4838-A8EE-3FD9064469A5}"/>
                </a:ext>
              </a:extLst>
            </p:cNvPr>
            <p:cNvCxnSpPr>
              <a:cxnSpLocks/>
              <a:stCxn id="32" idx="0"/>
              <a:endCxn id="32" idx="4"/>
            </p:cNvCxnSpPr>
            <p:nvPr/>
          </p:nvCxnSpPr>
          <p:spPr>
            <a:xfrm>
              <a:off x="1217711" y="4126857"/>
              <a:ext cx="0" cy="151440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159D9C3-F3C2-4812-9C8B-AA90F44BB5FF}"/>
                </a:ext>
              </a:extLst>
            </p:cNvPr>
            <p:cNvSpPr/>
            <p:nvPr/>
          </p:nvSpPr>
          <p:spPr>
            <a:xfrm>
              <a:off x="6351117" y="4071938"/>
              <a:ext cx="14550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8F50045-BBA6-4046-8807-502A47BC85B3}"/>
                </a:ext>
              </a:extLst>
            </p:cNvPr>
            <p:cNvSpPr/>
            <p:nvPr/>
          </p:nvSpPr>
          <p:spPr>
            <a:xfrm>
              <a:off x="6489325" y="3966684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9856092-051C-4BB6-B82E-FB2B4C30B48A}"/>
                </a:ext>
              </a:extLst>
            </p:cNvPr>
            <p:cNvSpPr/>
            <p:nvPr/>
          </p:nvSpPr>
          <p:spPr>
            <a:xfrm>
              <a:off x="1056902" y="4070499"/>
              <a:ext cx="149259" cy="1601787"/>
            </a:xfrm>
            <a:prstGeom prst="rect">
              <a:avLst/>
            </a:prstGeom>
            <a:solidFill>
              <a:srgbClr val="4FAC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ABA4D924-A1ED-4171-A12F-C7DA2BC6D493}"/>
                </a:ext>
              </a:extLst>
            </p:cNvPr>
            <p:cNvSpPr/>
            <p:nvPr/>
          </p:nvSpPr>
          <p:spPr>
            <a:xfrm>
              <a:off x="258765" y="4017871"/>
              <a:ext cx="801212" cy="17070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8053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F407F17-B1FF-4756-A1DC-0429AC5FC587}"/>
              </a:ext>
            </a:extLst>
          </p:cNvPr>
          <p:cNvGrpSpPr/>
          <p:nvPr/>
        </p:nvGrpSpPr>
        <p:grpSpPr>
          <a:xfrm>
            <a:off x="1727200" y="1074093"/>
            <a:ext cx="3309257" cy="2067343"/>
            <a:chOff x="1727200" y="1321743"/>
            <a:chExt cx="3309257" cy="2067343"/>
          </a:xfrm>
        </p:grpSpPr>
        <p:sp>
          <p:nvSpPr>
            <p:cNvPr id="7" name="Isosceles Triangle 6">
              <a:extLst>
                <a:ext uri="{FF2B5EF4-FFF2-40B4-BE49-F238E27FC236}">
                  <a16:creationId xmlns:a16="http://schemas.microsoft.com/office/drawing/2014/main" id="{419E8CCB-58A9-46AF-9AAB-204D5DD262A2}"/>
                </a:ext>
              </a:extLst>
            </p:cNvPr>
            <p:cNvSpPr/>
            <p:nvPr/>
          </p:nvSpPr>
          <p:spPr>
            <a:xfrm>
              <a:off x="1727200" y="1321743"/>
              <a:ext cx="3309257" cy="2067343"/>
            </a:xfrm>
            <a:prstGeom prst="triangle">
              <a:avLst>
                <a:gd name="adj" fmla="val 23357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E2A5292-3850-4B99-A7C7-DDD5761BE007}"/>
                </a:ext>
              </a:extLst>
            </p:cNvPr>
            <p:cNvCxnSpPr>
              <a:endCxn id="7" idx="5"/>
            </p:cNvCxnSpPr>
            <p:nvPr/>
          </p:nvCxnSpPr>
          <p:spPr>
            <a:xfrm flipV="1">
              <a:off x="2002971" y="2355415"/>
              <a:ext cx="1765329" cy="300699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5C66000A-F14A-4874-9B02-DAB44C250321}"/>
                </a:ext>
              </a:extLst>
            </p:cNvPr>
            <p:cNvCxnSpPr>
              <a:cxnSpLocks/>
              <a:stCxn id="7" idx="5"/>
            </p:cNvCxnSpPr>
            <p:nvPr/>
          </p:nvCxnSpPr>
          <p:spPr>
            <a:xfrm flipH="1">
              <a:off x="3676650" y="2355415"/>
              <a:ext cx="91650" cy="1033671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Trapezoid 30">
            <a:extLst>
              <a:ext uri="{FF2B5EF4-FFF2-40B4-BE49-F238E27FC236}">
                <a16:creationId xmlns:a16="http://schemas.microsoft.com/office/drawing/2014/main" id="{445B8F09-54E1-49F1-B58F-EB95E3005964}"/>
              </a:ext>
            </a:extLst>
          </p:cNvPr>
          <p:cNvSpPr/>
          <p:nvPr/>
        </p:nvSpPr>
        <p:spPr>
          <a:xfrm>
            <a:off x="1727200" y="2104359"/>
            <a:ext cx="3309257" cy="1028700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09257" h="1028700">
                <a:moveTo>
                  <a:pt x="0" y="1028700"/>
                </a:moveTo>
                <a:lnTo>
                  <a:pt x="283845" y="312420"/>
                </a:lnTo>
                <a:lnTo>
                  <a:pt x="2034812" y="0"/>
                </a:lnTo>
                <a:lnTo>
                  <a:pt x="3309257" y="1028700"/>
                </a:lnTo>
                <a:lnTo>
                  <a:pt x="0" y="1028700"/>
                </a:lnTo>
                <a:close/>
              </a:path>
            </a:pathLst>
          </a:cu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4F363D7-DCD1-488C-8B0B-74678334E604}"/>
              </a:ext>
            </a:extLst>
          </p:cNvPr>
          <p:cNvSpPr/>
          <p:nvPr/>
        </p:nvSpPr>
        <p:spPr>
          <a:xfrm>
            <a:off x="1722211" y="2087196"/>
            <a:ext cx="2034630" cy="1045863"/>
          </a:xfrm>
          <a:custGeom>
            <a:avLst/>
            <a:gdLst>
              <a:gd name="connsiteX0" fmla="*/ 0 w 1996530"/>
              <a:gd name="connsiteY0" fmla="*/ 0 h 1122063"/>
              <a:gd name="connsiteX1" fmla="*/ 1996530 w 1996530"/>
              <a:gd name="connsiteY1" fmla="*/ 0 h 1122063"/>
              <a:gd name="connsiteX2" fmla="*/ 1996530 w 1996530"/>
              <a:gd name="connsiteY2" fmla="*/ 1122063 h 1122063"/>
              <a:gd name="connsiteX3" fmla="*/ 0 w 1996530"/>
              <a:gd name="connsiteY3" fmla="*/ 1122063 h 1122063"/>
              <a:gd name="connsiteX4" fmla="*/ 0 w 19965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9653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64780 w 2034630"/>
              <a:gd name="connsiteY2" fmla="*/ 111571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0 w 2034630"/>
              <a:gd name="connsiteY0" fmla="*/ 0 h 1122063"/>
              <a:gd name="connsiteX1" fmla="*/ 2034630 w 2034630"/>
              <a:gd name="connsiteY1" fmla="*/ 76200 h 1122063"/>
              <a:gd name="connsiteX2" fmla="*/ 1939380 w 2034630"/>
              <a:gd name="connsiteY2" fmla="*/ 1122063 h 1122063"/>
              <a:gd name="connsiteX3" fmla="*/ 0 w 2034630"/>
              <a:gd name="connsiteY3" fmla="*/ 1122063 h 1122063"/>
              <a:gd name="connsiteX4" fmla="*/ 0 w 2034630"/>
              <a:gd name="connsiteY4" fmla="*/ 0 h 11220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23850 w 2034630"/>
              <a:gd name="connsiteY0" fmla="*/ 1714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23850 w 2034630"/>
              <a:gd name="connsiteY4" fmla="*/ 171450 h 1045863"/>
              <a:gd name="connsiteX0" fmla="*/ 330200 w 2034630"/>
              <a:gd name="connsiteY0" fmla="*/ 17780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330200 w 2034630"/>
              <a:gd name="connsiteY4" fmla="*/ 177800 h 1045863"/>
              <a:gd name="connsiteX0" fmla="*/ 254000 w 2034630"/>
              <a:gd name="connsiteY0" fmla="*/ 3873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54000 w 2034630"/>
              <a:gd name="connsiteY4" fmla="*/ 387350 h 1045863"/>
              <a:gd name="connsiteX0" fmla="*/ 273050 w 2034630"/>
              <a:gd name="connsiteY0" fmla="*/ 323850 h 1045863"/>
              <a:gd name="connsiteX1" fmla="*/ 2034630 w 2034630"/>
              <a:gd name="connsiteY1" fmla="*/ 0 h 1045863"/>
              <a:gd name="connsiteX2" fmla="*/ 1939380 w 2034630"/>
              <a:gd name="connsiteY2" fmla="*/ 1045863 h 1045863"/>
              <a:gd name="connsiteX3" fmla="*/ 0 w 2034630"/>
              <a:gd name="connsiteY3" fmla="*/ 1045863 h 1045863"/>
              <a:gd name="connsiteX4" fmla="*/ 273050 w 2034630"/>
              <a:gd name="connsiteY4" fmla="*/ 323850 h 1045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34630" h="1045863">
                <a:moveTo>
                  <a:pt x="273050" y="323850"/>
                </a:moveTo>
                <a:lnTo>
                  <a:pt x="2034630" y="0"/>
                </a:lnTo>
                <a:cubicBezTo>
                  <a:pt x="2002880" y="348621"/>
                  <a:pt x="1990180" y="506742"/>
                  <a:pt x="1939380" y="1045863"/>
                </a:cubicBezTo>
                <a:lnTo>
                  <a:pt x="0" y="1045863"/>
                </a:lnTo>
                <a:lnTo>
                  <a:pt x="273050" y="323850"/>
                </a:lnTo>
                <a:close/>
              </a:path>
            </a:pathLst>
          </a:custGeom>
          <a:solidFill>
            <a:srgbClr val="93DC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231C65-EA97-413F-990C-179FE574AA22}"/>
              </a:ext>
            </a:extLst>
          </p:cNvPr>
          <p:cNvGrpSpPr/>
          <p:nvPr/>
        </p:nvGrpSpPr>
        <p:grpSpPr>
          <a:xfrm>
            <a:off x="838640" y="316175"/>
            <a:ext cx="7362616" cy="523220"/>
            <a:chOff x="4975091" y="695644"/>
            <a:chExt cx="7362616" cy="52322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517B4F7C-0BA6-4BC5-ACD2-0F04260A141C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2</a:t>
              </a:r>
              <a:endParaRPr lang="vi-VN" sz="3200" b="1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341F9C8-D45E-4E73-8408-10FD2696F812}"/>
                </a:ext>
              </a:extLst>
            </p:cNvPr>
            <p:cNvSpPr txBox="1"/>
            <p:nvPr/>
          </p:nvSpPr>
          <p:spPr>
            <a:xfrm>
              <a:off x="5412413" y="695644"/>
              <a:ext cx="69252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tứ</a:t>
              </a:r>
              <a:r>
                <a:rPr lang="en-US" sz="2800" dirty="0"/>
                <a:t> </a:t>
              </a:r>
              <a:r>
                <a:rPr lang="en-US" sz="2800" dirty="0" err="1"/>
                <a:t>giác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sp>
        <p:nvSpPr>
          <p:cNvPr id="32" name="Trapezoid 30">
            <a:extLst>
              <a:ext uri="{FF2B5EF4-FFF2-40B4-BE49-F238E27FC236}">
                <a16:creationId xmlns:a16="http://schemas.microsoft.com/office/drawing/2014/main" id="{BCFFB043-8B7A-41F6-B845-F9B66E9135AD}"/>
              </a:ext>
            </a:extLst>
          </p:cNvPr>
          <p:cNvSpPr/>
          <p:nvPr/>
        </p:nvSpPr>
        <p:spPr>
          <a:xfrm rot="6664295">
            <a:off x="1866284" y="1495240"/>
            <a:ext cx="2200459" cy="1855916"/>
          </a:xfrm>
          <a:custGeom>
            <a:avLst/>
            <a:gdLst>
              <a:gd name="connsiteX0" fmla="*/ 0 w 3309257"/>
              <a:gd name="connsiteY0" fmla="*/ 891540 h 891540"/>
              <a:gd name="connsiteX1" fmla="*/ 222885 w 3309257"/>
              <a:gd name="connsiteY1" fmla="*/ 0 h 891540"/>
              <a:gd name="connsiteX2" fmla="*/ 3086372 w 3309257"/>
              <a:gd name="connsiteY2" fmla="*/ 0 h 891540"/>
              <a:gd name="connsiteX3" fmla="*/ 3309257 w 3309257"/>
              <a:gd name="connsiteY3" fmla="*/ 891540 h 891540"/>
              <a:gd name="connsiteX4" fmla="*/ 0 w 3309257"/>
              <a:gd name="connsiteY4" fmla="*/ 891540 h 891540"/>
              <a:gd name="connsiteX0" fmla="*/ 0 w 3309257"/>
              <a:gd name="connsiteY0" fmla="*/ 1028700 h 1028700"/>
              <a:gd name="connsiteX1" fmla="*/ 222885 w 3309257"/>
              <a:gd name="connsiteY1" fmla="*/ 13716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14325 w 3309257"/>
              <a:gd name="connsiteY1" fmla="*/ 1981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06705 w 3309257"/>
              <a:gd name="connsiteY1" fmla="*/ 2667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60985 w 3309257"/>
              <a:gd name="connsiteY1" fmla="*/ 38100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283845 w 3309257"/>
              <a:gd name="connsiteY1" fmla="*/ 312420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028700 h 1028700"/>
              <a:gd name="connsiteX1" fmla="*/ 351870 w 3309257"/>
              <a:gd name="connsiteY1" fmla="*/ 302928 h 1028700"/>
              <a:gd name="connsiteX2" fmla="*/ 2034812 w 3309257"/>
              <a:gd name="connsiteY2" fmla="*/ 0 h 1028700"/>
              <a:gd name="connsiteX3" fmla="*/ 3309257 w 3309257"/>
              <a:gd name="connsiteY3" fmla="*/ 1028700 h 1028700"/>
              <a:gd name="connsiteX4" fmla="*/ 0 w 3309257"/>
              <a:gd name="connsiteY4" fmla="*/ 1028700 h 1028700"/>
              <a:gd name="connsiteX0" fmla="*/ 0 w 3309257"/>
              <a:gd name="connsiteY0" fmla="*/ 1838722 h 1838722"/>
              <a:gd name="connsiteX1" fmla="*/ 351870 w 3309257"/>
              <a:gd name="connsiteY1" fmla="*/ 1112950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309257"/>
              <a:gd name="connsiteY0" fmla="*/ 1838722 h 1838722"/>
              <a:gd name="connsiteX1" fmla="*/ 759367 w 3309257"/>
              <a:gd name="connsiteY1" fmla="*/ 300075 h 1838722"/>
              <a:gd name="connsiteX2" fmla="*/ 2272636 w 3309257"/>
              <a:gd name="connsiteY2" fmla="*/ 0 h 1838722"/>
              <a:gd name="connsiteX3" fmla="*/ 3309257 w 3309257"/>
              <a:gd name="connsiteY3" fmla="*/ 1838722 h 1838722"/>
              <a:gd name="connsiteX4" fmla="*/ 0 w 3309257"/>
              <a:gd name="connsiteY4" fmla="*/ 1838722 h 1838722"/>
              <a:gd name="connsiteX0" fmla="*/ 0 w 3296942"/>
              <a:gd name="connsiteY0" fmla="*/ 1838722 h 1838722"/>
              <a:gd name="connsiteX1" fmla="*/ 759367 w 3296942"/>
              <a:gd name="connsiteY1" fmla="*/ 300075 h 1838722"/>
              <a:gd name="connsiteX2" fmla="*/ 2272636 w 3296942"/>
              <a:gd name="connsiteY2" fmla="*/ 0 h 1838722"/>
              <a:gd name="connsiteX3" fmla="*/ 3296942 w 3296942"/>
              <a:gd name="connsiteY3" fmla="*/ 1817017 h 1838722"/>
              <a:gd name="connsiteX4" fmla="*/ 0 w 3296942"/>
              <a:gd name="connsiteY4" fmla="*/ 1838722 h 1838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96942" h="1838722">
                <a:moveTo>
                  <a:pt x="0" y="1838722"/>
                </a:moveTo>
                <a:lnTo>
                  <a:pt x="759367" y="300075"/>
                </a:lnTo>
                <a:lnTo>
                  <a:pt x="2272636" y="0"/>
                </a:lnTo>
                <a:lnTo>
                  <a:pt x="3296942" y="1817017"/>
                </a:lnTo>
                <a:lnTo>
                  <a:pt x="0" y="1838722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1D5C7BA8-D421-4A60-9537-80A6CC79F726}"/>
              </a:ext>
            </a:extLst>
          </p:cNvPr>
          <p:cNvSpPr/>
          <p:nvPr/>
        </p:nvSpPr>
        <p:spPr>
          <a:xfrm>
            <a:off x="5430520" y="1664052"/>
            <a:ext cx="5434700" cy="594062"/>
          </a:xfrm>
          <a:prstGeom prst="roundRect">
            <a:avLst>
              <a:gd name="adj" fmla="val 20752"/>
            </a:avLst>
          </a:prstGeom>
          <a:solidFill>
            <a:srgbClr val="F7EE79"/>
          </a:solidFill>
          <a:effectLst>
            <a:softEdge rad="12700"/>
          </a:effectLst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FB1D12"/>
                </a:solidFill>
              </a:rPr>
              <a:t>Trong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3 </a:t>
            </a:r>
            <a:r>
              <a:rPr lang="en-US" sz="2800" dirty="0" err="1">
                <a:solidFill>
                  <a:srgbClr val="FB1D12"/>
                </a:solidFill>
              </a:rPr>
              <a:t>hình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tứ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giác</a:t>
            </a:r>
            <a:r>
              <a:rPr lang="en-US" sz="2800" dirty="0">
                <a:solidFill>
                  <a:srgbClr val="FB1D12"/>
                </a:solidFill>
              </a:rPr>
              <a:t>.</a:t>
            </a:r>
            <a:endParaRPr lang="vi-VN" sz="2800" dirty="0">
              <a:solidFill>
                <a:srgbClr val="FB1D12"/>
              </a:solidFill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3BCD5C1-F4F8-485B-940E-F39073DA2BCD}"/>
              </a:ext>
            </a:extLst>
          </p:cNvPr>
          <p:cNvGrpSpPr/>
          <p:nvPr/>
        </p:nvGrpSpPr>
        <p:grpSpPr>
          <a:xfrm>
            <a:off x="838640" y="3454955"/>
            <a:ext cx="7530931" cy="523220"/>
            <a:chOff x="4975091" y="695644"/>
            <a:chExt cx="7530931" cy="52322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483AD2B-1C82-4A84-8064-92E8C4F5432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3</a:t>
              </a:r>
              <a:endParaRPr lang="vi-VN" sz="3200" b="1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38636150-E909-48D0-A9CA-B6B92D9A95B8}"/>
                </a:ext>
              </a:extLst>
            </p:cNvPr>
            <p:cNvSpPr txBox="1"/>
            <p:nvPr/>
          </p:nvSpPr>
          <p:spPr>
            <a:xfrm>
              <a:off x="5412413" y="695644"/>
              <a:ext cx="709360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trụ</a:t>
              </a:r>
              <a:r>
                <a:rPr lang="en-US" sz="2800" dirty="0"/>
                <a:t>?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nào</a:t>
              </a:r>
              <a:r>
                <a:rPr lang="en-US" sz="2800" dirty="0"/>
                <a:t> </a:t>
              </a:r>
              <a:r>
                <a:rPr lang="en-US" sz="2800" dirty="0" err="1"/>
                <a:t>là</a:t>
              </a:r>
              <a:r>
                <a:rPr lang="en-US" sz="2800" dirty="0"/>
                <a:t> </a:t>
              </a:r>
              <a:r>
                <a:rPr lang="en-US" sz="2800" dirty="0" err="1"/>
                <a:t>khối</a:t>
              </a:r>
              <a:r>
                <a:rPr lang="en-US" sz="2800" dirty="0"/>
                <a:t> </a:t>
              </a:r>
              <a:r>
                <a:rPr lang="en-US" sz="2800" dirty="0" err="1"/>
                <a:t>cầu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pic>
        <p:nvPicPr>
          <p:cNvPr id="38" name="Picture 37">
            <a:extLst>
              <a:ext uri="{FF2B5EF4-FFF2-40B4-BE49-F238E27FC236}">
                <a16:creationId xmlns:a16="http://schemas.microsoft.com/office/drawing/2014/main" id="{8929934A-D1BE-4685-A290-7DE5305276E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401"/>
          <a:stretch/>
        </p:blipFill>
        <p:spPr>
          <a:xfrm>
            <a:off x="838640" y="4316115"/>
            <a:ext cx="9801225" cy="2086670"/>
          </a:xfrm>
          <a:prstGeom prst="rect">
            <a:avLst/>
          </a:prstGeom>
        </p:spPr>
      </p:pic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41BB8-9140-485A-BDF5-B75DA9C8DCCD}"/>
              </a:ext>
            </a:extLst>
          </p:cNvPr>
          <p:cNvGrpSpPr/>
          <p:nvPr/>
        </p:nvGrpSpPr>
        <p:grpSpPr>
          <a:xfrm>
            <a:off x="3272342" y="3892277"/>
            <a:ext cx="1268361" cy="584473"/>
            <a:chOff x="3272342" y="3892277"/>
            <a:chExt cx="1268361" cy="584473"/>
          </a:xfrm>
        </p:grpSpPr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51F79E23-26DB-4082-8E0A-BB940C620A25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1492D368-415F-4FE5-B680-9FC45CF30CAB}"/>
                </a:ext>
              </a:extLst>
            </p:cNvPr>
            <p:cNvCxnSpPr/>
            <p:nvPr/>
          </p:nvCxnSpPr>
          <p:spPr>
            <a:xfrm>
              <a:off x="3848100" y="3892277"/>
              <a:ext cx="0" cy="584473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87776B5-DA05-4ED5-A834-8C0633D1DC5E}"/>
              </a:ext>
            </a:extLst>
          </p:cNvPr>
          <p:cNvGrpSpPr/>
          <p:nvPr/>
        </p:nvGrpSpPr>
        <p:grpSpPr>
          <a:xfrm>
            <a:off x="6668224" y="3896676"/>
            <a:ext cx="2911205" cy="791438"/>
            <a:chOff x="3272342" y="3892277"/>
            <a:chExt cx="2911207" cy="79143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9DAAD82-7885-4081-A526-4372B6AE5F2A}"/>
                </a:ext>
              </a:extLst>
            </p:cNvPr>
            <p:cNvCxnSpPr/>
            <p:nvPr/>
          </p:nvCxnSpPr>
          <p:spPr>
            <a:xfrm>
              <a:off x="3272342" y="3892277"/>
              <a:ext cx="1268361" cy="0"/>
            </a:xfrm>
            <a:prstGeom prst="line">
              <a:avLst/>
            </a:prstGeom>
            <a:ln w="28575">
              <a:solidFill>
                <a:srgbClr val="FB1D1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2CC6E098-E16F-4503-A717-FC7DB500F498}"/>
                </a:ext>
              </a:extLst>
            </p:cNvPr>
            <p:cNvCxnSpPr>
              <a:cxnSpLocks/>
            </p:cNvCxnSpPr>
            <p:nvPr/>
          </p:nvCxnSpPr>
          <p:spPr>
            <a:xfrm>
              <a:off x="3848100" y="3892277"/>
              <a:ext cx="2335449" cy="791438"/>
            </a:xfrm>
            <a:prstGeom prst="straightConnector1">
              <a:avLst/>
            </a:prstGeom>
            <a:ln w="28575">
              <a:solidFill>
                <a:srgbClr val="FB1D1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3560956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29" grpId="0" animBg="1"/>
      <p:bldP spid="29" grpId="1" animBg="1"/>
      <p:bldP spid="32" grpId="0" animBg="1"/>
      <p:bldP spid="32" grpId="1" animBg="1"/>
      <p:bldP spid="3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F3284B69-B012-4E6A-A049-731DADCF3C95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5854EA-0DDE-4057-A60B-BCE3DDFECA2B}"/>
              </a:ext>
            </a:extLst>
          </p:cNvPr>
          <p:cNvSpPr txBox="1"/>
          <p:nvPr/>
        </p:nvSpPr>
        <p:spPr>
          <a:xfrm>
            <a:off x="1541167" y="590964"/>
            <a:ext cx="3386433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 err="1"/>
              <a:t>Vẽ</a:t>
            </a:r>
            <a:r>
              <a:rPr lang="en-US" sz="2700" dirty="0"/>
              <a:t> </a:t>
            </a:r>
            <a:r>
              <a:rPr lang="en-US" sz="2700" err="1"/>
              <a:t>hình</a:t>
            </a:r>
            <a:r>
              <a:rPr lang="en-US" sz="2700"/>
              <a:t> </a:t>
            </a:r>
            <a:r>
              <a:rPr lang="en-US" sz="2700" smtClean="0"/>
              <a:t>(theo </a:t>
            </a:r>
            <a:r>
              <a:rPr lang="en-US" sz="2700" dirty="0" err="1"/>
              <a:t>mẫu</a:t>
            </a:r>
            <a:r>
              <a:rPr lang="en-US" sz="2700" dirty="0"/>
              <a:t>).</a:t>
            </a:r>
            <a:endParaRPr lang="vi-VN" sz="27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7EF658-3A0D-4C6F-BF37-0E246BC5B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89545" y="1490585"/>
            <a:ext cx="7631361" cy="3876829"/>
          </a:xfrm>
          <a:prstGeom prst="rect">
            <a:avLst/>
          </a:prstGeom>
        </p:spPr>
      </p:pic>
      <p:pic>
        <p:nvPicPr>
          <p:cNvPr id="7174" name="Picture 6" descr="Happy Kid Draw Flower Painting | Drawing for kids, Girls cartoon art, Cartoon  kids">
            <a:extLst>
              <a:ext uri="{FF2B5EF4-FFF2-40B4-BE49-F238E27FC236}">
                <a16:creationId xmlns:a16="http://schemas.microsoft.com/office/drawing/2014/main" id="{5A906402-E6E5-4EE9-88B3-07E29EB42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372" y="3117133"/>
            <a:ext cx="3740867" cy="3740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176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C1B55B1C-6B98-4633-910F-F9793CAC2563}"/>
              </a:ext>
            </a:extLst>
          </p:cNvPr>
          <p:cNvSpPr/>
          <p:nvPr/>
        </p:nvSpPr>
        <p:spPr>
          <a:xfrm>
            <a:off x="989545" y="74141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D5C945-9A70-4F2E-8317-E1955D27E501}"/>
              </a:ext>
            </a:extLst>
          </p:cNvPr>
          <p:cNvSpPr txBox="1"/>
          <p:nvPr/>
        </p:nvSpPr>
        <p:spPr>
          <a:xfrm>
            <a:off x="1546256" y="640789"/>
            <a:ext cx="809918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700" dirty="0"/>
              <a:t>a) </a:t>
            </a:r>
            <a:r>
              <a:rPr lang="en-US" sz="2700" dirty="0" err="1"/>
              <a:t>Nêu</a:t>
            </a:r>
            <a:r>
              <a:rPr lang="en-US" sz="2700" dirty="0"/>
              <a:t> </a:t>
            </a:r>
            <a:r>
              <a:rPr lang="en-US" sz="2700" dirty="0" err="1"/>
              <a:t>tên</a:t>
            </a:r>
            <a:r>
              <a:rPr lang="en-US" sz="2700" dirty="0"/>
              <a:t> </a:t>
            </a:r>
            <a:r>
              <a:rPr lang="en-US" sz="2700" dirty="0" err="1"/>
              <a:t>ba</a:t>
            </a:r>
            <a:r>
              <a:rPr lang="en-US" sz="2700" dirty="0"/>
              <a:t> </a:t>
            </a:r>
            <a:r>
              <a:rPr lang="en-US" sz="2700" dirty="0" err="1"/>
              <a:t>điểm</a:t>
            </a:r>
            <a:r>
              <a:rPr lang="en-US" sz="2700" dirty="0"/>
              <a:t> </a:t>
            </a:r>
            <a:r>
              <a:rPr lang="en-US" sz="2700" dirty="0" err="1"/>
              <a:t>thẳng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trong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hình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6000D67-69D5-4B03-8529-4EF108A23AF0}"/>
              </a:ext>
            </a:extLst>
          </p:cNvPr>
          <p:cNvGrpSpPr/>
          <p:nvPr/>
        </p:nvGrpSpPr>
        <p:grpSpPr>
          <a:xfrm>
            <a:off x="1096646" y="1377855"/>
            <a:ext cx="4382737" cy="3253140"/>
            <a:chOff x="816428" y="1554834"/>
            <a:chExt cx="4382737" cy="3253140"/>
          </a:xfrm>
        </p:grpSpPr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13D2D9EF-2AEE-4F05-B6FD-E7B889A87CA1}"/>
                </a:ext>
              </a:extLst>
            </p:cNvPr>
            <p:cNvSpPr/>
            <p:nvPr/>
          </p:nvSpPr>
          <p:spPr>
            <a:xfrm>
              <a:off x="816428" y="1554834"/>
              <a:ext cx="4382737" cy="3253140"/>
            </a:xfrm>
            <a:prstGeom prst="roundRect">
              <a:avLst/>
            </a:prstGeom>
            <a:solidFill>
              <a:srgbClr val="C4EBFC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F7711FB7-F9E1-4E38-B6E4-A206AF028FA1}"/>
                </a:ext>
              </a:extLst>
            </p:cNvPr>
            <p:cNvGrpSpPr/>
            <p:nvPr/>
          </p:nvGrpSpPr>
          <p:grpSpPr>
            <a:xfrm>
              <a:off x="989545" y="1565109"/>
              <a:ext cx="4127198" cy="2985602"/>
              <a:chOff x="448279" y="1256522"/>
              <a:chExt cx="4127198" cy="2985602"/>
            </a:xfrm>
          </p:grpSpPr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55CBD91A-2AA7-4EE1-BCC8-99F18E7149A4}"/>
                  </a:ext>
                </a:extLst>
              </p:cNvPr>
              <p:cNvSpPr txBox="1"/>
              <p:nvPr/>
            </p:nvSpPr>
            <p:spPr>
              <a:xfrm>
                <a:off x="1274805" y="1256522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A</a:t>
                </a:r>
                <a:endParaRPr lang="vi-VN" sz="2800" dirty="0"/>
              </a:p>
            </p:txBody>
          </p:sp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011B3774-0EBC-411F-A48A-F4B7431ADF42}"/>
                  </a:ext>
                </a:extLst>
              </p:cNvPr>
              <p:cNvGrpSpPr/>
              <p:nvPr/>
            </p:nvGrpSpPr>
            <p:grpSpPr>
              <a:xfrm>
                <a:off x="448279" y="1710813"/>
                <a:ext cx="4127198" cy="2531311"/>
                <a:chOff x="448279" y="1710813"/>
                <a:chExt cx="4127198" cy="253131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BBEBE41-1FB9-43AC-A802-D976F9C0859E}"/>
                    </a:ext>
                  </a:extLst>
                </p:cNvPr>
                <p:cNvGrpSpPr/>
                <p:nvPr/>
              </p:nvGrpSpPr>
              <p:grpSpPr>
                <a:xfrm>
                  <a:off x="871793" y="1710813"/>
                  <a:ext cx="3309257" cy="2067343"/>
                  <a:chOff x="871793" y="1710813"/>
                  <a:chExt cx="3309257" cy="2067343"/>
                </a:xfrm>
              </p:grpSpPr>
              <p:grpSp>
                <p:nvGrpSpPr>
                  <p:cNvPr id="10" name="Group 9">
                    <a:extLst>
                      <a:ext uri="{FF2B5EF4-FFF2-40B4-BE49-F238E27FC236}">
                        <a16:creationId xmlns:a16="http://schemas.microsoft.com/office/drawing/2014/main" id="{C27278E6-2252-4C1B-BC0D-B8609B9405EE}"/>
                      </a:ext>
                    </a:extLst>
                  </p:cNvPr>
                  <p:cNvGrpSpPr/>
                  <p:nvPr/>
                </p:nvGrpSpPr>
                <p:grpSpPr>
                  <a:xfrm>
                    <a:off x="871793" y="1710813"/>
                    <a:ext cx="3309257" cy="2067343"/>
                    <a:chOff x="1727200" y="1321743"/>
                    <a:chExt cx="3309257" cy="2067343"/>
                  </a:xfrm>
                </p:grpSpPr>
                <p:sp>
                  <p:nvSpPr>
                    <p:cNvPr id="11" name="Isosceles Triangle 10">
                      <a:extLst>
                        <a:ext uri="{FF2B5EF4-FFF2-40B4-BE49-F238E27FC236}">
                          <a16:creationId xmlns:a16="http://schemas.microsoft.com/office/drawing/2014/main" id="{7B97B523-7A6E-4CD0-898C-D95AB76E125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7200" y="1321743"/>
                      <a:ext cx="3309257" cy="2067343"/>
                    </a:xfrm>
                    <a:prstGeom prst="triangle">
                      <a:avLst>
                        <a:gd name="adj" fmla="val 23357"/>
                      </a:avLst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12" name="Straight Connector 11">
                      <a:extLst>
                        <a:ext uri="{FF2B5EF4-FFF2-40B4-BE49-F238E27FC236}">
                          <a16:creationId xmlns:a16="http://schemas.microsoft.com/office/drawing/2014/main" id="{68914D03-DD21-4468-8E85-9EF0E32307AA}"/>
                        </a:ext>
                      </a:extLst>
                    </p:cNvPr>
                    <p:cNvCxnSpPr>
                      <a:endCxn id="11" idx="5"/>
                    </p:cNvCxnSpPr>
                    <p:nvPr/>
                  </p:nvCxnSpPr>
                  <p:spPr>
                    <a:xfrm flipV="1">
                      <a:off x="2002971" y="2355415"/>
                      <a:ext cx="1765329" cy="300699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13" name="Straight Connector 12">
                      <a:extLst>
                        <a:ext uri="{FF2B5EF4-FFF2-40B4-BE49-F238E27FC236}">
                          <a16:creationId xmlns:a16="http://schemas.microsoft.com/office/drawing/2014/main" id="{F570252E-93B7-4F0E-941E-3A94D953DC05}"/>
                        </a:ext>
                      </a:extLst>
                    </p:cNvPr>
                    <p:cNvCxnSpPr>
                      <a:cxnSpLocks/>
                      <a:stCxn id="11" idx="5"/>
                    </p:cNvCxnSpPr>
                    <p:nvPr/>
                  </p:nvCxnSpPr>
                  <p:spPr>
                    <a:xfrm flipH="1">
                      <a:off x="3676650" y="2355415"/>
                      <a:ext cx="91650" cy="1033671"/>
                    </a:xfrm>
                    <a:prstGeom prst="line">
                      <a:avLst/>
                    </a:prstGeom>
                    <a:ln w="28575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cxnSp>
                <p:nvCxnSpPr>
                  <p:cNvPr id="17" name="Straight Connector 16">
                    <a:extLst>
                      <a:ext uri="{FF2B5EF4-FFF2-40B4-BE49-F238E27FC236}">
                        <a16:creationId xmlns:a16="http://schemas.microsoft.com/office/drawing/2014/main" id="{58C91106-9924-4E29-8642-BE2CC9E9EDDA}"/>
                      </a:ext>
                    </a:extLst>
                  </p:cNvPr>
                  <p:cNvCxnSpPr/>
                  <p:nvPr/>
                </p:nvCxnSpPr>
                <p:spPr>
                  <a:xfrm>
                    <a:off x="1133475" y="3048000"/>
                    <a:ext cx="1676400" cy="714375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5FE3AED6-9A5B-43ED-82AB-293692F0AA5A}"/>
                    </a:ext>
                  </a:extLst>
                </p:cNvPr>
                <p:cNvSpPr txBox="1"/>
                <p:nvPr/>
              </p:nvSpPr>
              <p:spPr>
                <a:xfrm>
                  <a:off x="709961" y="2633224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E</a:t>
                  </a:r>
                  <a:endParaRPr lang="vi-VN" sz="2800" dirty="0"/>
                </a:p>
              </p:txBody>
            </p:sp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45012F50-E0B9-42F6-AA33-25733DB134EC}"/>
                    </a:ext>
                  </a:extLst>
                </p:cNvPr>
                <p:cNvSpPr txBox="1"/>
                <p:nvPr/>
              </p:nvSpPr>
              <p:spPr>
                <a:xfrm>
                  <a:off x="448279" y="3500765"/>
                  <a:ext cx="423514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B</a:t>
                  </a:r>
                  <a:endParaRPr lang="vi-VN" sz="2800" dirty="0"/>
                </a:p>
              </p:txBody>
            </p:sp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4D2E8FB-5719-4A39-9DA7-B31A59BFD2E1}"/>
                    </a:ext>
                  </a:extLst>
                </p:cNvPr>
                <p:cNvSpPr txBox="1"/>
                <p:nvPr/>
              </p:nvSpPr>
              <p:spPr>
                <a:xfrm>
                  <a:off x="2526421" y="371890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H</a:t>
                  </a:r>
                  <a:endParaRPr lang="vi-VN" sz="2800" dirty="0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40C095B3-49A5-4C42-8388-65DB079CCF9D}"/>
                    </a:ext>
                  </a:extLst>
                </p:cNvPr>
                <p:cNvSpPr txBox="1"/>
                <p:nvPr/>
              </p:nvSpPr>
              <p:spPr>
                <a:xfrm>
                  <a:off x="4131125" y="3631624"/>
                  <a:ext cx="444352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C</a:t>
                  </a:r>
                  <a:endParaRPr lang="vi-VN" sz="2800" dirty="0"/>
                </a:p>
              </p:txBody>
            </p:sp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490B9117-D15C-47C4-B4C4-E6F9D1A7DEF3}"/>
                    </a:ext>
                  </a:extLst>
                </p:cNvPr>
                <p:cNvSpPr txBox="1"/>
                <p:nvPr/>
              </p:nvSpPr>
              <p:spPr>
                <a:xfrm>
                  <a:off x="2907944" y="2313034"/>
                  <a:ext cx="46358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dirty="0"/>
                    <a:t>G</a:t>
                  </a:r>
                  <a:endParaRPr lang="vi-VN" sz="2800" dirty="0"/>
                </a:p>
              </p:txBody>
            </p:sp>
          </p:grpSp>
        </p:grp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3EB243E-9F05-43DD-BE5C-1CDA58C1FE8C}"/>
              </a:ext>
            </a:extLst>
          </p:cNvPr>
          <p:cNvGrpSpPr/>
          <p:nvPr/>
        </p:nvGrpSpPr>
        <p:grpSpPr>
          <a:xfrm>
            <a:off x="6149660" y="1377855"/>
            <a:ext cx="4563829" cy="3253140"/>
            <a:chOff x="6376944" y="1554833"/>
            <a:chExt cx="4563829" cy="3253140"/>
          </a:xfrm>
        </p:grpSpPr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5056C29F-AEDB-4FA3-9F82-5983CEB76AC2}"/>
                </a:ext>
              </a:extLst>
            </p:cNvPr>
            <p:cNvSpPr/>
            <p:nvPr/>
          </p:nvSpPr>
          <p:spPr>
            <a:xfrm>
              <a:off x="6376944" y="1554833"/>
              <a:ext cx="4563829" cy="3253140"/>
            </a:xfrm>
            <a:prstGeom prst="roundRect">
              <a:avLst/>
            </a:prstGeom>
            <a:solidFill>
              <a:srgbClr val="FDDD82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F44656AB-E3C3-49CA-BA24-CE3FEE463E9D}"/>
                </a:ext>
              </a:extLst>
            </p:cNvPr>
            <p:cNvGrpSpPr/>
            <p:nvPr/>
          </p:nvGrpSpPr>
          <p:grpSpPr>
            <a:xfrm>
              <a:off x="6562996" y="1565109"/>
              <a:ext cx="4377777" cy="3031174"/>
              <a:chOff x="5965732" y="1626664"/>
              <a:chExt cx="4377777" cy="3031174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1E0C178-857B-4379-AFA6-673B94D36D08}"/>
                  </a:ext>
                </a:extLst>
              </p:cNvPr>
              <p:cNvGrpSpPr/>
              <p:nvPr/>
            </p:nvGrpSpPr>
            <p:grpSpPr>
              <a:xfrm>
                <a:off x="6496785" y="2155063"/>
                <a:ext cx="3403008" cy="1979555"/>
                <a:chOff x="5595849" y="2715033"/>
                <a:chExt cx="3403008" cy="1979555"/>
              </a:xfrm>
            </p:grpSpPr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C05E8FB8-5D54-4102-BE24-1BAC5CCAB6C5}"/>
                    </a:ext>
                  </a:extLst>
                </p:cNvPr>
                <p:cNvSpPr/>
                <p:nvPr/>
              </p:nvSpPr>
              <p:spPr>
                <a:xfrm>
                  <a:off x="5595850" y="2715033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8" name="Isosceles Triangle 27">
                  <a:extLst>
                    <a:ext uri="{FF2B5EF4-FFF2-40B4-BE49-F238E27FC236}">
                      <a16:creationId xmlns:a16="http://schemas.microsoft.com/office/drawing/2014/main" id="{C7890CC5-3245-4981-B0CE-6154E1C3DCC4}"/>
                    </a:ext>
                  </a:extLst>
                </p:cNvPr>
                <p:cNvSpPr/>
                <p:nvPr/>
              </p:nvSpPr>
              <p:spPr>
                <a:xfrm flipV="1">
                  <a:off x="5595849" y="3707400"/>
                  <a:ext cx="3403007" cy="987188"/>
                </a:xfrm>
                <a:prstGeom prst="triangle">
                  <a:avLst>
                    <a:gd name="adj" fmla="val 25270"/>
                  </a:avLst>
                </a:prstGeom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cxnSp>
              <p:nvCxnSpPr>
                <p:cNvPr id="30" name="Straight Connector 29">
                  <a:extLst>
                    <a:ext uri="{FF2B5EF4-FFF2-40B4-BE49-F238E27FC236}">
                      <a16:creationId xmlns:a16="http://schemas.microsoft.com/office/drawing/2014/main" id="{04AAA585-CBB5-44FE-801B-B88896213581}"/>
                    </a:ext>
                  </a:extLst>
                </p:cNvPr>
                <p:cNvCxnSpPr>
                  <a:stCxn id="27" idx="0"/>
                  <a:endCxn id="28" idx="0"/>
                </p:cNvCxnSpPr>
                <p:nvPr/>
              </p:nvCxnSpPr>
              <p:spPr>
                <a:xfrm flipH="1">
                  <a:off x="6455789" y="2715033"/>
                  <a:ext cx="1" cy="1979555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9460845-2B3D-4EA0-BFF6-269FB844B15F}"/>
                  </a:ext>
                </a:extLst>
              </p:cNvPr>
              <p:cNvSpPr txBox="1"/>
              <p:nvPr/>
            </p:nvSpPr>
            <p:spPr>
              <a:xfrm>
                <a:off x="7144968" y="1626664"/>
                <a:ext cx="44435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N</a:t>
                </a:r>
                <a:endParaRPr lang="vi-VN" sz="2800" dirty="0"/>
              </a:p>
            </p:txBody>
          </p: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35234CF-562D-410C-A16F-11D242E90EE9}"/>
                  </a:ext>
                </a:extLst>
              </p:cNvPr>
              <p:cNvSpPr txBox="1"/>
              <p:nvPr/>
            </p:nvSpPr>
            <p:spPr>
              <a:xfrm>
                <a:off x="5965732" y="2791461"/>
                <a:ext cx="4844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M</a:t>
                </a:r>
                <a:endParaRPr lang="vi-VN" sz="2800" dirty="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FAFB437-BA9E-4A87-AF04-F41C20E75FF2}"/>
                  </a:ext>
                </a:extLst>
              </p:cNvPr>
              <p:cNvSpPr txBox="1"/>
              <p:nvPr/>
            </p:nvSpPr>
            <p:spPr>
              <a:xfrm>
                <a:off x="7134549" y="4134618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Q</a:t>
                </a:r>
                <a:endParaRPr lang="vi-VN" sz="2800" dirty="0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DC6AC1C-E849-4536-BC28-B93668A8828C}"/>
                  </a:ext>
                </a:extLst>
              </p:cNvPr>
              <p:cNvSpPr txBox="1"/>
              <p:nvPr/>
            </p:nvSpPr>
            <p:spPr>
              <a:xfrm>
                <a:off x="9919995" y="2791461"/>
                <a:ext cx="4235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P</a:t>
                </a:r>
                <a:endParaRPr lang="vi-VN" sz="2800" dirty="0"/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5946BA4-68B5-48FD-BCC6-4CE88444B398}"/>
                  </a:ext>
                </a:extLst>
              </p:cNvPr>
              <p:cNvSpPr txBox="1"/>
              <p:nvPr/>
            </p:nvSpPr>
            <p:spPr>
              <a:xfrm>
                <a:off x="7403351" y="3167390"/>
                <a:ext cx="46358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O</a:t>
                </a:r>
                <a:endParaRPr lang="vi-VN" sz="2800" dirty="0"/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59E5393-C26B-42C5-840E-F40B4C275B2D}"/>
              </a:ext>
            </a:extLst>
          </p:cNvPr>
          <p:cNvGrpSpPr/>
          <p:nvPr/>
        </p:nvGrpSpPr>
        <p:grpSpPr>
          <a:xfrm>
            <a:off x="2096289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8" name="Rectangle: Rounded Corners 47">
              <a:extLst>
                <a:ext uri="{FF2B5EF4-FFF2-40B4-BE49-F238E27FC236}">
                  <a16:creationId xmlns:a16="http://schemas.microsoft.com/office/drawing/2014/main" id="{8E6F900D-2F73-43CD-853B-0D45DFC3CE23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57EAE05-8269-4771-88AE-BAE23BADB890}"/>
                </a:ext>
              </a:extLst>
            </p:cNvPr>
            <p:cNvSpPr txBox="1"/>
            <p:nvPr/>
          </p:nvSpPr>
          <p:spPr>
            <a:xfrm>
              <a:off x="1659615" y="4819544"/>
              <a:ext cx="1821332" cy="138499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E, B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A, G, C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B, H, C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393EF72-ACD0-4CEB-B7FA-B9579E6173A2}"/>
              </a:ext>
            </a:extLst>
          </p:cNvPr>
          <p:cNvGrpSpPr/>
          <p:nvPr/>
        </p:nvGrpSpPr>
        <p:grpSpPr>
          <a:xfrm>
            <a:off x="7736323" y="4808136"/>
            <a:ext cx="2009229" cy="1575203"/>
            <a:chOff x="1508519" y="4738253"/>
            <a:chExt cx="3477049" cy="1575203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51" name="Rectangle: Rounded Corners 50">
              <a:extLst>
                <a:ext uri="{FF2B5EF4-FFF2-40B4-BE49-F238E27FC236}">
                  <a16:creationId xmlns:a16="http://schemas.microsoft.com/office/drawing/2014/main" id="{D02A0593-E204-4953-ACE9-1DDCF662B5EA}"/>
                </a:ext>
              </a:extLst>
            </p:cNvPr>
            <p:cNvSpPr/>
            <p:nvPr/>
          </p:nvSpPr>
          <p:spPr>
            <a:xfrm>
              <a:off x="1508519" y="4738253"/>
              <a:ext cx="3477049" cy="1575203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A8C4C522-6CD5-4D54-926B-1C2713153643}"/>
                </a:ext>
              </a:extLst>
            </p:cNvPr>
            <p:cNvSpPr txBox="1"/>
            <p:nvPr/>
          </p:nvSpPr>
          <p:spPr>
            <a:xfrm>
              <a:off x="1636423" y="5034987"/>
              <a:ext cx="3221237" cy="954107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N, O, Q</a:t>
              </a:r>
            </a:p>
            <a:p>
              <a:pPr marL="457200" indent="-457200">
                <a:buFont typeface="Arial" panose="020B0604020202020204" pitchFamily="34" charset="0"/>
                <a:buChar char="•"/>
              </a:pPr>
              <a:r>
                <a:rPr lang="en-US" sz="2800" dirty="0">
                  <a:solidFill>
                    <a:srgbClr val="FF0000"/>
                  </a:solidFill>
                </a:rPr>
                <a:t>M, O, 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75095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FF90D620-C64D-453F-BCDD-813AE705C339}"/>
              </a:ext>
            </a:extLst>
          </p:cNvPr>
          <p:cNvSpPr/>
          <p:nvPr/>
        </p:nvSpPr>
        <p:spPr>
          <a:xfrm>
            <a:off x="476283" y="297105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46B80B-EA3E-4A8B-842A-CAD427395D45}"/>
              </a:ext>
            </a:extLst>
          </p:cNvPr>
          <p:cNvSpPr txBox="1"/>
          <p:nvPr/>
        </p:nvSpPr>
        <p:spPr>
          <a:xfrm>
            <a:off x="913605" y="258039"/>
            <a:ext cx="10322119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700" dirty="0"/>
              <a:t>b</a:t>
            </a:r>
            <a:r>
              <a:rPr lang="en-US" sz="2700"/>
              <a:t>) </a:t>
            </a:r>
            <a:r>
              <a:rPr lang="en-US" sz="2700" smtClean="0"/>
              <a:t>Rô</a:t>
            </a:r>
            <a:r>
              <a:rPr lang="en-US" sz="2700"/>
              <a:t>-</a:t>
            </a:r>
            <a:r>
              <a:rPr lang="en-US" sz="2700" smtClean="0"/>
              <a:t>bốt </a:t>
            </a:r>
            <a:r>
              <a:rPr lang="en-US" sz="2700" dirty="0" err="1"/>
              <a:t>đã</a:t>
            </a:r>
            <a:r>
              <a:rPr lang="en-US" sz="2700" dirty="0"/>
              <a:t> </a:t>
            </a:r>
            <a:r>
              <a:rPr lang="en-US" sz="2700" dirty="0" err="1"/>
              <a:t>trồng</a:t>
            </a:r>
            <a:r>
              <a:rPr lang="en-US" sz="2700" dirty="0"/>
              <a:t> 5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thành</a:t>
            </a:r>
            <a:r>
              <a:rPr lang="en-US" sz="2700" dirty="0"/>
              <a:t> 2 </a:t>
            </a:r>
            <a:r>
              <a:rPr lang="en-US" sz="2700" dirty="0" err="1"/>
              <a:t>hàng</a:t>
            </a:r>
            <a:r>
              <a:rPr lang="en-US" sz="2700" dirty="0"/>
              <a:t>, </a:t>
            </a:r>
            <a:r>
              <a:rPr lang="en-US" sz="2700" dirty="0" err="1"/>
              <a:t>sao</a:t>
            </a:r>
            <a:r>
              <a:rPr lang="en-US" sz="2700" dirty="0"/>
              <a:t> </a:t>
            </a:r>
            <a:r>
              <a:rPr lang="en-US" sz="2700" dirty="0" err="1"/>
              <a:t>cho</a:t>
            </a:r>
            <a:r>
              <a:rPr lang="en-US" sz="2700" dirty="0"/>
              <a:t> </a:t>
            </a:r>
            <a:r>
              <a:rPr lang="en-US" sz="2700" dirty="0" err="1"/>
              <a:t>mỗi</a:t>
            </a:r>
            <a:r>
              <a:rPr lang="en-US" sz="2700" dirty="0"/>
              <a:t> </a:t>
            </a:r>
            <a:r>
              <a:rPr lang="en-US" sz="2700" dirty="0" err="1"/>
              <a:t>hàng</a:t>
            </a:r>
            <a:r>
              <a:rPr lang="en-US" sz="2700" dirty="0"/>
              <a:t> </a:t>
            </a:r>
            <a:r>
              <a:rPr lang="en-US" sz="2700" dirty="0" err="1"/>
              <a:t>có</a:t>
            </a:r>
            <a:r>
              <a:rPr lang="en-US" sz="2700" dirty="0"/>
              <a:t> 3 </a:t>
            </a:r>
            <a:r>
              <a:rPr lang="en-US" sz="2700" dirty="0" err="1"/>
              <a:t>cây</a:t>
            </a:r>
            <a:r>
              <a:rPr lang="en-US" sz="2700" dirty="0"/>
              <a:t> </a:t>
            </a:r>
            <a:r>
              <a:rPr lang="en-US" sz="2700" dirty="0" err="1"/>
              <a:t>như</a:t>
            </a:r>
            <a:r>
              <a:rPr lang="en-US" sz="2700" dirty="0"/>
              <a:t> </a:t>
            </a:r>
            <a:r>
              <a:rPr lang="en-US" sz="2700" dirty="0" err="1"/>
              <a:t>sau</a:t>
            </a:r>
            <a:r>
              <a:rPr lang="en-US" sz="2700" dirty="0"/>
              <a:t>:</a:t>
            </a:r>
            <a:endParaRPr lang="vi-VN" sz="27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E99F14-9668-4A56-8BEA-E16C550FDE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352"/>
          <a:stretch/>
        </p:blipFill>
        <p:spPr>
          <a:xfrm>
            <a:off x="1386808" y="1758293"/>
            <a:ext cx="8926657" cy="31495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5113C2-F4EA-4EDE-80CC-95D20728B940}"/>
              </a:ext>
            </a:extLst>
          </p:cNvPr>
          <p:cNvSpPr txBox="1"/>
          <p:nvPr/>
        </p:nvSpPr>
        <p:spPr>
          <a:xfrm>
            <a:off x="476283" y="5152317"/>
            <a:ext cx="10973961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Em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hãy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tìm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trồng</a:t>
            </a:r>
            <a:r>
              <a:rPr lang="en-US" sz="2700" dirty="0">
                <a:solidFill>
                  <a:srgbClr val="FF0000"/>
                </a:solidFill>
              </a:rPr>
              <a:t> 7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thành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, </a:t>
            </a:r>
            <a:r>
              <a:rPr lang="en-US" sz="2700" dirty="0" err="1">
                <a:solidFill>
                  <a:srgbClr val="FF0000"/>
                </a:solidFill>
              </a:rPr>
              <a:t>sao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cho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mỗi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hàng</a:t>
            </a:r>
            <a:r>
              <a:rPr lang="en-US" sz="2700" dirty="0">
                <a:solidFill>
                  <a:srgbClr val="FF0000"/>
                </a:solidFill>
              </a:rPr>
              <a:t> </a:t>
            </a:r>
            <a:r>
              <a:rPr lang="en-US" sz="2700" dirty="0" err="1">
                <a:solidFill>
                  <a:srgbClr val="FF0000"/>
                </a:solidFill>
              </a:rPr>
              <a:t>có</a:t>
            </a:r>
            <a:r>
              <a:rPr lang="en-US" sz="2700" dirty="0">
                <a:solidFill>
                  <a:srgbClr val="FF0000"/>
                </a:solidFill>
              </a:rPr>
              <a:t> 3 </a:t>
            </a:r>
            <a:r>
              <a:rPr lang="en-US" sz="2700" dirty="0" err="1">
                <a:solidFill>
                  <a:srgbClr val="FF0000"/>
                </a:solidFill>
              </a:rPr>
              <a:t>cây</a:t>
            </a:r>
            <a:r>
              <a:rPr lang="en-US" sz="2700" dirty="0">
                <a:solidFill>
                  <a:srgbClr val="FF0000"/>
                </a:solidFill>
              </a:rPr>
              <a:t>.</a:t>
            </a:r>
            <a:endParaRPr lang="vi-VN" sz="2700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36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9BB9830-9CB8-450A-9FD2-84999F356C40}"/>
              </a:ext>
            </a:extLst>
          </p:cNvPr>
          <p:cNvGrpSpPr/>
          <p:nvPr/>
        </p:nvGrpSpPr>
        <p:grpSpPr>
          <a:xfrm>
            <a:off x="1022805" y="1181673"/>
            <a:ext cx="3899353" cy="4616060"/>
            <a:chOff x="1806575" y="789787"/>
            <a:chExt cx="3899353" cy="461606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5196419-EAFB-401F-B81F-8E1398835B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803578"/>
              <a:ext cx="952955" cy="1297151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1269AEC-09C7-4247-BC41-D380774F26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803577"/>
              <a:ext cx="952955" cy="1297151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F91136F-87F8-45FB-9E97-CF3DA6E8227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3" y="789787"/>
              <a:ext cx="952955" cy="129715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4712CE0-DDC1-410E-8116-53371975D9A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806575" y="4108696"/>
              <a:ext cx="952955" cy="1297151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AFD86E8-E6AF-4205-BA44-01D441FFD6F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279774" y="4108696"/>
              <a:ext cx="952955" cy="1297151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53B3B802-7EA3-43E6-A1E4-6D2599B2B8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4752972" y="4108695"/>
              <a:ext cx="952955" cy="1297151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BDFA10F-D4D0-4CC7-A179-DABB6451CE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3308802" y="2396734"/>
              <a:ext cx="952955" cy="1297151"/>
            </a:xfrm>
            <a:prstGeom prst="rect">
              <a:avLst/>
            </a:prstGeom>
          </p:spPr>
        </p:pic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A48B778-B362-4976-B822-8D2133FB779A}"/>
                </a:ext>
              </a:extLst>
            </p:cNvPr>
            <p:cNvCxnSpPr/>
            <p:nvPr/>
          </p:nvCxnSpPr>
          <p:spPr>
            <a:xfrm>
              <a:off x="2409371" y="2086938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90CE8A16-EE36-4B1B-84C9-65B1C8FB328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09371" y="2059786"/>
              <a:ext cx="2946400" cy="3318909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B5DE97AC-BBDD-4F8D-9C4E-881C6822F77E}"/>
                </a:ext>
              </a:extLst>
            </p:cNvPr>
            <p:cNvCxnSpPr>
              <a:cxnSpLocks/>
            </p:cNvCxnSpPr>
            <p:nvPr/>
          </p:nvCxnSpPr>
          <p:spPr>
            <a:xfrm>
              <a:off x="3825873" y="200723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101D9058-8F5B-4FC3-9CDB-C1343A9931F0}"/>
              </a:ext>
            </a:extLst>
          </p:cNvPr>
          <p:cNvSpPr txBox="1"/>
          <p:nvPr/>
        </p:nvSpPr>
        <p:spPr>
          <a:xfrm>
            <a:off x="2124771" y="349484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1</a:t>
            </a:r>
            <a:endParaRPr lang="vi-VN" sz="2700" dirty="0">
              <a:solidFill>
                <a:srgbClr val="FF000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30A13C4-8CD5-496B-B24A-00F357C4C2D4}"/>
              </a:ext>
            </a:extLst>
          </p:cNvPr>
          <p:cNvSpPr txBox="1"/>
          <p:nvPr/>
        </p:nvSpPr>
        <p:spPr>
          <a:xfrm>
            <a:off x="8371810" y="349483"/>
            <a:ext cx="1695419" cy="638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700" dirty="0" err="1">
                <a:solidFill>
                  <a:srgbClr val="FF0000"/>
                </a:solidFill>
              </a:rPr>
              <a:t>Cách</a:t>
            </a:r>
            <a:r>
              <a:rPr lang="en-US" sz="2700" dirty="0">
                <a:solidFill>
                  <a:srgbClr val="FF0000"/>
                </a:solidFill>
              </a:rPr>
              <a:t> 2</a:t>
            </a:r>
            <a:endParaRPr lang="vi-VN" sz="2700" dirty="0">
              <a:solidFill>
                <a:srgbClr val="FF0000"/>
              </a:solidFill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AACCA0-29A5-49C4-84B4-ABD2E5E9C2B5}"/>
              </a:ext>
            </a:extLst>
          </p:cNvPr>
          <p:cNvGrpSpPr/>
          <p:nvPr/>
        </p:nvGrpSpPr>
        <p:grpSpPr>
          <a:xfrm>
            <a:off x="6121401" y="1742769"/>
            <a:ext cx="5047794" cy="3953693"/>
            <a:chOff x="6096000" y="1195463"/>
            <a:chExt cx="5047794" cy="3953693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738D8FE0-6F21-438A-A2CD-86752D79DD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6096000" y="1195463"/>
              <a:ext cx="952955" cy="12971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EACB4982-0F53-47CB-A966-DCD3A70E33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7048955" y="2492614"/>
              <a:ext cx="952955" cy="1297151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CE824A2-C878-47AD-AA75-14F97CCEF6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7000" y="3852005"/>
              <a:ext cx="952955" cy="1297151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7FF533B8-8566-43EF-817C-B8F66CAE7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10190839" y="1195463"/>
              <a:ext cx="952955" cy="1297151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70E7FA9-CF0C-466E-830E-238936A2867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9304682" y="2448766"/>
              <a:ext cx="952955" cy="1297151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D1247B7F-2424-49D5-827E-A2ECE961EE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76637" y="2492614"/>
              <a:ext cx="952955" cy="1297151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6DA8017C-05BF-410F-8C71-12CF9ADB76E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EFFFF"/>
                </a:clrFrom>
                <a:clrTo>
                  <a:srgbClr val="FE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t="1" r="89354" b="66464"/>
            <a:stretch/>
          </p:blipFill>
          <p:spPr>
            <a:xfrm>
              <a:off x="8147003" y="1195463"/>
              <a:ext cx="952955" cy="1297151"/>
            </a:xfrm>
            <a:prstGeom prst="rect">
              <a:avLst/>
            </a:prstGeom>
          </p:spPr>
        </p:pic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B8D524E5-F89E-4D91-ADCF-0DF5452EA366}"/>
                </a:ext>
              </a:extLst>
            </p:cNvPr>
            <p:cNvCxnSpPr>
              <a:cxnSpLocks/>
              <a:endCxn id="22" idx="2"/>
            </p:cNvCxnSpPr>
            <p:nvPr/>
          </p:nvCxnSpPr>
          <p:spPr>
            <a:xfrm>
              <a:off x="6450723" y="2350839"/>
              <a:ext cx="2202755" cy="2798317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F7222044-E798-496F-9287-08632FC506E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28205" y="2393740"/>
              <a:ext cx="2073785" cy="2755416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17624C0-80A9-4AEC-9B00-6E818172D9A6}"/>
                </a:ext>
              </a:extLst>
            </p:cNvPr>
            <p:cNvCxnSpPr>
              <a:cxnSpLocks/>
            </p:cNvCxnSpPr>
            <p:nvPr/>
          </p:nvCxnSpPr>
          <p:spPr>
            <a:xfrm>
              <a:off x="8683112" y="1708844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92A40B45-F8FA-4B7A-8A11-1B67E1001F6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54763" y="1743445"/>
              <a:ext cx="56698" cy="3398612"/>
            </a:xfrm>
            <a:prstGeom prst="line">
              <a:avLst/>
            </a:prstGeom>
            <a:ln w="38100"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241013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200">
                <a:solidFill>
                  <a:srgbClr val="FF0000"/>
                </a:solidFill>
                <a:ea typeface="微软雅黑"/>
                <a:cs typeface="Arial" panose="020B0604020202020204" pitchFamily="34" charset="0"/>
              </a:rPr>
              <a:t>YÊU CẦU CẦN ĐẠT</a:t>
            </a:r>
            <a:endParaRPr lang="en-US" sz="3200">
              <a:solidFill>
                <a:srgbClr val="FF0000"/>
              </a:solidFill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lang="vi-VN" sz="3200" b="1">
                <a:solidFill>
                  <a:prstClr val="black"/>
                </a:solidFill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lang="en-US" sz="3200" b="1">
              <a:solidFill>
                <a:prstClr val="black"/>
              </a:solidFill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942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8726" y="513739"/>
            <a:ext cx="11002299" cy="5716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28968">
            <a:off x="10131404" y="4577823"/>
            <a:ext cx="2494081" cy="2503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-285305" y="-295906"/>
            <a:ext cx="1956993" cy="21146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209490" y="239122"/>
            <a:ext cx="2426752" cy="1332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945922" y="0"/>
            <a:ext cx="737352" cy="991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2615954">
            <a:off x="-47311" y="5384688"/>
            <a:ext cx="1897429" cy="672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71614A93-D4FE-4FBA-80B2-80861E4D515F}"/>
              </a:ext>
            </a:extLst>
          </p:cNvPr>
          <p:cNvSpPr txBox="1"/>
          <p:nvPr/>
        </p:nvSpPr>
        <p:spPr>
          <a:xfrm>
            <a:off x="2152562" y="2157397"/>
            <a:ext cx="85431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微软雅黑"/>
                <a:cs typeface="Times New Roman" pitchFamily="18" charset="0"/>
                <a:sym typeface="Arial"/>
              </a:rPr>
              <a:t>CHÀO TẠM BIỆT VÀ HẸN GẶP LẠI!</a:t>
            </a:r>
            <a:endParaRPr kumimoji="0" lang="en-US" sz="6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微软雅黑"/>
              <a:cs typeface="Times New Roman" pitchFamily="18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5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9803"/>
            </a:srgbClr>
          </a:solidFill>
          <a:ln>
            <a:noFill/>
          </a:ln>
        </p:spPr>
      </p:sp>
      <p:pic>
        <p:nvPicPr>
          <p:cNvPr id="99" name="Google Shape;9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3525596" y="-399630"/>
            <a:ext cx="5551877" cy="793125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5"/>
          <p:cNvSpPr txBox="1"/>
          <p:nvPr/>
        </p:nvSpPr>
        <p:spPr>
          <a:xfrm>
            <a:off x="3162252" y="2892151"/>
            <a:ext cx="5832182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66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Arial"/>
                <a:sym typeface="Arial"/>
              </a:rPr>
              <a:t>KHỞI ĐỘNG</a:t>
            </a:r>
            <a:endParaRPr kumimoji="0" sz="66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pic>
        <p:nvPicPr>
          <p:cNvPr id="103" name="Google Shape;103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575018">
            <a:off x="8502859" y="1163222"/>
            <a:ext cx="2486425" cy="1112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719336">
            <a:off x="1232648" y="3926128"/>
            <a:ext cx="1770079" cy="172180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7042">
            <a:off x="3473052" y="545723"/>
            <a:ext cx="2111589" cy="706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52800" y="0"/>
            <a:ext cx="5105400" cy="1371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Bắn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Cung</a:t>
            </a:r>
            <a:r>
              <a:rPr lang="en-US" sz="4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1388199">
            <a:off x="4041129" y="2095799"/>
            <a:ext cx="3960806" cy="38113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7" y="3057611"/>
            <a:ext cx="2743200" cy="2639710"/>
          </a:xfrm>
          <a:prstGeom prst="rect">
            <a:avLst/>
          </a:prstGeom>
        </p:spPr>
      </p:pic>
      <p:pic>
        <p:nvPicPr>
          <p:cNvPr id="6" name="Picture 5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96000" y="1981200"/>
            <a:ext cx="838200" cy="120315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822179" y="3124200"/>
            <a:ext cx="1207475" cy="11430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53500" y="4809022"/>
            <a:ext cx="838200" cy="9745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886654" y="5723554"/>
            <a:ext cx="1097395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46047" y="4694722"/>
            <a:ext cx="838200" cy="1203158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8688690" y="5723554"/>
            <a:ext cx="1184983" cy="113444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 descr="1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372600" y="2286000"/>
            <a:ext cx="838200" cy="1203158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713124" y="3429000"/>
            <a:ext cx="1318951" cy="1168423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 descr="Hình ảnh có liên qua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85344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147291" y="695844"/>
            <a:ext cx="739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nào dưới đây là hình trụ?</a:t>
            </a:r>
            <a:endParaRPr lang="en-US" sz="32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038657">
            <a:off x="2862492" y="3548293"/>
            <a:ext cx="959812" cy="959812"/>
          </a:xfrm>
          <a:prstGeom prst="rect">
            <a:avLst/>
          </a:prstGeom>
        </p:spPr>
      </p:pic>
      <p:pic>
        <p:nvPicPr>
          <p:cNvPr id="17" name="Picture 16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5" y="3539557"/>
            <a:ext cx="914400" cy="914400"/>
          </a:xfrm>
          <a:prstGeom prst="rect">
            <a:avLst/>
          </a:prstGeom>
        </p:spPr>
      </p:pic>
      <p:pic>
        <p:nvPicPr>
          <p:cNvPr id="19" name="Picture 18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5"/>
            <a:ext cx="914400" cy="9144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3276600" y="5867400"/>
            <a:ext cx="1219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3779757" y="2590800"/>
            <a:ext cx="1219200" cy="5334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7295669" y="4640711"/>
            <a:ext cx="1066800" cy="45720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 descr="1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3009738">
            <a:off x="2853756" y="3539557"/>
            <a:ext cx="914400" cy="914400"/>
          </a:xfrm>
          <a:prstGeom prst="rect">
            <a:avLst/>
          </a:prstGeom>
        </p:spPr>
      </p:pic>
      <p:sp>
        <p:nvSpPr>
          <p:cNvPr id="26" name="Rounded Rectangle 25"/>
          <p:cNvSpPr/>
          <p:nvPr/>
        </p:nvSpPr>
        <p:spPr>
          <a:xfrm>
            <a:off x="7757422" y="2517430"/>
            <a:ext cx="1066800" cy="666929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D2682A-74CA-4710-BEA6-F540D3110A35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7886" y="3010032"/>
            <a:ext cx="1267971" cy="12679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4C981CC-8838-4D69-920F-E2131F5F4872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3124" y="3455315"/>
            <a:ext cx="1318951" cy="114210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675D469-6F3B-49E9-8E07-461FC8C1795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805" y="5765901"/>
            <a:ext cx="1097395" cy="1097395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F5A104C-25CA-4047-BF02-15D266E464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841" y="5638753"/>
            <a:ext cx="1318951" cy="13189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347 0.00555 C 0.05347 0.00648 0.1415 -0.02686 0.23004 -0.0583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-3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11022E-16 C 3.33333E-6 0.00023 0.09323 0.2 0.18715 0.4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00" y="2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9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3.7037E-7 L 0.80451 0.0393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200" y="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1548b78863bea9b589200adb6a7ee86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4517">
            <a:off x="1343126" y="3057612"/>
            <a:ext cx="2743200" cy="2639710"/>
          </a:xfrm>
          <a:prstGeom prst="rect">
            <a:avLst/>
          </a:prstGeom>
        </p:spPr>
      </p:pic>
      <p:pic>
        <p:nvPicPr>
          <p:cNvPr id="6" name="Picture 5" descr="Hình ảnh có liên qu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12093"/>
            <a:ext cx="7658100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955793" y="622897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 </a:t>
            </a:r>
            <a:r>
              <a:rPr lang="vi-VN" sz="36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 dưới đây là đường cong?</a:t>
            </a:r>
            <a:endParaRPr lang="en-US" sz="3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65792" y="4480879"/>
            <a:ext cx="838200" cy="12031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62170" y="5626276"/>
            <a:ext cx="1334083" cy="1231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5"/>
            <a:ext cx="1117110" cy="1117110"/>
          </a:xfrm>
          <a:prstGeom prst="rect">
            <a:avLst/>
          </a:prstGeom>
        </p:spPr>
      </p:pic>
      <p:pic>
        <p:nvPicPr>
          <p:cNvPr id="11" name="Picture 10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2" name="Picture 11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42186" y="3423186"/>
            <a:ext cx="1117110" cy="1117110"/>
          </a:xfrm>
          <a:prstGeom prst="rect">
            <a:avLst/>
          </a:prstGeom>
        </p:spPr>
      </p:pic>
      <p:pic>
        <p:nvPicPr>
          <p:cNvPr id="13" name="Picture 12" descr="1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3207006">
            <a:off x="3097845" y="3478845"/>
            <a:ext cx="1014112" cy="1014112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3581400" y="6096000"/>
            <a:ext cx="1219200" cy="7620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3085" y="4511842"/>
            <a:ext cx="838200" cy="1203158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7112211" y="5626276"/>
            <a:ext cx="2107990" cy="850724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nip Single Corner Rectangle 16"/>
          <p:cNvSpPr/>
          <p:nvPr/>
        </p:nvSpPr>
        <p:spPr>
          <a:xfrm>
            <a:off x="9067800" y="4848234"/>
            <a:ext cx="990600" cy="609600"/>
          </a:xfrm>
          <a:prstGeom prst="snip1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257800" y="1828800"/>
            <a:ext cx="838200" cy="1203158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5029200" y="3019864"/>
            <a:ext cx="1543255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3886200" y="3124200"/>
            <a:ext cx="990600" cy="457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0" descr="1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001000" y="2362200"/>
            <a:ext cx="997458" cy="143175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001000" y="3733800"/>
            <a:ext cx="1758958" cy="6096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vi-VN" sz="2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544429" y="3810000"/>
            <a:ext cx="1066800" cy="5334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Sai</a:t>
            </a:r>
            <a:r>
              <a:rPr lang="en-US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rồi</a:t>
            </a:r>
            <a:endParaRPr lang="en-US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60695A4-FA84-42A2-91B3-417AE1C529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9" r="17217" b="62244"/>
          <a:stretch/>
        </p:blipFill>
        <p:spPr>
          <a:xfrm>
            <a:off x="5162170" y="3035906"/>
            <a:ext cx="1334083" cy="54549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EF02756-31DA-4400-9C78-F90150FDB1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1285" y="3778769"/>
            <a:ext cx="1511479" cy="50375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21051C-DC87-4D01-B3FC-2AAB48DD7E65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2" t="32793" r="31964" b="8691"/>
          <a:stretch/>
        </p:blipFill>
        <p:spPr>
          <a:xfrm>
            <a:off x="7391402" y="5719071"/>
            <a:ext cx="1558830" cy="671042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EC80A520-011D-4A2F-AD9E-E85468B25BB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6" t="37756" r="72947" b="6613"/>
          <a:stretch/>
        </p:blipFill>
        <p:spPr>
          <a:xfrm>
            <a:off x="5441239" y="5721000"/>
            <a:ext cx="838200" cy="10386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6459 0.1638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00" y="8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77292 0.1305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0.13125 -0.30278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77292 0.13056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600" y="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7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7" grpId="0" animBg="1"/>
      <p:bldP spid="20" grpId="0" animBg="1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75138C25-CF3A-465B-B7E6-42C30821173C}"/>
              </a:ext>
            </a:extLst>
          </p:cNvPr>
          <p:cNvGrpSpPr/>
          <p:nvPr/>
        </p:nvGrpSpPr>
        <p:grpSpPr>
          <a:xfrm>
            <a:off x="993911" y="106016"/>
            <a:ext cx="2208945" cy="980661"/>
            <a:chOff x="1523998" y="0"/>
            <a:chExt cx="2208945" cy="980661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384A053-A1E6-439B-A919-2F424B13516D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5" name="Rectangle: Top Corners Rounded 4">
                <a:extLst>
                  <a:ext uri="{FF2B5EF4-FFF2-40B4-BE49-F238E27FC236}">
                    <a16:creationId xmlns:a16="http://schemas.microsoft.com/office/drawing/2014/main" id="{B6063A08-A60E-4694-ABCC-273A3D0953EE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6" name="Rectangle: Top Corners Rounded 5">
                <a:extLst>
                  <a:ext uri="{FF2B5EF4-FFF2-40B4-BE49-F238E27FC236}">
                    <a16:creationId xmlns:a16="http://schemas.microsoft.com/office/drawing/2014/main" id="{4C41FB10-03C2-4D3E-9855-319623548209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rgbClr val="7030A0"/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E7F5520-C5D5-4F4E-96E0-A72DCF2CB46C}"/>
                </a:ext>
              </a:extLst>
            </p:cNvPr>
            <p:cNvSpPr txBox="1"/>
            <p:nvPr/>
          </p:nvSpPr>
          <p:spPr>
            <a:xfrm>
              <a:off x="1542192" y="206880"/>
              <a:ext cx="219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2800" dirty="0">
                  <a:solidFill>
                    <a:srgbClr val="7030A0"/>
                  </a:solidFill>
                </a:rPr>
                <a:t>CHỦ ĐỀ </a:t>
              </a:r>
              <a:r>
                <a:rPr lang="en-US" sz="2800" dirty="0">
                  <a:solidFill>
                    <a:srgbClr val="7030A0"/>
                  </a:solidFill>
                </a:rPr>
                <a:t>14</a:t>
              </a:r>
              <a:endParaRPr lang="vi-VN" sz="2800" dirty="0">
                <a:solidFill>
                  <a:srgbClr val="7030A0"/>
                </a:solidFill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7E1D5657-02F9-4206-8D9F-84DE1BC35A4E}"/>
              </a:ext>
            </a:extLst>
          </p:cNvPr>
          <p:cNvSpPr txBox="1"/>
          <p:nvPr/>
        </p:nvSpPr>
        <p:spPr>
          <a:xfrm>
            <a:off x="3275905" y="682173"/>
            <a:ext cx="5265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dirty="0">
                <a:solidFill>
                  <a:srgbClr val="7030A0"/>
                </a:solidFill>
                <a:latin typeface="+mj-lt"/>
              </a:rPr>
              <a:t>ÔN TẬP </a:t>
            </a:r>
            <a:r>
              <a:rPr lang="en-US" sz="3600" dirty="0">
                <a:solidFill>
                  <a:srgbClr val="7030A0"/>
                </a:solidFill>
                <a:latin typeface="+mj-lt"/>
              </a:rPr>
              <a:t>CUỐI NĂM</a:t>
            </a:r>
            <a:endParaRPr lang="vi-VN" sz="3600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A2A65E-4925-443C-973E-2B692A7DB1DB}"/>
              </a:ext>
            </a:extLst>
          </p:cNvPr>
          <p:cNvSpPr txBox="1"/>
          <p:nvPr/>
        </p:nvSpPr>
        <p:spPr>
          <a:xfrm>
            <a:off x="1239355" y="1569645"/>
            <a:ext cx="9035459" cy="271458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BÀI </a:t>
            </a:r>
            <a:r>
              <a:rPr lang="en-US" sz="54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72</a:t>
            </a:r>
            <a:endParaRPr lang="vi-VN" sz="54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  <a:p>
            <a:pPr algn="ctr">
              <a:lnSpc>
                <a:spcPct val="120000"/>
              </a:lnSpc>
            </a:pPr>
            <a:r>
              <a:rPr lang="vi-VN" sz="4800" b="1" dirty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ÔN TẬP </a:t>
            </a:r>
            <a:r>
              <a:rPr lang="en-US" sz="4800" b="1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HÌNH </a:t>
            </a:r>
            <a:r>
              <a:rPr lang="en-US" sz="48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HỌC</a:t>
            </a:r>
          </a:p>
          <a:p>
            <a:pPr algn="ctr">
              <a:lnSpc>
                <a:spcPct val="120000"/>
              </a:lnSpc>
            </a:pPr>
            <a:r>
              <a:rPr lang="en-US" sz="4000" b="1" smtClean="0">
                <a:ln>
                  <a:solidFill>
                    <a:srgbClr val="7030A0"/>
                  </a:solidFill>
                </a:ln>
                <a:solidFill>
                  <a:srgbClr val="FF0000"/>
                </a:solidFill>
              </a:rPr>
              <a:t>(Tiết 1 – Luyện tập, tr 127)</a:t>
            </a:r>
            <a:endParaRPr lang="vi-VN" sz="4000" b="1" dirty="0">
              <a:ln>
                <a:solidFill>
                  <a:srgbClr val="7030A0"/>
                </a:solidFill>
              </a:ln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2049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EC"/>
        </a:solid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3"/>
          <p:cNvSpPr/>
          <p:nvPr/>
        </p:nvSpPr>
        <p:spPr>
          <a:xfrm>
            <a:off x="-104997" y="-32312"/>
            <a:ext cx="142316192" cy="44341758"/>
          </a:xfrm>
          <a:custGeom>
            <a:avLst/>
            <a:gdLst/>
            <a:ahLst/>
            <a:cxnLst/>
            <a:rect l="l" t="t" r="r" b="b"/>
            <a:pathLst>
              <a:path w="13189097" h="7361975" extrusionOk="0">
                <a:moveTo>
                  <a:pt x="13189097" y="81348"/>
                </a:moveTo>
                <a:lnTo>
                  <a:pt x="13189097" y="0"/>
                </a:lnTo>
                <a:lnTo>
                  <a:pt x="72868" y="0"/>
                </a:lnTo>
                <a:lnTo>
                  <a:pt x="72868" y="40674"/>
                </a:lnTo>
                <a:lnTo>
                  <a:pt x="0" y="40674"/>
                </a:lnTo>
                <a:lnTo>
                  <a:pt x="0" y="7361975"/>
                </a:lnTo>
                <a:lnTo>
                  <a:pt x="145736" y="7361975"/>
                </a:lnTo>
                <a:lnTo>
                  <a:pt x="145736" y="5938389"/>
                </a:lnTo>
                <a:lnTo>
                  <a:pt x="2623246" y="5938389"/>
                </a:lnTo>
                <a:lnTo>
                  <a:pt x="2623246" y="7361975"/>
                </a:lnTo>
                <a:lnTo>
                  <a:pt x="2768982" y="7361975"/>
                </a:lnTo>
                <a:lnTo>
                  <a:pt x="2768982" y="5938389"/>
                </a:lnTo>
                <a:lnTo>
                  <a:pt x="5246492" y="5938389"/>
                </a:lnTo>
                <a:lnTo>
                  <a:pt x="5246492" y="7361975"/>
                </a:lnTo>
                <a:lnTo>
                  <a:pt x="5392227" y="7361975"/>
                </a:lnTo>
                <a:lnTo>
                  <a:pt x="5392227" y="5938389"/>
                </a:lnTo>
                <a:lnTo>
                  <a:pt x="7869737" y="5938389"/>
                </a:lnTo>
                <a:lnTo>
                  <a:pt x="7869737" y="7361975"/>
                </a:lnTo>
                <a:lnTo>
                  <a:pt x="8015474" y="7361975"/>
                </a:lnTo>
                <a:lnTo>
                  <a:pt x="8015474" y="5938389"/>
                </a:lnTo>
                <a:lnTo>
                  <a:pt x="10492984" y="5938389"/>
                </a:lnTo>
                <a:lnTo>
                  <a:pt x="10492984" y="7361975"/>
                </a:lnTo>
                <a:lnTo>
                  <a:pt x="10638719" y="7361975"/>
                </a:lnTo>
                <a:lnTo>
                  <a:pt x="10638719" y="5938389"/>
                </a:lnTo>
                <a:lnTo>
                  <a:pt x="13189097" y="5938389"/>
                </a:lnTo>
                <a:lnTo>
                  <a:pt x="13189097" y="5857041"/>
                </a:lnTo>
                <a:lnTo>
                  <a:pt x="10638719" y="5857041"/>
                </a:lnTo>
                <a:lnTo>
                  <a:pt x="10638719" y="4474129"/>
                </a:lnTo>
                <a:lnTo>
                  <a:pt x="13189097" y="4474129"/>
                </a:lnTo>
                <a:lnTo>
                  <a:pt x="13189097" y="4392781"/>
                </a:lnTo>
                <a:lnTo>
                  <a:pt x="10638719" y="4392781"/>
                </a:lnTo>
                <a:lnTo>
                  <a:pt x="10638719" y="3009869"/>
                </a:lnTo>
                <a:lnTo>
                  <a:pt x="13189097" y="3009869"/>
                </a:lnTo>
                <a:lnTo>
                  <a:pt x="13189097" y="2928521"/>
                </a:lnTo>
                <a:lnTo>
                  <a:pt x="10638719" y="2928521"/>
                </a:lnTo>
                <a:lnTo>
                  <a:pt x="10638719" y="1545608"/>
                </a:lnTo>
                <a:lnTo>
                  <a:pt x="13189097" y="1545608"/>
                </a:lnTo>
                <a:lnTo>
                  <a:pt x="13189097" y="1464260"/>
                </a:lnTo>
                <a:lnTo>
                  <a:pt x="10638719" y="1464260"/>
                </a:lnTo>
                <a:lnTo>
                  <a:pt x="10638719" y="81348"/>
                </a:lnTo>
                <a:lnTo>
                  <a:pt x="13189097" y="81348"/>
                </a:lnTo>
                <a:close/>
                <a:moveTo>
                  <a:pt x="2768982" y="1464260"/>
                </a:moveTo>
                <a:lnTo>
                  <a:pt x="2768982" y="81348"/>
                </a:lnTo>
                <a:lnTo>
                  <a:pt x="5246492" y="81348"/>
                </a:lnTo>
                <a:lnTo>
                  <a:pt x="5246492" y="1464260"/>
                </a:lnTo>
                <a:lnTo>
                  <a:pt x="2768982" y="1464260"/>
                </a:lnTo>
                <a:close/>
                <a:moveTo>
                  <a:pt x="5246492" y="1545608"/>
                </a:moveTo>
                <a:lnTo>
                  <a:pt x="5246492" y="2928521"/>
                </a:lnTo>
                <a:lnTo>
                  <a:pt x="2768982" y="2928521"/>
                </a:lnTo>
                <a:lnTo>
                  <a:pt x="2768982" y="1545608"/>
                </a:lnTo>
                <a:lnTo>
                  <a:pt x="5246492" y="1545608"/>
                </a:lnTo>
                <a:close/>
                <a:moveTo>
                  <a:pt x="2623246" y="1464260"/>
                </a:moveTo>
                <a:lnTo>
                  <a:pt x="145736" y="1464260"/>
                </a:lnTo>
                <a:lnTo>
                  <a:pt x="145736" y="81348"/>
                </a:lnTo>
                <a:lnTo>
                  <a:pt x="2623246" y="81348"/>
                </a:lnTo>
                <a:lnTo>
                  <a:pt x="2623246" y="1464260"/>
                </a:lnTo>
                <a:close/>
                <a:moveTo>
                  <a:pt x="2623246" y="1545608"/>
                </a:moveTo>
                <a:lnTo>
                  <a:pt x="2623246" y="2928521"/>
                </a:lnTo>
                <a:lnTo>
                  <a:pt x="145736" y="2928521"/>
                </a:lnTo>
                <a:lnTo>
                  <a:pt x="145736" y="1545608"/>
                </a:lnTo>
                <a:lnTo>
                  <a:pt x="2623246" y="1545608"/>
                </a:lnTo>
                <a:close/>
                <a:moveTo>
                  <a:pt x="2623246" y="3009869"/>
                </a:moveTo>
                <a:lnTo>
                  <a:pt x="2623246" y="4392781"/>
                </a:lnTo>
                <a:lnTo>
                  <a:pt x="145736" y="4392781"/>
                </a:lnTo>
                <a:lnTo>
                  <a:pt x="145736" y="3009869"/>
                </a:lnTo>
                <a:lnTo>
                  <a:pt x="2623246" y="3009869"/>
                </a:lnTo>
                <a:close/>
                <a:moveTo>
                  <a:pt x="2768982" y="3009869"/>
                </a:moveTo>
                <a:lnTo>
                  <a:pt x="5246492" y="3009869"/>
                </a:lnTo>
                <a:lnTo>
                  <a:pt x="5246492" y="4392781"/>
                </a:lnTo>
                <a:lnTo>
                  <a:pt x="2768982" y="4392781"/>
                </a:lnTo>
                <a:lnTo>
                  <a:pt x="2768982" y="3009869"/>
                </a:lnTo>
                <a:close/>
                <a:moveTo>
                  <a:pt x="5392227" y="3009869"/>
                </a:moveTo>
                <a:lnTo>
                  <a:pt x="7869737" y="3009869"/>
                </a:lnTo>
                <a:lnTo>
                  <a:pt x="7869737" y="4392781"/>
                </a:lnTo>
                <a:lnTo>
                  <a:pt x="5392227" y="4392781"/>
                </a:lnTo>
                <a:lnTo>
                  <a:pt x="5392227" y="3009869"/>
                </a:lnTo>
                <a:close/>
                <a:moveTo>
                  <a:pt x="5392227" y="2928521"/>
                </a:moveTo>
                <a:lnTo>
                  <a:pt x="5392227" y="1545608"/>
                </a:lnTo>
                <a:lnTo>
                  <a:pt x="7869737" y="1545608"/>
                </a:lnTo>
                <a:lnTo>
                  <a:pt x="7869737" y="2928521"/>
                </a:lnTo>
                <a:lnTo>
                  <a:pt x="5392227" y="2928521"/>
                </a:lnTo>
                <a:close/>
                <a:moveTo>
                  <a:pt x="5392227" y="1464260"/>
                </a:moveTo>
                <a:lnTo>
                  <a:pt x="5392227" y="81348"/>
                </a:lnTo>
                <a:lnTo>
                  <a:pt x="7869737" y="81348"/>
                </a:lnTo>
                <a:lnTo>
                  <a:pt x="7869737" y="1464260"/>
                </a:lnTo>
                <a:lnTo>
                  <a:pt x="5392227" y="1464260"/>
                </a:lnTo>
                <a:close/>
                <a:moveTo>
                  <a:pt x="145736" y="5857041"/>
                </a:moveTo>
                <a:lnTo>
                  <a:pt x="145736" y="4474129"/>
                </a:lnTo>
                <a:lnTo>
                  <a:pt x="2623246" y="4474129"/>
                </a:lnTo>
                <a:lnTo>
                  <a:pt x="2623246" y="5857041"/>
                </a:lnTo>
                <a:lnTo>
                  <a:pt x="145736" y="5857041"/>
                </a:lnTo>
                <a:close/>
                <a:moveTo>
                  <a:pt x="2768982" y="5857041"/>
                </a:moveTo>
                <a:lnTo>
                  <a:pt x="2768982" y="4474129"/>
                </a:lnTo>
                <a:lnTo>
                  <a:pt x="5246492" y="4474129"/>
                </a:lnTo>
                <a:lnTo>
                  <a:pt x="5246492" y="5857041"/>
                </a:lnTo>
                <a:lnTo>
                  <a:pt x="2768982" y="5857041"/>
                </a:lnTo>
                <a:close/>
                <a:moveTo>
                  <a:pt x="5392227" y="5857041"/>
                </a:moveTo>
                <a:lnTo>
                  <a:pt x="5392227" y="4474129"/>
                </a:lnTo>
                <a:lnTo>
                  <a:pt x="7869737" y="4474129"/>
                </a:lnTo>
                <a:lnTo>
                  <a:pt x="7869737" y="5857041"/>
                </a:lnTo>
                <a:lnTo>
                  <a:pt x="5392227" y="5857041"/>
                </a:lnTo>
                <a:close/>
                <a:moveTo>
                  <a:pt x="10492984" y="5857041"/>
                </a:moveTo>
                <a:lnTo>
                  <a:pt x="8015474" y="5857041"/>
                </a:lnTo>
                <a:lnTo>
                  <a:pt x="8015474" y="4474129"/>
                </a:lnTo>
                <a:lnTo>
                  <a:pt x="10492984" y="4474129"/>
                </a:lnTo>
                <a:lnTo>
                  <a:pt x="10492984" y="5857041"/>
                </a:lnTo>
                <a:close/>
                <a:moveTo>
                  <a:pt x="10492984" y="4392781"/>
                </a:moveTo>
                <a:lnTo>
                  <a:pt x="8015474" y="4392781"/>
                </a:lnTo>
                <a:lnTo>
                  <a:pt x="8015474" y="3009869"/>
                </a:lnTo>
                <a:lnTo>
                  <a:pt x="10492984" y="3009869"/>
                </a:lnTo>
                <a:lnTo>
                  <a:pt x="10492984" y="4392781"/>
                </a:lnTo>
                <a:close/>
                <a:moveTo>
                  <a:pt x="10492984" y="2928521"/>
                </a:moveTo>
                <a:lnTo>
                  <a:pt x="8015474" y="2928521"/>
                </a:lnTo>
                <a:lnTo>
                  <a:pt x="8015474" y="1545608"/>
                </a:lnTo>
                <a:lnTo>
                  <a:pt x="10492984" y="1545608"/>
                </a:lnTo>
                <a:lnTo>
                  <a:pt x="10492984" y="2928521"/>
                </a:lnTo>
                <a:close/>
                <a:moveTo>
                  <a:pt x="10492984" y="1464260"/>
                </a:moveTo>
                <a:lnTo>
                  <a:pt x="8015474" y="1464260"/>
                </a:lnTo>
                <a:lnTo>
                  <a:pt x="8015474" y="81348"/>
                </a:lnTo>
                <a:lnTo>
                  <a:pt x="10492984" y="81348"/>
                </a:lnTo>
                <a:lnTo>
                  <a:pt x="10492984" y="1464260"/>
                </a:lnTo>
                <a:close/>
              </a:path>
            </a:pathLst>
          </a:custGeom>
          <a:solidFill>
            <a:srgbClr val="FAC370">
              <a:alpha val="44705"/>
            </a:srgbClr>
          </a:solidFill>
          <a:ln>
            <a:noFill/>
          </a:ln>
        </p:spPr>
      </p:sp>
      <p:pic>
        <p:nvPicPr>
          <p:cNvPr id="208" name="Google Shape;20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4302278" y="-1196693"/>
            <a:ext cx="5642488" cy="101369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21630" flipH="1">
            <a:off x="2089535" y="761881"/>
            <a:ext cx="949345" cy="127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2758">
            <a:off x="11196342" y="3167528"/>
            <a:ext cx="1039877" cy="1305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843760">
            <a:off x="1705513" y="5496327"/>
            <a:ext cx="1887063" cy="84403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3FFD5A6-A8AB-45A9-9DC4-3E0B315D94CB}"/>
              </a:ext>
            </a:extLst>
          </p:cNvPr>
          <p:cNvSpPr txBox="1"/>
          <p:nvPr/>
        </p:nvSpPr>
        <p:spPr>
          <a:xfrm>
            <a:off x="4057977" y="1289662"/>
            <a:ext cx="4922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微软雅黑"/>
                <a:cs typeface="Arial" panose="020B0604020202020204" pitchFamily="34" charset="0"/>
              </a:rPr>
              <a:t>YÊU CẦU CẦN ĐẠT</a:t>
            </a: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Arial" panose="020B0604020202020204" pitchFamily="34" charset="0"/>
            </a:endParaRPr>
          </a:p>
        </p:txBody>
      </p:sp>
      <p:pic>
        <p:nvPicPr>
          <p:cNvPr id="11" name="图片 1">
            <a:extLst>
              <a:ext uri="{FF2B5EF4-FFF2-40B4-BE49-F238E27FC236}">
                <a16:creationId xmlns:a16="http://schemas.microsoft.com/office/drawing/2014/main" id="{93AE908E-3421-4B3B-8BB1-E4EC942DE3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10820" y="2720057"/>
            <a:ext cx="515341" cy="8505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9E71A6-C233-4129-AB64-F6FB7744F6A1}"/>
              </a:ext>
            </a:extLst>
          </p:cNvPr>
          <p:cNvSpPr txBox="1"/>
          <p:nvPr/>
        </p:nvSpPr>
        <p:spPr>
          <a:xfrm>
            <a:off x="2942508" y="2385676"/>
            <a:ext cx="86781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Ôn tập, củng cố </a:t>
            </a: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nhận dạng, nhận biết điểm, đoạn thẳng, đường cong, ba điểm thẳng hàng, hình tứ giác, khối trụ, khối cầu.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71901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6BB468C9-B9CC-43D2-9E95-8A0CCCD78668}"/>
              </a:ext>
            </a:extLst>
          </p:cNvPr>
          <p:cNvGrpSpPr/>
          <p:nvPr/>
        </p:nvGrpSpPr>
        <p:grpSpPr>
          <a:xfrm>
            <a:off x="838640" y="563825"/>
            <a:ext cx="7684819" cy="523220"/>
            <a:chOff x="4975091" y="695644"/>
            <a:chExt cx="7684819" cy="5232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19B20532-FB07-4848-91BB-7181F8B0E95B}"/>
                </a:ext>
              </a:extLst>
            </p:cNvPr>
            <p:cNvSpPr/>
            <p:nvPr/>
          </p:nvSpPr>
          <p:spPr>
            <a:xfrm>
              <a:off x="4975091" y="695644"/>
              <a:ext cx="437322" cy="437322"/>
            </a:xfrm>
            <a:prstGeom prst="ellipse">
              <a:avLst/>
            </a:pr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/>
                <a:t>1</a:t>
              </a:r>
              <a:endParaRPr lang="vi-VN" sz="3200" b="1" dirty="0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D20F8D-7545-4E33-BF00-A45C28ABB1F4}"/>
                </a:ext>
              </a:extLst>
            </p:cNvPr>
            <p:cNvSpPr txBox="1"/>
            <p:nvPr/>
          </p:nvSpPr>
          <p:spPr>
            <a:xfrm>
              <a:off x="5412413" y="695644"/>
              <a:ext cx="724749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a) </a:t>
              </a:r>
              <a:r>
                <a:rPr lang="en-US" sz="2800" dirty="0" err="1"/>
                <a:t>Có</a:t>
              </a:r>
              <a:r>
                <a:rPr lang="en-US" sz="2800" dirty="0"/>
                <a:t> bao </a:t>
              </a:r>
              <a:r>
                <a:rPr lang="en-US" sz="2800" dirty="0" err="1"/>
                <a:t>nhiêu</a:t>
              </a:r>
              <a:r>
                <a:rPr lang="en-US" sz="2800" dirty="0"/>
                <a:t> </a:t>
              </a:r>
              <a:r>
                <a:rPr lang="en-US" sz="2800" dirty="0" err="1"/>
                <a:t>đoạn</a:t>
              </a:r>
              <a:r>
                <a:rPr lang="en-US" sz="2800" dirty="0"/>
                <a:t> </a:t>
              </a:r>
              <a:r>
                <a:rPr lang="en-US" sz="2800" dirty="0" err="1"/>
                <a:t>thẳng</a:t>
              </a:r>
              <a:r>
                <a:rPr lang="en-US" sz="2800" dirty="0"/>
                <a:t> </a:t>
              </a:r>
              <a:r>
                <a:rPr lang="en-US" sz="2800" dirty="0" err="1"/>
                <a:t>trong</a:t>
              </a:r>
              <a:r>
                <a:rPr lang="en-US" sz="2800" dirty="0"/>
                <a:t> </a:t>
              </a:r>
              <a:r>
                <a:rPr lang="en-US" sz="2800" dirty="0" err="1"/>
                <a:t>hình</a:t>
              </a:r>
              <a:r>
                <a:rPr lang="en-US" sz="2800" dirty="0"/>
                <a:t> </a:t>
              </a:r>
              <a:r>
                <a:rPr lang="en-US" sz="2800" dirty="0" err="1"/>
                <a:t>sau</a:t>
              </a:r>
              <a:r>
                <a:rPr lang="en-US" sz="2800" dirty="0"/>
                <a:t>?</a:t>
              </a:r>
              <a:endParaRPr lang="vi-VN" sz="2800" dirty="0"/>
            </a:p>
          </p:txBody>
        </p:sp>
      </p:grpSp>
      <p:grpSp>
        <p:nvGrpSpPr>
          <p:cNvPr id="1046" name="Group 1045">
            <a:extLst>
              <a:ext uri="{FF2B5EF4-FFF2-40B4-BE49-F238E27FC236}">
                <a16:creationId xmlns:a16="http://schemas.microsoft.com/office/drawing/2014/main" id="{450D1739-2440-448C-AB5E-A44E0927A123}"/>
              </a:ext>
            </a:extLst>
          </p:cNvPr>
          <p:cNvGrpSpPr/>
          <p:nvPr/>
        </p:nvGrpSpPr>
        <p:grpSpPr>
          <a:xfrm>
            <a:off x="1348533" y="1473968"/>
            <a:ext cx="4873809" cy="3357158"/>
            <a:chOff x="925019" y="1469389"/>
            <a:chExt cx="4873809" cy="3357158"/>
          </a:xfrm>
        </p:grpSpPr>
        <p:sp>
          <p:nvSpPr>
            <p:cNvPr id="1042" name="Isosceles Triangle 1041">
              <a:extLst>
                <a:ext uri="{FF2B5EF4-FFF2-40B4-BE49-F238E27FC236}">
                  <a16:creationId xmlns:a16="http://schemas.microsoft.com/office/drawing/2014/main" id="{1177AC4D-A1FB-4870-9F5C-CC214C1E9E90}"/>
                </a:ext>
              </a:extLst>
            </p:cNvPr>
            <p:cNvSpPr/>
            <p:nvPr/>
          </p:nvSpPr>
          <p:spPr>
            <a:xfrm>
              <a:off x="1348533" y="1962375"/>
              <a:ext cx="4005943" cy="2380343"/>
            </a:xfrm>
            <a:prstGeom prst="triangle">
              <a:avLst>
                <a:gd name="adj" fmla="val 21384"/>
              </a:avLst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44" name="Straight Connector 1043">
              <a:extLst>
                <a:ext uri="{FF2B5EF4-FFF2-40B4-BE49-F238E27FC236}">
                  <a16:creationId xmlns:a16="http://schemas.microsoft.com/office/drawing/2014/main" id="{94AB701B-95E9-49F6-8F21-9A3E22BAAC36}"/>
                </a:ext>
              </a:extLst>
            </p:cNvPr>
            <p:cNvCxnSpPr>
              <a:cxnSpLocks/>
              <a:stCxn id="1042" idx="0"/>
            </p:cNvCxnSpPr>
            <p:nvPr/>
          </p:nvCxnSpPr>
          <p:spPr>
            <a:xfrm>
              <a:off x="2205164" y="1962375"/>
              <a:ext cx="1146340" cy="2380343"/>
            </a:xfrm>
            <a:prstGeom prst="line">
              <a:avLst/>
            </a:prstGeom>
            <a:ln w="28575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2B3AF431-B219-49E9-B8AD-2216C6166942}"/>
                </a:ext>
              </a:extLst>
            </p:cNvPr>
            <p:cNvSpPr txBox="1"/>
            <p:nvPr/>
          </p:nvSpPr>
          <p:spPr>
            <a:xfrm>
              <a:off x="1781650" y="1469389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A</a:t>
              </a:r>
              <a:endParaRPr lang="vi-VN" sz="2800" dirty="0"/>
            </a:p>
          </p:txBody>
        </p:sp>
        <p:sp>
          <p:nvSpPr>
            <p:cNvPr id="195" name="TextBox 194">
              <a:extLst>
                <a:ext uri="{FF2B5EF4-FFF2-40B4-BE49-F238E27FC236}">
                  <a16:creationId xmlns:a16="http://schemas.microsoft.com/office/drawing/2014/main" id="{2DDE1D9D-D808-4C54-A12C-382FC0696A3C}"/>
                </a:ext>
              </a:extLst>
            </p:cNvPr>
            <p:cNvSpPr txBox="1"/>
            <p:nvPr/>
          </p:nvSpPr>
          <p:spPr>
            <a:xfrm>
              <a:off x="925019" y="4287607"/>
              <a:ext cx="42351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B</a:t>
              </a:r>
              <a:endParaRPr lang="vi-VN" sz="2800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9650A67D-3467-40FF-A18A-B8FAA42553AC}"/>
                </a:ext>
              </a:extLst>
            </p:cNvPr>
            <p:cNvSpPr txBox="1"/>
            <p:nvPr/>
          </p:nvSpPr>
          <p:spPr>
            <a:xfrm>
              <a:off x="5354476" y="4290286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C</a:t>
              </a:r>
              <a:endParaRPr lang="vi-VN" sz="2800" dirty="0"/>
            </a:p>
          </p:txBody>
        </p:sp>
        <p:sp>
          <p:nvSpPr>
            <p:cNvPr id="197" name="TextBox 196">
              <a:extLst>
                <a:ext uri="{FF2B5EF4-FFF2-40B4-BE49-F238E27FC236}">
                  <a16:creationId xmlns:a16="http://schemas.microsoft.com/office/drawing/2014/main" id="{6B521CDA-2F9A-4029-9485-1D8A4F715A6E}"/>
                </a:ext>
              </a:extLst>
            </p:cNvPr>
            <p:cNvSpPr txBox="1"/>
            <p:nvPr/>
          </p:nvSpPr>
          <p:spPr>
            <a:xfrm>
              <a:off x="3129328" y="4303327"/>
              <a:ext cx="44435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dirty="0"/>
                <a:t>D</a:t>
              </a:r>
              <a:endParaRPr lang="vi-VN" sz="2800" dirty="0"/>
            </a:p>
          </p:txBody>
        </p:sp>
      </p:grpSp>
      <p:pic>
        <p:nvPicPr>
          <p:cNvPr id="1048" name="Picture 1047">
            <a:extLst>
              <a:ext uri="{FF2B5EF4-FFF2-40B4-BE49-F238E27FC236}">
                <a16:creationId xmlns:a16="http://schemas.microsoft.com/office/drawing/2014/main" id="{0AB619DA-DA7E-47A9-8C6E-24FF573B3BD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9753" t="10505" b="4308"/>
          <a:stretch/>
        </p:blipFill>
        <p:spPr>
          <a:xfrm>
            <a:off x="6096000" y="4347297"/>
            <a:ext cx="1993304" cy="2067007"/>
          </a:xfrm>
          <a:prstGeom prst="rect">
            <a:avLst/>
          </a:prstGeom>
        </p:spPr>
      </p:pic>
      <p:cxnSp>
        <p:nvCxnSpPr>
          <p:cNvPr id="1050" name="Straight Connector 1049">
            <a:extLst>
              <a:ext uri="{FF2B5EF4-FFF2-40B4-BE49-F238E27FC236}">
                <a16:creationId xmlns:a16="http://schemas.microsoft.com/office/drawing/2014/main" id="{F7F22251-46EB-4718-817A-838F43327F4A}"/>
              </a:ext>
            </a:extLst>
          </p:cNvPr>
          <p:cNvCxnSpPr>
            <a:cxnSpLocks/>
          </p:cNvCxnSpPr>
          <p:nvPr/>
        </p:nvCxnSpPr>
        <p:spPr>
          <a:xfrm>
            <a:off x="2604953" y="1947162"/>
            <a:ext cx="3165129" cy="24107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>
            <a:extLst>
              <a:ext uri="{FF2B5EF4-FFF2-40B4-BE49-F238E27FC236}">
                <a16:creationId xmlns:a16="http://schemas.microsoft.com/office/drawing/2014/main" id="{3762C004-786F-473D-8FB4-FFDE80F44A5E}"/>
              </a:ext>
            </a:extLst>
          </p:cNvPr>
          <p:cNvCxnSpPr>
            <a:cxnSpLocks/>
          </p:cNvCxnSpPr>
          <p:nvPr/>
        </p:nvCxnSpPr>
        <p:spPr>
          <a:xfrm>
            <a:off x="2622328" y="1953512"/>
            <a:ext cx="1152690" cy="239984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6751BD79-B6C0-4BBD-A12E-E22160C798CF}"/>
              </a:ext>
            </a:extLst>
          </p:cNvPr>
          <p:cNvCxnSpPr>
            <a:cxnSpLocks/>
          </p:cNvCxnSpPr>
          <p:nvPr/>
        </p:nvCxnSpPr>
        <p:spPr>
          <a:xfrm flipH="1">
            <a:off x="1773605" y="1993688"/>
            <a:ext cx="848723" cy="236705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9" name="Straight Connector 208">
            <a:extLst>
              <a:ext uri="{FF2B5EF4-FFF2-40B4-BE49-F238E27FC236}">
                <a16:creationId xmlns:a16="http://schemas.microsoft.com/office/drawing/2014/main" id="{5DE33E84-D4B0-4F0A-B199-F36C8764C0DE}"/>
              </a:ext>
            </a:extLst>
          </p:cNvPr>
          <p:cNvCxnSpPr>
            <a:cxnSpLocks/>
            <a:stCxn id="1042" idx="2"/>
          </p:cNvCxnSpPr>
          <p:nvPr/>
        </p:nvCxnSpPr>
        <p:spPr>
          <a:xfrm>
            <a:off x="1772047" y="4347297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Connector 213">
            <a:extLst>
              <a:ext uri="{FF2B5EF4-FFF2-40B4-BE49-F238E27FC236}">
                <a16:creationId xmlns:a16="http://schemas.microsoft.com/office/drawing/2014/main" id="{8128D6BF-D0F4-49CF-8EAF-385FF42BC777}"/>
              </a:ext>
            </a:extLst>
          </p:cNvPr>
          <p:cNvCxnSpPr>
            <a:cxnSpLocks/>
          </p:cNvCxnSpPr>
          <p:nvPr/>
        </p:nvCxnSpPr>
        <p:spPr>
          <a:xfrm>
            <a:off x="3781368" y="4354125"/>
            <a:ext cx="2010772" cy="541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>
            <a:extLst>
              <a:ext uri="{FF2B5EF4-FFF2-40B4-BE49-F238E27FC236}">
                <a16:creationId xmlns:a16="http://schemas.microsoft.com/office/drawing/2014/main" id="{C4981322-AE18-4E65-8F80-24DFDF9831DB}"/>
              </a:ext>
            </a:extLst>
          </p:cNvPr>
          <p:cNvCxnSpPr>
            <a:cxnSpLocks/>
            <a:endCxn id="1042" idx="4"/>
          </p:cNvCxnSpPr>
          <p:nvPr/>
        </p:nvCxnSpPr>
        <p:spPr>
          <a:xfrm flipV="1">
            <a:off x="1772047" y="4347297"/>
            <a:ext cx="4005943" cy="12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9" name="Rectangle: Rounded Corners 218">
            <a:extLst>
              <a:ext uri="{FF2B5EF4-FFF2-40B4-BE49-F238E27FC236}">
                <a16:creationId xmlns:a16="http://schemas.microsoft.com/office/drawing/2014/main" id="{C6C3F6B5-8938-40C9-A8E1-AF4AB12B8E5C}"/>
              </a:ext>
            </a:extLst>
          </p:cNvPr>
          <p:cNvSpPr/>
          <p:nvPr/>
        </p:nvSpPr>
        <p:spPr>
          <a:xfrm>
            <a:off x="5523351" y="1975264"/>
            <a:ext cx="5434700" cy="1444013"/>
          </a:xfrm>
          <a:prstGeom prst="roundRect">
            <a:avLst>
              <a:gd name="adj" fmla="val 20752"/>
            </a:avLst>
          </a:prstGeom>
          <a:solidFill>
            <a:schemeClr val="accent1">
              <a:lumMod val="40000"/>
              <a:lumOff val="60000"/>
            </a:schemeClr>
          </a:solidFill>
          <a:effectLst>
            <a:glow rad="101600">
              <a:schemeClr val="accent1">
                <a:satMod val="175000"/>
                <a:alpha val="40000"/>
              </a:schemeClr>
            </a:glow>
            <a:softEdge rad="127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Có</a:t>
            </a:r>
            <a:r>
              <a:rPr lang="en-US" sz="2800" dirty="0">
                <a:solidFill>
                  <a:srgbClr val="FB1D12"/>
                </a:solidFill>
              </a:rPr>
              <a:t> 6 </a:t>
            </a:r>
            <a:r>
              <a:rPr lang="en-US" sz="2800" dirty="0" err="1">
                <a:solidFill>
                  <a:srgbClr val="FB1D12"/>
                </a:solidFill>
              </a:rPr>
              <a:t>đoạn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thẳng</a:t>
            </a:r>
            <a:r>
              <a:rPr lang="en-US" sz="2800" dirty="0">
                <a:solidFill>
                  <a:srgbClr val="FB1D12"/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srgbClr val="FB1D12"/>
                </a:solidFill>
              </a:rPr>
              <a:t>Đó</a:t>
            </a:r>
            <a:r>
              <a:rPr lang="en-US" sz="2800" dirty="0">
                <a:solidFill>
                  <a:srgbClr val="FB1D12"/>
                </a:solidFill>
              </a:rPr>
              <a:t> </a:t>
            </a:r>
            <a:r>
              <a:rPr lang="en-US" sz="2800" dirty="0" err="1">
                <a:solidFill>
                  <a:srgbClr val="FB1D12"/>
                </a:solidFill>
              </a:rPr>
              <a:t>là</a:t>
            </a:r>
            <a:r>
              <a:rPr lang="en-US" sz="2800" dirty="0">
                <a:solidFill>
                  <a:srgbClr val="FB1D12"/>
                </a:solidFill>
              </a:rPr>
              <a:t>: AB, AD, AC, BD, DC, BC.</a:t>
            </a:r>
            <a:endParaRPr lang="vi-VN" sz="2800" dirty="0">
              <a:solidFill>
                <a:srgbClr val="FB1D12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525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Bai33.Ontapphepcong,pheptrutrongphamvi20,100[20210615094449804].mdb"/>
  <p:tag name="ARS_RESPONSE_PERSONNUM" val="100"/>
  <p:tag name="INKNOELEADERBOARD" val="183213671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sMania">
  <a:themeElements>
    <a:clrScheme name="Simple Light">
      <a:dk1>
        <a:srgbClr val="000000"/>
      </a:dk1>
      <a:lt1>
        <a:srgbClr val="E69138"/>
      </a:lt1>
      <a:dk2>
        <a:srgbClr val="FFFFFF"/>
      </a:dk2>
      <a:lt2>
        <a:srgbClr val="F5D203"/>
      </a:lt2>
      <a:accent1>
        <a:srgbClr val="88C100"/>
      </a:accent1>
      <a:accent2>
        <a:srgbClr val="CCD420"/>
      </a:accent2>
      <a:accent3>
        <a:srgbClr val="63CAC3"/>
      </a:accent3>
      <a:accent4>
        <a:srgbClr val="01819A"/>
      </a:accent4>
      <a:accent5>
        <a:srgbClr val="A46FDB"/>
      </a:accent5>
      <a:accent6>
        <a:srgbClr val="F77C79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3027</TotalTime>
  <Words>339</Words>
  <Application>Microsoft Office PowerPoint</Application>
  <PresentationFormat>Widescreen</PresentationFormat>
  <Paragraphs>65</Paragraphs>
  <Slides>17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17</vt:i4>
      </vt:variant>
    </vt:vector>
  </HeadingPairs>
  <TitlesOfParts>
    <vt:vector size="32" baseType="lpstr">
      <vt:lpstr>微软雅黑</vt:lpstr>
      <vt:lpstr>Arial</vt:lpstr>
      <vt:lpstr>Barlow Condensed</vt:lpstr>
      <vt:lpstr>Barriecito</vt:lpstr>
      <vt:lpstr>Calibri</vt:lpstr>
      <vt:lpstr>Cambria</vt:lpstr>
      <vt:lpstr>Gochi Hand</vt:lpstr>
      <vt:lpstr>Handlee</vt:lpstr>
      <vt:lpstr>Ranchers</vt:lpstr>
      <vt:lpstr>Times New Roman</vt:lpstr>
      <vt:lpstr>UTM Cookies</vt:lpstr>
      <vt:lpstr>Office Theme</vt:lpstr>
      <vt:lpstr>SlidesMania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MyPC</cp:lastModifiedBy>
  <cp:revision>379</cp:revision>
  <dcterms:created xsi:type="dcterms:W3CDTF">2021-06-02T01:34:28Z</dcterms:created>
  <dcterms:modified xsi:type="dcterms:W3CDTF">2023-05-07T09:16:28Z</dcterms:modified>
</cp:coreProperties>
</file>