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3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701" r:id="rId3"/>
    <p:sldMasterId id="2147483715" r:id="rId4"/>
  </p:sldMasterIdLst>
  <p:notesMasterIdLst>
    <p:notesMasterId r:id="rId18"/>
  </p:notesMasterIdLst>
  <p:sldIdLst>
    <p:sldId id="2007577169" r:id="rId5"/>
    <p:sldId id="2007577171" r:id="rId6"/>
    <p:sldId id="2007577166" r:id="rId7"/>
    <p:sldId id="2007577170" r:id="rId8"/>
    <p:sldId id="2007577163" r:id="rId9"/>
    <p:sldId id="315" r:id="rId10"/>
    <p:sldId id="316" r:id="rId11"/>
    <p:sldId id="319" r:id="rId12"/>
    <p:sldId id="322" r:id="rId13"/>
    <p:sldId id="323" r:id="rId14"/>
    <p:sldId id="324" r:id="rId15"/>
    <p:sldId id="2007577173" r:id="rId16"/>
    <p:sldId id="200757716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792DA8-3B41-42D4-A97C-2BFCE838938A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175FB1-CBFB-4994-8F29-55C829A6C9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670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11398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5A2170-5E6D-4B0E-A217-036286DF3F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4068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598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14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573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637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0968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80193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125058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3595302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TRÒ CHƠI</a:t>
            </a:r>
          </a:p>
        </p:txBody>
      </p: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DD75D50-C8A9-46A9-A6B8-FF16B2FC7E80}"/>
              </a:ext>
            </a:extLst>
          </p:cNvPr>
          <p:cNvGrpSpPr/>
          <p:nvPr userDrawn="1"/>
        </p:nvGrpSpPr>
        <p:grpSpPr>
          <a:xfrm>
            <a:off x="2204474" y="3886315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296E8662-8EA3-4C8B-820E-4BF6DFD80CD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6C1A066B-AB0B-4489-8545-9A6C22C6D5CE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04FCC8BC-CDB6-4AD2-B06D-F0687FB90ABD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5383075D-EADF-4C11-840F-91164E34321C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A53E41FA-10BF-4870-BF2C-1C3E32928AA0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58800010-9A82-4E81-8E5B-0DFD2052E66C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B158E422-1902-4E29-A4CE-7AE300619172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6F9DE660-430D-4DC0-BDE0-D53AAF560A94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28443C46-AE51-4F8F-8DD4-1A2441132300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BDEE59E5-3E6B-47A6-A192-9E1CA173F702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1FCBE1A0-9104-49DF-86CE-4788FB463DF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50BEE43F-134E-41CE-9B7E-A5A812180F42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D21F54E6-8881-45B0-97D8-002CB72A1A90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AF7CA650-6488-4917-A81F-8B0E6245BDD8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3B4FFC92-6173-4A77-89EA-8DC117444B3A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77194712-7B2E-4F2D-AEF8-32FE8CB2AE33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EDB48CD4-455C-4B48-8CE7-66878C257A28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120BF107-E018-4DF4-B743-36924AEDAF6F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E47F8288-E77F-4C1B-A081-C85AF58E6D17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A7522094-7202-437A-928E-3DBD12EA380E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E646C7AF-5DFF-4D0A-BFCF-2B1953187AEF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1E341F08-FEC4-4E8C-93EA-134416B65ABD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37049977-2AF7-45DB-BE8D-26185630A595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5968E01A-D720-42F5-BACC-1CE94E670FAC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EFFB5181-4B7C-4DBC-9557-5604624D9814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BCDC0EFE-0ED6-48B1-9443-EF43A18AE1CD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0E0E28D6-59A1-4969-9133-5864882D79E2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17954B1A-55A0-4A56-8890-C6AE57C0687D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6C9624CB-AD7F-4119-BE35-31158A1249F3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C8C675A8-440C-4C62-9652-0D5635B1FE27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C9753C64-8E01-49C3-8CD9-17060FBE5618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F6CFEFFE-DF0E-47EE-9824-FAFD0FE7F6CD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C9A24EF2-0346-433C-A241-CA68F005651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FE9E4DA9-41B4-4901-8393-0F903CDE5936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20F273AC-86B8-4F5B-B6EB-14BCD9CBF2E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864D3505-7993-4AB0-947A-79419454B1D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230F51EA-E5B6-446E-AD13-D4101D564099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05F86326-3805-4FE4-95B0-258EC64E9E02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4A0FF057-5F69-498A-A2D3-04106984B60F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48556D-DDA5-40A1-A560-4ECD6C995026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0BA7DF30-D72A-4FC8-A0ED-E1F3FE8BA66C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04899CAB-A0A6-4D8E-BC98-224D47303F87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2494363C-74F9-459A-9222-63CD703C82A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7A17EA9B-D19F-4B6F-A468-C6A1A3F301B7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F48BA30-5499-4B2F-AFF4-79B992FF4822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5BB2DB8F-F279-43E3-98F8-309FC92782AE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046558E1-5AFE-4C58-98E0-7A8C467E3738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F24D903E-495C-4D31-942F-2F426BEB355E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9567D77-1C1D-4D16-A64F-119FE4762BE4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B5B4C8A3-4C37-457B-9DC3-881006E8E4CD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AE95CD98-7F86-40E0-BE34-64B6BB9D144E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04C370B4-7E44-4790-B2A9-7FF96DD0180C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0F8BA807-E34B-400B-8B0F-B5A0A6BEB92C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6D74C190-2720-4FB3-989A-DE5914D97966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AC826749-7293-498A-9378-07BD103E8C84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57F940B0-74CF-4BEF-A8E7-C17BA1101B9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84DFCA67-3788-430C-B58B-FFC0F634FC4D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397D4BF7-76F0-4E99-BFCD-43C81B8B138A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C9C3A80C-9B2E-460F-9C36-A0CFA83E050D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19A60A5-7DFE-4AE5-BE9A-BBE66161FFE8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C622E568-4F65-414A-98A7-5690D52ECFB5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D70CB92B-15DA-49CA-BCEE-D5FA7A4AD008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66F74D55-7445-4C90-B936-BA5BB634E999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631;p30">
            <a:extLst>
              <a:ext uri="{FF2B5EF4-FFF2-40B4-BE49-F238E27FC236}">
                <a16:creationId xmlns:a16="http://schemas.microsoft.com/office/drawing/2014/main" id="{68384AAF-B7B5-447C-A808-82D0AFB6AC77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03" name="Google Shape;632;p30">
              <a:extLst>
                <a:ext uri="{FF2B5EF4-FFF2-40B4-BE49-F238E27FC236}">
                  <a16:creationId xmlns:a16="http://schemas.microsoft.com/office/drawing/2014/main" id="{C8119E67-0B6B-4353-9F10-DB0F7D2FFDC2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633;p30">
              <a:extLst>
                <a:ext uri="{FF2B5EF4-FFF2-40B4-BE49-F238E27FC236}">
                  <a16:creationId xmlns:a16="http://schemas.microsoft.com/office/drawing/2014/main" id="{91702C4B-81BE-4D3A-B731-611758AFD442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634;p30">
              <a:extLst>
                <a:ext uri="{FF2B5EF4-FFF2-40B4-BE49-F238E27FC236}">
                  <a16:creationId xmlns:a16="http://schemas.microsoft.com/office/drawing/2014/main" id="{37C6E89E-E0C2-4EDE-B21C-928CA6FBF21B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635;p30">
              <a:extLst>
                <a:ext uri="{FF2B5EF4-FFF2-40B4-BE49-F238E27FC236}">
                  <a16:creationId xmlns:a16="http://schemas.microsoft.com/office/drawing/2014/main" id="{16E95490-5F86-43A3-BEDD-2967D5036D48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636;p30">
              <a:extLst>
                <a:ext uri="{FF2B5EF4-FFF2-40B4-BE49-F238E27FC236}">
                  <a16:creationId xmlns:a16="http://schemas.microsoft.com/office/drawing/2014/main" id="{F5861418-6D4E-4F3C-9ABD-4DCF91D0220A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637;p30">
              <a:extLst>
                <a:ext uri="{FF2B5EF4-FFF2-40B4-BE49-F238E27FC236}">
                  <a16:creationId xmlns:a16="http://schemas.microsoft.com/office/drawing/2014/main" id="{E852FCE3-C2C0-4D04-B168-357F8275842F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638;p30">
              <a:extLst>
                <a:ext uri="{FF2B5EF4-FFF2-40B4-BE49-F238E27FC236}">
                  <a16:creationId xmlns:a16="http://schemas.microsoft.com/office/drawing/2014/main" id="{5AE9FE46-679C-4FEA-8DCE-BE2F7FAF1946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639;p30">
              <a:extLst>
                <a:ext uri="{FF2B5EF4-FFF2-40B4-BE49-F238E27FC236}">
                  <a16:creationId xmlns:a16="http://schemas.microsoft.com/office/drawing/2014/main" id="{3D3D3ACC-4C06-42BE-9E79-FC88ADB68340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640;p30">
              <a:extLst>
                <a:ext uri="{FF2B5EF4-FFF2-40B4-BE49-F238E27FC236}">
                  <a16:creationId xmlns:a16="http://schemas.microsoft.com/office/drawing/2014/main" id="{C957BCC4-29D1-47EC-B1F7-73AEACDA49E0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641;p30">
              <a:extLst>
                <a:ext uri="{FF2B5EF4-FFF2-40B4-BE49-F238E27FC236}">
                  <a16:creationId xmlns:a16="http://schemas.microsoft.com/office/drawing/2014/main" id="{8C71BB02-EA7E-4A8A-A3C6-98D02317F5D9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642;p30">
              <a:extLst>
                <a:ext uri="{FF2B5EF4-FFF2-40B4-BE49-F238E27FC236}">
                  <a16:creationId xmlns:a16="http://schemas.microsoft.com/office/drawing/2014/main" id="{00AB493D-AF54-4CD3-B14C-B3F00B4FB2FF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643;p30">
              <a:extLst>
                <a:ext uri="{FF2B5EF4-FFF2-40B4-BE49-F238E27FC236}">
                  <a16:creationId xmlns:a16="http://schemas.microsoft.com/office/drawing/2014/main" id="{2DF8DF2D-C3A5-49F3-B510-02A1898F2777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644;p30">
              <a:extLst>
                <a:ext uri="{FF2B5EF4-FFF2-40B4-BE49-F238E27FC236}">
                  <a16:creationId xmlns:a16="http://schemas.microsoft.com/office/drawing/2014/main" id="{BC833655-5634-4240-9899-FD9224B9CC10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645;p30">
              <a:extLst>
                <a:ext uri="{FF2B5EF4-FFF2-40B4-BE49-F238E27FC236}">
                  <a16:creationId xmlns:a16="http://schemas.microsoft.com/office/drawing/2014/main" id="{FC412254-AB1A-4B56-9D34-43CDD9A006F5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646;p30">
              <a:extLst>
                <a:ext uri="{FF2B5EF4-FFF2-40B4-BE49-F238E27FC236}">
                  <a16:creationId xmlns:a16="http://schemas.microsoft.com/office/drawing/2014/main" id="{418836FC-F298-4B7A-83CA-FB6D988BE6CE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647;p30">
              <a:extLst>
                <a:ext uri="{FF2B5EF4-FFF2-40B4-BE49-F238E27FC236}">
                  <a16:creationId xmlns:a16="http://schemas.microsoft.com/office/drawing/2014/main" id="{52B85772-2E22-435E-9B8E-11AEBE3D05EC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648;p30">
              <a:extLst>
                <a:ext uri="{FF2B5EF4-FFF2-40B4-BE49-F238E27FC236}">
                  <a16:creationId xmlns:a16="http://schemas.microsoft.com/office/drawing/2014/main" id="{073E355F-591A-4F8F-ADE2-CD68B69DAFB9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649;p30">
              <a:extLst>
                <a:ext uri="{FF2B5EF4-FFF2-40B4-BE49-F238E27FC236}">
                  <a16:creationId xmlns:a16="http://schemas.microsoft.com/office/drawing/2014/main" id="{1592EFBB-BD34-4DC6-A753-9DF710D68B62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650;p30">
              <a:extLst>
                <a:ext uri="{FF2B5EF4-FFF2-40B4-BE49-F238E27FC236}">
                  <a16:creationId xmlns:a16="http://schemas.microsoft.com/office/drawing/2014/main" id="{D1763DA2-E91A-4647-9F88-CBAC0C1FF7C8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651;p30">
              <a:extLst>
                <a:ext uri="{FF2B5EF4-FFF2-40B4-BE49-F238E27FC236}">
                  <a16:creationId xmlns:a16="http://schemas.microsoft.com/office/drawing/2014/main" id="{A37B7A95-0D42-462E-ACB6-DF5E68B47F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652;p30">
              <a:extLst>
                <a:ext uri="{FF2B5EF4-FFF2-40B4-BE49-F238E27FC236}">
                  <a16:creationId xmlns:a16="http://schemas.microsoft.com/office/drawing/2014/main" id="{035B4059-F804-4F0A-A687-0578164FC201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653;p30">
              <a:extLst>
                <a:ext uri="{FF2B5EF4-FFF2-40B4-BE49-F238E27FC236}">
                  <a16:creationId xmlns:a16="http://schemas.microsoft.com/office/drawing/2014/main" id="{AC3F8667-F8EB-44D5-8E7C-F146BC3114FB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654;p30">
              <a:extLst>
                <a:ext uri="{FF2B5EF4-FFF2-40B4-BE49-F238E27FC236}">
                  <a16:creationId xmlns:a16="http://schemas.microsoft.com/office/drawing/2014/main" id="{5FAC0A30-3BED-4B9D-AAE7-EF7C7E0EE1E7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655;p30">
              <a:extLst>
                <a:ext uri="{FF2B5EF4-FFF2-40B4-BE49-F238E27FC236}">
                  <a16:creationId xmlns:a16="http://schemas.microsoft.com/office/drawing/2014/main" id="{3FD2F0B1-4C74-428D-B499-F24C02C809CA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656;p30">
              <a:extLst>
                <a:ext uri="{FF2B5EF4-FFF2-40B4-BE49-F238E27FC236}">
                  <a16:creationId xmlns:a16="http://schemas.microsoft.com/office/drawing/2014/main" id="{2A16750A-BA6E-4B19-8A8F-841516B81B55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657;p30">
              <a:extLst>
                <a:ext uri="{FF2B5EF4-FFF2-40B4-BE49-F238E27FC236}">
                  <a16:creationId xmlns:a16="http://schemas.microsoft.com/office/drawing/2014/main" id="{0ACCDDEA-6700-4981-96FD-F69C08E17911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658;p30">
              <a:extLst>
                <a:ext uri="{FF2B5EF4-FFF2-40B4-BE49-F238E27FC236}">
                  <a16:creationId xmlns:a16="http://schemas.microsoft.com/office/drawing/2014/main" id="{A186D19B-D827-45D7-8241-51DAE20706AF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659;p30">
              <a:extLst>
                <a:ext uri="{FF2B5EF4-FFF2-40B4-BE49-F238E27FC236}">
                  <a16:creationId xmlns:a16="http://schemas.microsoft.com/office/drawing/2014/main" id="{0F9E9CC8-7BF5-4B07-82B6-65F2EDB31903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660;p30">
              <a:extLst>
                <a:ext uri="{FF2B5EF4-FFF2-40B4-BE49-F238E27FC236}">
                  <a16:creationId xmlns:a16="http://schemas.microsoft.com/office/drawing/2014/main" id="{E89840E0-2312-4109-9B8E-27042911B01E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661;p30">
              <a:extLst>
                <a:ext uri="{FF2B5EF4-FFF2-40B4-BE49-F238E27FC236}">
                  <a16:creationId xmlns:a16="http://schemas.microsoft.com/office/drawing/2014/main" id="{ABDDA8C6-86B1-4D13-8477-26BFF49FE82A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662;p30">
              <a:extLst>
                <a:ext uri="{FF2B5EF4-FFF2-40B4-BE49-F238E27FC236}">
                  <a16:creationId xmlns:a16="http://schemas.microsoft.com/office/drawing/2014/main" id="{F4320CEA-EED6-4E76-A829-D7C121CC54BD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663;p30">
              <a:extLst>
                <a:ext uri="{FF2B5EF4-FFF2-40B4-BE49-F238E27FC236}">
                  <a16:creationId xmlns:a16="http://schemas.microsoft.com/office/drawing/2014/main" id="{EAB61CDD-5EC4-4093-8C2F-8464B40B6242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0" name="Google Shape;664;p30">
              <a:extLst>
                <a:ext uri="{FF2B5EF4-FFF2-40B4-BE49-F238E27FC236}">
                  <a16:creationId xmlns:a16="http://schemas.microsoft.com/office/drawing/2014/main" id="{EF0AE066-94D1-4496-B873-6D37A4E8134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1" name="Google Shape;665;p30">
              <a:extLst>
                <a:ext uri="{FF2B5EF4-FFF2-40B4-BE49-F238E27FC236}">
                  <a16:creationId xmlns:a16="http://schemas.microsoft.com/office/drawing/2014/main" id="{42E21A7A-649B-451B-84CD-5B5E5210975A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2" name="Google Shape;666;p30">
              <a:extLst>
                <a:ext uri="{FF2B5EF4-FFF2-40B4-BE49-F238E27FC236}">
                  <a16:creationId xmlns:a16="http://schemas.microsoft.com/office/drawing/2014/main" id="{EFC63EFC-4985-4181-B268-BBE86AFEB9C5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3" name="Google Shape;667;p30">
              <a:extLst>
                <a:ext uri="{FF2B5EF4-FFF2-40B4-BE49-F238E27FC236}">
                  <a16:creationId xmlns:a16="http://schemas.microsoft.com/office/drawing/2014/main" id="{300F47C0-B7A0-440B-89C5-D425A98B829E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4" name="Google Shape;668;p30">
              <a:extLst>
                <a:ext uri="{FF2B5EF4-FFF2-40B4-BE49-F238E27FC236}">
                  <a16:creationId xmlns:a16="http://schemas.microsoft.com/office/drawing/2014/main" id="{C85A5A99-D403-4672-BF93-AAE1C98744FA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5" name="Google Shape;669;p30">
              <a:extLst>
                <a:ext uri="{FF2B5EF4-FFF2-40B4-BE49-F238E27FC236}">
                  <a16:creationId xmlns:a16="http://schemas.microsoft.com/office/drawing/2014/main" id="{CCDC3E1D-A4C6-480F-9648-58AF27DBC5F0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6" name="Google Shape;670;p30">
              <a:extLst>
                <a:ext uri="{FF2B5EF4-FFF2-40B4-BE49-F238E27FC236}">
                  <a16:creationId xmlns:a16="http://schemas.microsoft.com/office/drawing/2014/main" id="{4A6FFDD3-23DB-4E57-B21E-BB3086F18452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7" name="Google Shape;671;p30">
              <a:extLst>
                <a:ext uri="{FF2B5EF4-FFF2-40B4-BE49-F238E27FC236}">
                  <a16:creationId xmlns:a16="http://schemas.microsoft.com/office/drawing/2014/main" id="{0A863DF9-6C68-4CD3-A6D3-B635474FD1C1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8" name="Google Shape;672;p30">
              <a:extLst>
                <a:ext uri="{FF2B5EF4-FFF2-40B4-BE49-F238E27FC236}">
                  <a16:creationId xmlns:a16="http://schemas.microsoft.com/office/drawing/2014/main" id="{071D6E0A-9424-4050-8F03-C9F0079004E9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3776263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3310431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63450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72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27155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635042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496338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368326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635390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65047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441199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411344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84191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28861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869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19142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041801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885856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20749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392848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92680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64432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173753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50511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733318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694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127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2023/5/3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1337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2023/5/3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566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2023/5/3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6133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2023/5/3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457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2023/5/3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8866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2023/5/3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470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2023/5/3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714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2023/5/3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9354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2023/5/3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3440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334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2023/5/3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750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2023/5/3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0555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1478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29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2708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320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670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3154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2023/5/3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012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2023/5/3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177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59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2023/5/3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0620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2023/5/3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899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2023/5/3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4780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2023/5/3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4753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844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311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7255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194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6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51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26" Type="http://schemas.openxmlformats.org/officeDocument/2006/relationships/slideLayout" Target="../slideLayouts/slideLayout39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slideLayout" Target="../slideLayouts/slideLayout38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28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Relationship Id="rId27" Type="http://schemas.openxmlformats.org/officeDocument/2006/relationships/slideLayout" Target="../slideLayouts/slideLayout4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478530-F7E8-41FD-B4DC-B25094D1B52F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225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78502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  <p:sldLayoutId id="2147483692" r:id="rId18"/>
    <p:sldLayoutId id="2147483693" r:id="rId19"/>
    <p:sldLayoutId id="2147483694" r:id="rId20"/>
    <p:sldLayoutId id="2147483695" r:id="rId21"/>
    <p:sldLayoutId id="2147483696" r:id="rId22"/>
    <p:sldLayoutId id="2147483697" r:id="rId23"/>
    <p:sldLayoutId id="2147483698" r:id="rId24"/>
    <p:sldLayoutId id="2147483699" r:id="rId25"/>
    <p:sldLayoutId id="2147483700" r:id="rId26"/>
    <p:sldLayoutId id="2147483729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37975-6AF7-4301-9DC5-87C074AA59D1}" type="datetimeFigureOut">
              <a:rPr lang="zh-CN" altLang="en-US" smtClean="0"/>
              <a:t>2023/5/3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0611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2023/5/3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148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6.xml"/><Relationship Id="rId5" Type="http://schemas.openxmlformats.org/officeDocument/2006/relationships/image" Target="../media/image16.jpe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7" Type="http://schemas.openxmlformats.org/officeDocument/2006/relationships/image" Target="../media/image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47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0.xml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3.xml"/><Relationship Id="rId1" Type="http://schemas.openxmlformats.org/officeDocument/2006/relationships/tags" Target="../tags/tag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4.xml"/><Relationship Id="rId1" Type="http://schemas.openxmlformats.org/officeDocument/2006/relationships/tags" Target="../tags/tag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5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4240" y="2142490"/>
            <a:ext cx="9144000" cy="3785870"/>
          </a:xfrm>
        </p:spPr>
        <p:txBody>
          <a:bodyPr/>
          <a:lstStyle/>
          <a:p>
            <a:pPr lvl="1" algn="ctr" defTabSz="457200" fontAlgn="base">
              <a:lnSpc>
                <a:spcPct val="100000"/>
              </a:lnSpc>
              <a:buClrTx/>
              <a:buSzTx/>
              <a:buFontTx/>
              <a:defRPr/>
            </a:pPr>
            <a:r>
              <a:rPr lang="en-US" altLang="zh-CN" sz="7200" b="1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" panose="020B0604020202020204" pitchFamily="34" charset="0"/>
                <a:ea typeface="字魂17号-萌趣果冻体"/>
                <a:cs typeface="Arial" panose="020B0604020202020204" pitchFamily="34" charset="0"/>
                <a:sym typeface="+mn-ea"/>
              </a:rPr>
              <a:t>Chào</a:t>
            </a:r>
            <a:r>
              <a:rPr lang="en-US" altLang="zh-CN" sz="7200" b="1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" panose="020B0604020202020204" pitchFamily="34" charset="0"/>
                <a:ea typeface="字魂17号-萌趣果冻体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7200" b="1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" panose="020B0604020202020204" pitchFamily="34" charset="0"/>
                <a:ea typeface="字魂17号-萌趣果冻体"/>
                <a:cs typeface="Arial" panose="020B0604020202020204" pitchFamily="34" charset="0"/>
                <a:sym typeface="+mn-ea"/>
              </a:rPr>
              <a:t>mừng</a:t>
            </a:r>
            <a:r>
              <a:rPr lang="en-US" altLang="zh-CN" sz="7200" b="1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" panose="020B0604020202020204" pitchFamily="34" charset="0"/>
                <a:ea typeface="字魂17号-萌趣果冻体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7200" b="1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" panose="020B0604020202020204" pitchFamily="34" charset="0"/>
                <a:ea typeface="字魂17号-萌趣果冻体"/>
                <a:cs typeface="Arial" panose="020B0604020202020204" pitchFamily="34" charset="0"/>
                <a:sym typeface="+mn-ea"/>
              </a:rPr>
              <a:t>các</a:t>
            </a:r>
            <a:r>
              <a:rPr lang="en-US" altLang="zh-CN" sz="7200" b="1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" panose="020B0604020202020204" pitchFamily="34" charset="0"/>
                <a:ea typeface="字魂17号-萌趣果冻体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7200" b="1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" panose="020B0604020202020204" pitchFamily="34" charset="0"/>
                <a:ea typeface="字魂17号-萌趣果冻体"/>
                <a:cs typeface="Arial" panose="020B0604020202020204" pitchFamily="34" charset="0"/>
                <a:sym typeface="+mn-ea"/>
              </a:rPr>
              <a:t>em</a:t>
            </a:r>
            <a:r>
              <a:rPr lang="en-US" altLang="zh-CN" sz="7200" b="1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" panose="020B0604020202020204" pitchFamily="34" charset="0"/>
                <a:ea typeface="字魂17号-萌趣果冻体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7200" b="1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" panose="020B0604020202020204" pitchFamily="34" charset="0"/>
                <a:ea typeface="字魂17号-萌趣果冻体"/>
                <a:cs typeface="Arial" panose="020B0604020202020204" pitchFamily="34" charset="0"/>
                <a:sym typeface="+mn-ea"/>
              </a:rPr>
              <a:t>đến</a:t>
            </a:r>
            <a:r>
              <a:rPr lang="en-US" altLang="zh-CN" sz="7200" b="1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" panose="020B0604020202020204" pitchFamily="34" charset="0"/>
                <a:ea typeface="字魂17号-萌趣果冻体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7200" b="1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" panose="020B0604020202020204" pitchFamily="34" charset="0"/>
                <a:ea typeface="字魂17号-萌趣果冻体"/>
                <a:cs typeface="Arial" panose="020B0604020202020204" pitchFamily="34" charset="0"/>
                <a:sym typeface="+mn-ea"/>
              </a:rPr>
              <a:t>với</a:t>
            </a:r>
            <a:r>
              <a:rPr lang="en-US" altLang="zh-CN" sz="7200" b="1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" panose="020B0604020202020204" pitchFamily="34" charset="0"/>
                <a:ea typeface="字魂17号-萌趣果冻体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7200" b="1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" panose="020B0604020202020204" pitchFamily="34" charset="0"/>
                <a:ea typeface="字魂17号-萌趣果冻体"/>
                <a:cs typeface="Arial" panose="020B0604020202020204" pitchFamily="34" charset="0"/>
                <a:sym typeface="+mn-ea"/>
              </a:rPr>
              <a:t>tiết</a:t>
            </a:r>
            <a:r>
              <a:rPr lang="en-US" altLang="zh-CN" sz="7200" b="1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" panose="020B0604020202020204" pitchFamily="34" charset="0"/>
                <a:ea typeface="字魂17号-萌趣果冻体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7200" b="1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" panose="020B0604020202020204" pitchFamily="34" charset="0"/>
                <a:ea typeface="字魂17号-萌趣果冻体"/>
                <a:cs typeface="Arial" panose="020B0604020202020204" pitchFamily="34" charset="0"/>
                <a:sym typeface="+mn-ea"/>
              </a:rPr>
              <a:t>Toán</a:t>
            </a:r>
            <a:endParaRPr lang="en-US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123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39AD31D4-812D-453D-9F1F-42D6870C1FB2}"/>
              </a:ext>
            </a:extLst>
          </p:cNvPr>
          <p:cNvSpPr/>
          <p:nvPr/>
        </p:nvSpPr>
        <p:spPr>
          <a:xfrm>
            <a:off x="876407" y="667821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AF7218-82CE-44AE-8405-53907DE6CFB7}"/>
              </a:ext>
            </a:extLst>
          </p:cNvPr>
          <p:cNvSpPr txBox="1"/>
          <p:nvPr/>
        </p:nvSpPr>
        <p:spPr>
          <a:xfrm>
            <a:off x="1416855" y="634570"/>
            <a:ext cx="9741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Tìm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thích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hợp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AD5B80-4D0B-4856-A9D6-F0E73B8996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4942" y="1594076"/>
            <a:ext cx="10563734" cy="2208666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CB137A5-0765-40E1-8AAE-AC6D9A3F98DB}"/>
              </a:ext>
            </a:extLst>
          </p:cNvPr>
          <p:cNvSpPr/>
          <p:nvPr/>
        </p:nvSpPr>
        <p:spPr>
          <a:xfrm>
            <a:off x="2264212" y="3083868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5F740FA-4F92-4405-B9DB-F797885D533E}"/>
              </a:ext>
            </a:extLst>
          </p:cNvPr>
          <p:cNvSpPr/>
          <p:nvPr/>
        </p:nvSpPr>
        <p:spPr>
          <a:xfrm>
            <a:off x="1865218" y="2294303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15D43F8-0B44-4DDB-A95A-44C0E5D804E7}"/>
              </a:ext>
            </a:extLst>
          </p:cNvPr>
          <p:cNvSpPr/>
          <p:nvPr/>
        </p:nvSpPr>
        <p:spPr>
          <a:xfrm>
            <a:off x="6363965" y="3033712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095032F-D110-4F51-B795-8C40A7EA0126}"/>
              </a:ext>
            </a:extLst>
          </p:cNvPr>
          <p:cNvSpPr/>
          <p:nvPr/>
        </p:nvSpPr>
        <p:spPr>
          <a:xfrm>
            <a:off x="5970287" y="2251982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F6F4872-EB0D-4DBD-9560-68541D1D89C8}"/>
              </a:ext>
            </a:extLst>
          </p:cNvPr>
          <p:cNvSpPr/>
          <p:nvPr/>
        </p:nvSpPr>
        <p:spPr>
          <a:xfrm>
            <a:off x="10277169" y="2356215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91288BD-F148-4263-994C-A5F741409C03}"/>
              </a:ext>
            </a:extLst>
          </p:cNvPr>
          <p:cNvSpPr/>
          <p:nvPr/>
        </p:nvSpPr>
        <p:spPr>
          <a:xfrm>
            <a:off x="9872357" y="3118354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EDCCDAB-167F-43DF-894A-3D270E993975}"/>
              </a:ext>
            </a:extLst>
          </p:cNvPr>
          <p:cNvSpPr/>
          <p:nvPr/>
        </p:nvSpPr>
        <p:spPr>
          <a:xfrm>
            <a:off x="9443732" y="2343515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074" name="Picture 2" descr="Children Jumping Cartoon HD Stock Images | Shutterstock">
            <a:extLst>
              <a:ext uri="{FF2B5EF4-FFF2-40B4-BE49-F238E27FC236}">
                <a16:creationId xmlns:a16="http://schemas.microsoft.com/office/drawing/2014/main" id="{789C465F-7090-4654-8DEE-DEC1971AD7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28"/>
          <a:stretch/>
        </p:blipFill>
        <p:spPr bwMode="auto">
          <a:xfrm>
            <a:off x="2580147" y="3880134"/>
            <a:ext cx="5919422" cy="2561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5748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C27C2B29-6B0D-4C39-A2E0-C3AE1059811F}"/>
              </a:ext>
            </a:extLst>
          </p:cNvPr>
          <p:cNvSpPr/>
          <p:nvPr/>
        </p:nvSpPr>
        <p:spPr>
          <a:xfrm>
            <a:off x="658760" y="620893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659BD7-19DB-4C01-A17A-5E7E828950C8}"/>
              </a:ext>
            </a:extLst>
          </p:cNvPr>
          <p:cNvSpPr txBox="1"/>
          <p:nvPr/>
        </p:nvSpPr>
        <p:spPr>
          <a:xfrm>
            <a:off x="1041640" y="405633"/>
            <a:ext cx="10491600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Tìm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hiệu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lớn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99703D-5B64-48A5-9B71-5AA9D37D8BD2}"/>
              </a:ext>
            </a:extLst>
          </p:cNvPr>
          <p:cNvSpPr txBox="1"/>
          <p:nvPr/>
        </p:nvSpPr>
        <p:spPr>
          <a:xfrm>
            <a:off x="2212492" y="1924374"/>
            <a:ext cx="776701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Bài</a:t>
            </a:r>
            <a:r>
              <a:rPr kumimoji="0" lang="en-US" sz="2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làm</a:t>
            </a:r>
            <a:endParaRPr kumimoji="0" lang="en-US" sz="2800" b="0" i="1" u="none" strike="noStrike" kern="1200" cap="none" spc="0" normalizeH="0" baseline="0" noProof="0" dirty="0" err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lớn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nhất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ba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chữ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khác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nhau</a:t>
            </a:r>
            <a:r>
              <a:rPr kumimoji="0" lang="en-US" sz="2800" b="0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987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bé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nhất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ba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chữ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800" b="0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là100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Hiệu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của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hai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800" b="0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là:</a:t>
            </a:r>
            <a:r>
              <a:rPr kumimoji="0" lang="en-US" sz="2800" b="0" i="1" u="none" strike="noStrike" kern="1200" cap="none" spc="0" normalizeH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987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– 100 </a:t>
            </a:r>
            <a:r>
              <a:rPr kumimoji="0" lang="en-US" sz="2800" b="0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 </a:t>
            </a:r>
            <a:r>
              <a:rPr kumimoji="0" lang="en-US" sz="2800" b="0" i="1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887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</a:t>
            </a:r>
            <a:r>
              <a:rPr kumimoji="0" lang="en-US" sz="2800" b="0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146" name="Picture 2" descr="Happy Cute Little Kid Girl Play With Block Number | Art drawings for kids,  Kids cartoon characters, Numbers for kids">
            <a:extLst>
              <a:ext uri="{FF2B5EF4-FFF2-40B4-BE49-F238E27FC236}">
                <a16:creationId xmlns:a16="http://schemas.microsoft.com/office/drawing/2014/main" id="{ACFB7B01-B85A-4076-845F-CE2583D1B7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4129" y="3439601"/>
            <a:ext cx="4723880" cy="3418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33581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0F9E8-7FA8-458C-A356-BD63B8F10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+mn-lt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3BAD71E-B342-41AA-AAB4-DFA17745B3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1361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ADAF1B-888E-42DA-B6FF-56E4DCEFE3D1}"/>
              </a:ext>
            </a:extLst>
          </p:cNvPr>
          <p:cNvSpPr txBox="1"/>
          <p:nvPr/>
        </p:nvSpPr>
        <p:spPr>
          <a:xfrm>
            <a:off x="3989243" y="899065"/>
            <a:ext cx="49229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微软雅黑"/>
                <a:cs typeface="+mn-cs"/>
              </a:rPr>
              <a:t>YÊU CẦU CẦN ĐẠT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  <p:pic>
        <p:nvPicPr>
          <p:cNvPr id="7" name="图片 1">
            <a:extLst>
              <a:ext uri="{FF2B5EF4-FFF2-40B4-BE49-F238E27FC236}">
                <a16:creationId xmlns:a16="http://schemas.microsoft.com/office/drawing/2014/main" id="{4AE0ABE3-4B3D-4D8C-AC7E-1654A14325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9638" y="1535734"/>
            <a:ext cx="515341" cy="850550"/>
          </a:xfrm>
          <a:prstGeom prst="rect">
            <a:avLst/>
          </a:prstGeom>
        </p:spPr>
      </p:pic>
      <p:pic>
        <p:nvPicPr>
          <p:cNvPr id="8" name="图片 2">
            <a:extLst>
              <a:ext uri="{FF2B5EF4-FFF2-40B4-BE49-F238E27FC236}">
                <a16:creationId xmlns:a16="http://schemas.microsoft.com/office/drawing/2014/main" id="{218E27BC-4C17-493D-9BFB-13016A2B8A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9638" y="2843899"/>
            <a:ext cx="745036" cy="85054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5A197B8-6D86-43C9-83FA-E7B8B1636473}"/>
              </a:ext>
            </a:extLst>
          </p:cNvPr>
          <p:cNvSpPr txBox="1"/>
          <p:nvPr/>
        </p:nvSpPr>
        <p:spPr>
          <a:xfrm>
            <a:off x="2124364" y="1422400"/>
            <a:ext cx="95873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Thực hiện được phép cộng, phép trừ trong phạm vi 1000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.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E2D9C7-B4BA-4BC8-A832-4E355F0724B1}"/>
              </a:ext>
            </a:extLst>
          </p:cNvPr>
          <p:cNvSpPr txBox="1"/>
          <p:nvPr/>
        </p:nvSpPr>
        <p:spPr>
          <a:xfrm>
            <a:off x="2133600" y="2730565"/>
            <a:ext cx="95873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Thực hiện được 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việc</a:t>
            </a:r>
            <a:r>
              <a:rPr kumimoji="0" lang="en-US" sz="3200" b="1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 tính toán trong trường hợp có hai dấu phép tính 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cộng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trừ.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1" name="图片 3">
            <a:extLst>
              <a:ext uri="{FF2B5EF4-FFF2-40B4-BE49-F238E27FC236}">
                <a16:creationId xmlns:a16="http://schemas.microsoft.com/office/drawing/2014/main" id="{E1C2D419-6506-46DA-9588-D2DA4C5FDF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8582" y="4044982"/>
            <a:ext cx="546362" cy="97238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34ECCD9-ABCB-4F2C-B99F-8FEACDF1BE14}"/>
              </a:ext>
            </a:extLst>
          </p:cNvPr>
          <p:cNvSpPr txBox="1"/>
          <p:nvPr/>
        </p:nvSpPr>
        <p:spPr>
          <a:xfrm>
            <a:off x="2124364" y="4105898"/>
            <a:ext cx="997184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Giải được bài 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tập</a:t>
            </a:r>
            <a:r>
              <a:rPr kumimoji="0" lang="en-US" sz="3200" b="1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 trắc nghiệm nhiều lựa chọn; giải được bài 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toán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có nội dung thực tiễn liên quan đến phép 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trừ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trong phạm vi 1000.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9530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1553" y="572621"/>
            <a:ext cx="2657988" cy="452474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68" y="3369292"/>
            <a:ext cx="2036252" cy="3488708"/>
          </a:xfrm>
          <a:prstGeom prst="rect">
            <a:avLst/>
          </a:prstGeom>
        </p:spPr>
      </p:pic>
      <p:pic>
        <p:nvPicPr>
          <p:cNvPr id="2" name="中央人民广播电台少年广播合唱团 - 六一国际儿童节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08273" y="-1948972"/>
            <a:ext cx="609600" cy="609600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BA89188E-3F93-418D-AF2E-29E64A21F7FC}"/>
              </a:ext>
            </a:extLst>
          </p:cNvPr>
          <p:cNvSpPr/>
          <p:nvPr/>
        </p:nvSpPr>
        <p:spPr>
          <a:xfrm>
            <a:off x="259413" y="391868"/>
            <a:ext cx="2319120" cy="1105786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FAF951A8-2BB8-4EAE-8520-36CFF6F2195B}"/>
              </a:ext>
            </a:extLst>
          </p:cNvPr>
          <p:cNvSpPr/>
          <p:nvPr/>
        </p:nvSpPr>
        <p:spPr>
          <a:xfrm>
            <a:off x="1652869" y="931899"/>
            <a:ext cx="2319120" cy="1105786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DD3452AC-AF31-4E99-B655-4E6F06B9CCBC}"/>
              </a:ext>
            </a:extLst>
          </p:cNvPr>
          <p:cNvSpPr/>
          <p:nvPr/>
        </p:nvSpPr>
        <p:spPr>
          <a:xfrm>
            <a:off x="26108" y="1351687"/>
            <a:ext cx="2036252" cy="843487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37BD6E-691F-46B8-9F0C-54F488264C6A}"/>
              </a:ext>
            </a:extLst>
          </p:cNvPr>
          <p:cNvSpPr txBox="1"/>
          <p:nvPr/>
        </p:nvSpPr>
        <p:spPr>
          <a:xfrm>
            <a:off x="2367913" y="2309092"/>
            <a:ext cx="69457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CHÀO TẠM BIỆT VÀ HẸN GẶP LẠI!</a:t>
            </a: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97394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51" y="3985882"/>
            <a:ext cx="5160853" cy="274703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808" y="4688005"/>
            <a:ext cx="1544192" cy="216999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4713998"/>
            <a:ext cx="3644712" cy="1932367"/>
          </a:xfrm>
          <a:prstGeom prst="rect">
            <a:avLst/>
          </a:prstGeom>
        </p:spPr>
      </p:pic>
      <p:pic>
        <p:nvPicPr>
          <p:cNvPr id="11" name="Joy Gruttmann-Schnapp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130677" y="3173081"/>
            <a:ext cx="812800" cy="8128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EB853E1-316E-43EE-8DF1-76F183E370DF}"/>
              </a:ext>
            </a:extLst>
          </p:cNvPr>
          <p:cNvSpPr txBox="1"/>
          <p:nvPr/>
        </p:nvSpPr>
        <p:spPr>
          <a:xfrm>
            <a:off x="3251689" y="2263767"/>
            <a:ext cx="583640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Arial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360939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e Gummy Bear Song - Long English Version">
            <a:hlinkClick r:id="" action="ppaction://media"/>
            <a:extLst>
              <a:ext uri="{FF2B5EF4-FFF2-40B4-BE49-F238E27FC236}">
                <a16:creationId xmlns:a16="http://schemas.microsoft.com/office/drawing/2014/main" id="{D7FEE86F-8BBF-41FC-BF5F-D9C6A9A23D9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71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36914" y="816427"/>
            <a:ext cx="9601200" cy="5024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45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7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5138C25-CF3A-465B-B7E6-42C30821173C}"/>
              </a:ext>
            </a:extLst>
          </p:cNvPr>
          <p:cNvGrpSpPr/>
          <p:nvPr/>
        </p:nvGrpSpPr>
        <p:grpSpPr>
          <a:xfrm>
            <a:off x="993911" y="106016"/>
            <a:ext cx="2208945" cy="980661"/>
            <a:chOff x="1523998" y="0"/>
            <a:chExt cx="2208945" cy="98066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384A053-A1E6-439B-A919-2F424B13516D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5" name="Rectangle: Top Corners Rounded 4">
                <a:extLst>
                  <a:ext uri="{FF2B5EF4-FFF2-40B4-BE49-F238E27FC236}">
                    <a16:creationId xmlns:a16="http://schemas.microsoft.com/office/drawing/2014/main" id="{B6063A08-A60E-4694-ABCC-273A3D0953EE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4C41FB10-03C2-4D3E-9855-319623548209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rgbClr val="7030A0"/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E7F5520-C5D5-4F4E-96E0-A72DCF2CB46C}"/>
                </a:ext>
              </a:extLst>
            </p:cNvPr>
            <p:cNvSpPr txBox="1"/>
            <p:nvPr/>
          </p:nvSpPr>
          <p:spPr>
            <a:xfrm>
              <a:off x="1542192" y="206880"/>
              <a:ext cx="21907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CHỦ ĐỀ 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14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7E1D5657-02F9-4206-8D9F-84DE1BC35A4E}"/>
              </a:ext>
            </a:extLst>
          </p:cNvPr>
          <p:cNvSpPr txBox="1"/>
          <p:nvPr/>
        </p:nvSpPr>
        <p:spPr>
          <a:xfrm>
            <a:off x="3275905" y="442748"/>
            <a:ext cx="51711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ÔN TẬP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CUỐI NĂM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A2A65E-4925-443C-973E-2B692A7DB1DB}"/>
              </a:ext>
            </a:extLst>
          </p:cNvPr>
          <p:cNvSpPr txBox="1"/>
          <p:nvPr/>
        </p:nvSpPr>
        <p:spPr>
          <a:xfrm>
            <a:off x="1343757" y="1738264"/>
            <a:ext cx="9035459" cy="34163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70</a:t>
            </a:r>
            <a:endParaRPr kumimoji="0" lang="vi-VN" sz="4800" b="1" i="0" u="none" strike="noStrike" kern="1200" cap="none" spc="0" normalizeH="0" baseline="0" noProof="0" dirty="0">
              <a:ln>
                <a:solidFill>
                  <a:srgbClr val="7030A0"/>
                </a:solidFill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ÔN TẬP </a:t>
            </a:r>
            <a:r>
              <a:rPr kumimoji="0" lang="en-US" sz="4400" b="1" i="0" u="none" strike="noStrike" kern="1200" cap="none" spc="0" normalizeH="0" baseline="0" noProof="0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 CỘNG, PHÉP TRỪ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 PHẠM VI </a:t>
            </a:r>
            <a:r>
              <a:rPr kumimoji="0" lang="vi-VN" sz="4400" b="1" i="0" u="none" strike="noStrike" kern="1200" cap="none" spc="0" normalizeH="0" baseline="0" noProof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100</a:t>
            </a:r>
            <a:r>
              <a:rPr kumimoji="0" lang="en-US" sz="4400" b="1" i="0" u="none" strike="noStrike" kern="1200" cap="none" spc="0" normalizeH="0" baseline="0" noProof="0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(Tiết 3 – Luyện tập, tr 120)</a:t>
            </a:r>
            <a:endParaRPr kumimoji="0" lang="vi-VN" sz="4400" b="1" i="0" u="none" strike="noStrike" kern="1200" cap="none" spc="0" normalizeH="0" baseline="0" noProof="0" dirty="0">
              <a:ln>
                <a:solidFill>
                  <a:srgbClr val="7030A0"/>
                </a:solidFill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96130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0F9E8-7FA8-458C-A356-BD63B8F10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+mn-lt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3BAD71E-B342-41AA-AAB4-DFA17745B3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1361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ADAF1B-888E-42DA-B6FF-56E4DCEFE3D1}"/>
              </a:ext>
            </a:extLst>
          </p:cNvPr>
          <p:cNvSpPr txBox="1"/>
          <p:nvPr/>
        </p:nvSpPr>
        <p:spPr>
          <a:xfrm>
            <a:off x="3989243" y="899065"/>
            <a:ext cx="49229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微软雅黑"/>
                <a:cs typeface="+mn-cs"/>
              </a:rPr>
              <a:t>YÊU CẦU CẦN ĐẠT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  <p:pic>
        <p:nvPicPr>
          <p:cNvPr id="7" name="图片 1">
            <a:extLst>
              <a:ext uri="{FF2B5EF4-FFF2-40B4-BE49-F238E27FC236}">
                <a16:creationId xmlns:a16="http://schemas.microsoft.com/office/drawing/2014/main" id="{4AE0ABE3-4B3D-4D8C-AC7E-1654A14325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9638" y="1535734"/>
            <a:ext cx="515341" cy="850550"/>
          </a:xfrm>
          <a:prstGeom prst="rect">
            <a:avLst/>
          </a:prstGeom>
        </p:spPr>
      </p:pic>
      <p:pic>
        <p:nvPicPr>
          <p:cNvPr id="8" name="图片 2">
            <a:extLst>
              <a:ext uri="{FF2B5EF4-FFF2-40B4-BE49-F238E27FC236}">
                <a16:creationId xmlns:a16="http://schemas.microsoft.com/office/drawing/2014/main" id="{218E27BC-4C17-493D-9BFB-13016A2B8A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9638" y="2843899"/>
            <a:ext cx="745036" cy="85054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5A197B8-6D86-43C9-83FA-E7B8B1636473}"/>
              </a:ext>
            </a:extLst>
          </p:cNvPr>
          <p:cNvSpPr txBox="1"/>
          <p:nvPr/>
        </p:nvSpPr>
        <p:spPr>
          <a:xfrm>
            <a:off x="2124364" y="1422400"/>
            <a:ext cx="95873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Thực hiện được phép cộng, phép trừ trong phạm vi 1000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.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E2D9C7-B4BA-4BC8-A832-4E355F0724B1}"/>
              </a:ext>
            </a:extLst>
          </p:cNvPr>
          <p:cNvSpPr txBox="1"/>
          <p:nvPr/>
        </p:nvSpPr>
        <p:spPr>
          <a:xfrm>
            <a:off x="2133600" y="2730565"/>
            <a:ext cx="95873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Thực hiện được 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việc</a:t>
            </a:r>
            <a:r>
              <a:rPr kumimoji="0" lang="en-US" sz="3200" b="1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 tính toán trong trường hợp có hai dấu phép tính 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cộng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trừ.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1" name="图片 3">
            <a:extLst>
              <a:ext uri="{FF2B5EF4-FFF2-40B4-BE49-F238E27FC236}">
                <a16:creationId xmlns:a16="http://schemas.microsoft.com/office/drawing/2014/main" id="{E1C2D419-6506-46DA-9588-D2DA4C5FDF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8582" y="4044982"/>
            <a:ext cx="546362" cy="97238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34ECCD9-ABCB-4F2C-B99F-8FEACDF1BE14}"/>
              </a:ext>
            </a:extLst>
          </p:cNvPr>
          <p:cNvSpPr txBox="1"/>
          <p:nvPr/>
        </p:nvSpPr>
        <p:spPr>
          <a:xfrm>
            <a:off x="2124364" y="4105898"/>
            <a:ext cx="997184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Giải được bài 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tập</a:t>
            </a:r>
            <a:r>
              <a:rPr kumimoji="0" lang="en-US" sz="3200" b="1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 trắc nghiệm nhiều lựa chọn; giải được bài 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toán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có nội dung thực tiễn liên quan đến phép 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trừ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trong phạm vi 1000.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053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29491436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A6EDE884-9A2A-4E35-A637-9E8A0C4C0EB1}"/>
              </a:ext>
            </a:extLst>
          </p:cNvPr>
          <p:cNvSpPr/>
          <p:nvPr/>
        </p:nvSpPr>
        <p:spPr>
          <a:xfrm>
            <a:off x="1095592" y="753693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A016C9-7471-4099-A3ED-8657DFD96613}"/>
              </a:ext>
            </a:extLst>
          </p:cNvPr>
          <p:cNvSpPr txBox="1"/>
          <p:nvPr/>
        </p:nvSpPr>
        <p:spPr>
          <a:xfrm>
            <a:off x="1678057" y="710744"/>
            <a:ext cx="37401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28883F-4F86-44DE-8910-4C643D622D8B}"/>
              </a:ext>
            </a:extLst>
          </p:cNvPr>
          <p:cNvSpPr txBox="1"/>
          <p:nvPr/>
        </p:nvSpPr>
        <p:spPr>
          <a:xfrm>
            <a:off x="813213" y="2914217"/>
            <a:ext cx="6709987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b)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Tổng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của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564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82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A.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646		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B.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546		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</a:t>
            </a: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482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B02A31-25BD-49E3-B58A-836ADCE322D8}"/>
              </a:ext>
            </a:extLst>
          </p:cNvPr>
          <p:cNvSpPr txBox="1"/>
          <p:nvPr/>
        </p:nvSpPr>
        <p:spPr>
          <a:xfrm>
            <a:off x="850298" y="1349282"/>
            <a:ext cx="4697121" cy="1568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a)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Hiệu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của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783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745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A.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38		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B.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83		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C.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48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04E27F-E064-4D1B-8971-516E8D6C27EA}"/>
              </a:ext>
            </a:extLst>
          </p:cNvPr>
          <p:cNvSpPr txBox="1"/>
          <p:nvPr/>
        </p:nvSpPr>
        <p:spPr>
          <a:xfrm>
            <a:off x="813213" y="4578621"/>
            <a:ext cx="7255677" cy="1568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c)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tính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347 + 30 – 96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A.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377		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B.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218		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C.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281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DA32439-F4E4-438A-AC5E-3CFA79004529}"/>
              </a:ext>
            </a:extLst>
          </p:cNvPr>
          <p:cNvSpPr/>
          <p:nvPr/>
        </p:nvSpPr>
        <p:spPr>
          <a:xfrm>
            <a:off x="749590" y="2354662"/>
            <a:ext cx="559555" cy="55955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1722AC9-A35A-41D3-970D-3046A8E3039E}"/>
              </a:ext>
            </a:extLst>
          </p:cNvPr>
          <p:cNvSpPr/>
          <p:nvPr/>
        </p:nvSpPr>
        <p:spPr>
          <a:xfrm>
            <a:off x="749589" y="3917146"/>
            <a:ext cx="559555" cy="55955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20183C0-C572-42DE-B780-FAA3F6EE31CE}"/>
              </a:ext>
            </a:extLst>
          </p:cNvPr>
          <p:cNvSpPr/>
          <p:nvPr/>
        </p:nvSpPr>
        <p:spPr>
          <a:xfrm>
            <a:off x="6224816" y="5683470"/>
            <a:ext cx="559555" cy="55955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050" name="Picture 2" descr="Happy Cute Little Kid Boy With Light Idea | Art drawings for kids, Kids  cartoon characters, Cartoon kids">
            <a:extLst>
              <a:ext uri="{FF2B5EF4-FFF2-40B4-BE49-F238E27FC236}">
                <a16:creationId xmlns:a16="http://schemas.microsoft.com/office/drawing/2014/main" id="{ABDD7AA7-64B5-41CF-BEE7-8EAF581C4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376" y="1191015"/>
            <a:ext cx="4030034" cy="443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62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  <p:bldP spid="12" grpId="0" animBg="1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CB79E9E3-4274-409C-97B7-0816096C9B69}"/>
              </a:ext>
            </a:extLst>
          </p:cNvPr>
          <p:cNvSpPr/>
          <p:nvPr/>
        </p:nvSpPr>
        <p:spPr>
          <a:xfrm>
            <a:off x="1030167" y="926232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97F1E3D-AA16-4153-A20C-70CA53339AE7}"/>
              </a:ext>
            </a:extLst>
          </p:cNvPr>
          <p:cNvGrpSpPr/>
          <p:nvPr/>
        </p:nvGrpSpPr>
        <p:grpSpPr>
          <a:xfrm>
            <a:off x="1724807" y="901889"/>
            <a:ext cx="1054112" cy="523220"/>
            <a:chOff x="1931814" y="1440654"/>
            <a:chExt cx="1054112" cy="52322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CFD9DB7-E0D3-4BD6-8B28-F6E78D38B3DD}"/>
                </a:ext>
              </a:extLst>
            </p:cNvPr>
            <p:cNvGrpSpPr/>
            <p:nvPr/>
          </p:nvGrpSpPr>
          <p:grpSpPr>
            <a:xfrm>
              <a:off x="1931814" y="1440654"/>
              <a:ext cx="751693" cy="523220"/>
              <a:chOff x="1931814" y="1440654"/>
              <a:chExt cx="751693" cy="523220"/>
            </a:xfrm>
          </p:grpSpPr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B3439DF8-A3A8-4590-8EF3-74E601CDAF13}"/>
                  </a:ext>
                </a:extLst>
              </p:cNvPr>
              <p:cNvSpPr/>
              <p:nvPr/>
            </p:nvSpPr>
            <p:spPr>
              <a:xfrm>
                <a:off x="1931814" y="1475577"/>
                <a:ext cx="751693" cy="426741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6C96DB3-DCFC-4D75-A5B8-9727FB35B129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63984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Số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F27F488-ED40-41D3-A8EF-428617F5F313}"/>
                </a:ext>
              </a:extLst>
            </p:cNvPr>
            <p:cNvSpPr txBox="1"/>
            <p:nvPr/>
          </p:nvSpPr>
          <p:spPr>
            <a:xfrm>
              <a:off x="2659935" y="1458961"/>
              <a:ext cx="3259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4C282C9-B521-44EA-BA94-06FEFD517A2F}"/>
              </a:ext>
            </a:extLst>
          </p:cNvPr>
          <p:cNvGrpSpPr/>
          <p:nvPr/>
        </p:nvGrpSpPr>
        <p:grpSpPr>
          <a:xfrm>
            <a:off x="1188882" y="4428305"/>
            <a:ext cx="9899637" cy="1916174"/>
            <a:chOff x="1241757" y="2062287"/>
            <a:chExt cx="9899637" cy="1916174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9CA82D93-7265-44B6-95F9-48125705B4A8}"/>
                </a:ext>
              </a:extLst>
            </p:cNvPr>
            <p:cNvSpPr/>
            <p:nvPr/>
          </p:nvSpPr>
          <p:spPr>
            <a:xfrm>
              <a:off x="7232798" y="2062287"/>
              <a:ext cx="1221436" cy="122143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46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0F1BF920-1A65-43D2-A445-4C3C7C9CDCE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89479" y="2673005"/>
              <a:ext cx="2143319" cy="415895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40B2EB48-BBBD-4268-9C98-03CAD4C3C576}"/>
                </a:ext>
              </a:extLst>
            </p:cNvPr>
            <p:cNvCxnSpPr>
              <a:cxnSpLocks/>
            </p:cNvCxnSpPr>
            <p:nvPr/>
          </p:nvCxnSpPr>
          <p:spPr>
            <a:xfrm>
              <a:off x="2274879" y="2808270"/>
              <a:ext cx="1905235" cy="182475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2BF0E66-BCED-470E-AE4E-641075CC9F71}"/>
                </a:ext>
              </a:extLst>
            </p:cNvPr>
            <p:cNvSpPr txBox="1"/>
            <p:nvPr/>
          </p:nvSpPr>
          <p:spPr>
            <a:xfrm rot="381547">
              <a:off x="2384825" y="2330539"/>
              <a:ext cx="132279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– 600 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55C2D3B-41C8-43A9-8E6C-9380FEB29D5F}"/>
                </a:ext>
              </a:extLst>
            </p:cNvPr>
            <p:cNvSpPr txBox="1"/>
            <p:nvPr/>
          </p:nvSpPr>
          <p:spPr>
            <a:xfrm rot="21056098">
              <a:off x="5559325" y="2330536"/>
              <a:ext cx="107334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+ 63</a:t>
              </a: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C88FB347-925E-499D-8C77-EB4186C21C21}"/>
                </a:ext>
              </a:extLst>
            </p:cNvPr>
            <p:cNvSpPr/>
            <p:nvPr/>
          </p:nvSpPr>
          <p:spPr>
            <a:xfrm>
              <a:off x="1241757" y="2324100"/>
              <a:ext cx="1003644" cy="1003644"/>
            </a:xfrm>
            <a:prstGeom prst="roundRect">
              <a:avLst/>
            </a:prstGeom>
            <a:solidFill>
              <a:srgbClr val="F7941D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800</a:t>
              </a:r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94FA138D-3506-469E-AEAE-2E71260781D4}"/>
                </a:ext>
              </a:extLst>
            </p:cNvPr>
            <p:cNvSpPr/>
            <p:nvPr/>
          </p:nvSpPr>
          <p:spPr>
            <a:xfrm>
              <a:off x="9722378" y="2784397"/>
              <a:ext cx="1419016" cy="1194064"/>
            </a:xfrm>
            <a:prstGeom prst="triangle">
              <a:avLst/>
            </a:prstGeom>
            <a:solidFill>
              <a:schemeClr val="bg1"/>
            </a:solidFill>
            <a:ln w="38100">
              <a:solidFill>
                <a:srgbClr val="90E3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ECEF9F33-216A-433E-A194-8BCB766DCE2B}"/>
                </a:ext>
              </a:extLst>
            </p:cNvPr>
            <p:cNvSpPr/>
            <p:nvPr/>
          </p:nvSpPr>
          <p:spPr>
            <a:xfrm rot="3068126">
              <a:off x="4107535" y="2826721"/>
              <a:ext cx="1003644" cy="10036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AAAB8F6-750D-435A-B35D-0800D065B323}"/>
                </a:ext>
              </a:extLst>
            </p:cNvPr>
            <p:cNvSpPr txBox="1"/>
            <p:nvPr/>
          </p:nvSpPr>
          <p:spPr>
            <a:xfrm>
              <a:off x="4417988" y="3035356"/>
              <a:ext cx="4336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FDC33EE-7B68-4A71-8C0D-A7120B27E2A1}"/>
                </a:ext>
              </a:extLst>
            </p:cNvPr>
            <p:cNvSpPr txBox="1"/>
            <p:nvPr/>
          </p:nvSpPr>
          <p:spPr>
            <a:xfrm>
              <a:off x="7626707" y="2405970"/>
              <a:ext cx="4336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73F04177-6CCD-4B74-A690-085756CAE942}"/>
                </a:ext>
              </a:extLst>
            </p:cNvPr>
            <p:cNvCxnSpPr>
              <a:cxnSpLocks/>
              <a:endCxn id="17" idx="1"/>
            </p:cNvCxnSpPr>
            <p:nvPr/>
          </p:nvCxnSpPr>
          <p:spPr>
            <a:xfrm>
              <a:off x="8454234" y="2717032"/>
              <a:ext cx="1622898" cy="664397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F217CF0-DD3B-4EC6-BB73-E53D8CCE2A70}"/>
                </a:ext>
              </a:extLst>
            </p:cNvPr>
            <p:cNvSpPr txBox="1"/>
            <p:nvPr/>
          </p:nvSpPr>
          <p:spPr>
            <a:xfrm rot="1430509">
              <a:off x="8854461" y="2506969"/>
              <a:ext cx="107334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– 8 </a:t>
              </a: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19984174-1FF0-4389-AB79-6C04073F0BDC}"/>
              </a:ext>
            </a:extLst>
          </p:cNvPr>
          <p:cNvSpPr/>
          <p:nvPr/>
        </p:nvSpPr>
        <p:spPr>
          <a:xfrm>
            <a:off x="4044678" y="5504999"/>
            <a:ext cx="1023608" cy="408608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200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76E2B76E-AA1C-4746-9ED3-11E98222B63A}"/>
              </a:ext>
            </a:extLst>
          </p:cNvPr>
          <p:cNvSpPr/>
          <p:nvPr/>
        </p:nvSpPr>
        <p:spPr>
          <a:xfrm>
            <a:off x="7337097" y="4856917"/>
            <a:ext cx="928499" cy="408608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263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52A95EFB-1DF5-4C81-BD2B-A3728A2A7FCC}"/>
              </a:ext>
            </a:extLst>
          </p:cNvPr>
          <p:cNvSpPr/>
          <p:nvPr/>
        </p:nvSpPr>
        <p:spPr>
          <a:xfrm>
            <a:off x="9919254" y="5895879"/>
            <a:ext cx="919514" cy="408608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255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983F8D8-D843-44B5-BD0F-36C49A5D4EB4}"/>
              </a:ext>
            </a:extLst>
          </p:cNvPr>
          <p:cNvGrpSpPr/>
          <p:nvPr/>
        </p:nvGrpSpPr>
        <p:grpSpPr>
          <a:xfrm>
            <a:off x="1188882" y="1728618"/>
            <a:ext cx="9652004" cy="1694175"/>
            <a:chOff x="1174345" y="1888782"/>
            <a:chExt cx="9652004" cy="1694175"/>
          </a:xfrm>
        </p:grpSpPr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A1D2A26F-496F-4359-A982-B7E65128389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27488" y="2672011"/>
              <a:ext cx="1520394" cy="32573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69C9694E-49FE-4D43-9283-371B56F11CE3}"/>
                </a:ext>
              </a:extLst>
            </p:cNvPr>
            <p:cNvGrpSpPr/>
            <p:nvPr/>
          </p:nvGrpSpPr>
          <p:grpSpPr>
            <a:xfrm>
              <a:off x="1174345" y="1888782"/>
              <a:ext cx="9652004" cy="1694175"/>
              <a:chOff x="1174345" y="1888782"/>
              <a:chExt cx="9652004" cy="1694175"/>
            </a:xfrm>
          </p:grpSpPr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D711065D-3DC1-49FF-82BA-E5BF9BAA4867}"/>
                  </a:ext>
                </a:extLst>
              </p:cNvPr>
              <p:cNvSpPr/>
              <p:nvPr/>
            </p:nvSpPr>
            <p:spPr>
              <a:xfrm rot="3068126">
                <a:off x="4198520" y="1888782"/>
                <a:ext cx="1003644" cy="1003644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51173AFC-7BED-4213-B905-AF82D7737A64}"/>
                  </a:ext>
                </a:extLst>
              </p:cNvPr>
              <p:cNvGrpSpPr/>
              <p:nvPr/>
            </p:nvGrpSpPr>
            <p:grpSpPr>
              <a:xfrm>
                <a:off x="1174345" y="1924487"/>
                <a:ext cx="9652004" cy="1658470"/>
                <a:chOff x="1174345" y="1924487"/>
                <a:chExt cx="9652004" cy="1658470"/>
              </a:xfrm>
            </p:grpSpPr>
            <p:grpSp>
              <p:nvGrpSpPr>
                <p:cNvPr id="33" name="Group 32">
                  <a:extLst>
                    <a:ext uri="{FF2B5EF4-FFF2-40B4-BE49-F238E27FC236}">
                      <a16:creationId xmlns:a16="http://schemas.microsoft.com/office/drawing/2014/main" id="{7860CF15-2A04-469B-B334-4BF72504556C}"/>
                    </a:ext>
                  </a:extLst>
                </p:cNvPr>
                <p:cNvGrpSpPr/>
                <p:nvPr/>
              </p:nvGrpSpPr>
              <p:grpSpPr>
                <a:xfrm>
                  <a:off x="1174345" y="1924487"/>
                  <a:ext cx="9652004" cy="1658470"/>
                  <a:chOff x="1724807" y="2145643"/>
                  <a:chExt cx="7461229" cy="1282037"/>
                </a:xfrm>
              </p:grpSpPr>
              <p:sp>
                <p:nvSpPr>
                  <p:cNvPr id="34" name="Oval 33">
                    <a:extLst>
                      <a:ext uri="{FF2B5EF4-FFF2-40B4-BE49-F238E27FC236}">
                        <a16:creationId xmlns:a16="http://schemas.microsoft.com/office/drawing/2014/main" id="{6FF8AFB3-EBED-4912-949C-0015D5B0EF49}"/>
                      </a:ext>
                    </a:extLst>
                  </p:cNvPr>
                  <p:cNvSpPr/>
                  <p:nvPr/>
                </p:nvSpPr>
                <p:spPr>
                  <a:xfrm>
                    <a:off x="1724807" y="2483481"/>
                    <a:ext cx="944199" cy="944199"/>
                  </a:xfrm>
                  <a:prstGeom prst="ellipse">
                    <a:avLst/>
                  </a:prstGeom>
                  <a:solidFill>
                    <a:srgbClr val="B46AA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>
                            <a:lumMod val="95000"/>
                          </a:prstClr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rPr>
                      <a:t>340</a:t>
                    </a: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>
                          <a:lumMod val="95000"/>
                        </a:prstClr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cxnSp>
                <p:nvCxnSpPr>
                  <p:cNvPr id="35" name="Straight Arrow Connector 34">
                    <a:extLst>
                      <a:ext uri="{FF2B5EF4-FFF2-40B4-BE49-F238E27FC236}">
                        <a16:creationId xmlns:a16="http://schemas.microsoft.com/office/drawing/2014/main" id="{4361A3FA-F5BF-400B-B023-0C4343D4CDEB}"/>
                      </a:ext>
                    </a:extLst>
                  </p:cNvPr>
                  <p:cNvCxnSpPr>
                    <a:cxnSpLocks/>
                    <a:stCxn id="34" idx="6"/>
                  </p:cNvCxnSpPr>
                  <p:nvPr/>
                </p:nvCxnSpPr>
                <p:spPr>
                  <a:xfrm flipV="1">
                    <a:off x="2669006" y="2682183"/>
                    <a:ext cx="1408958" cy="273397"/>
                  </a:xfrm>
                  <a:prstGeom prst="straightConnector1">
                    <a:avLst/>
                  </a:prstGeom>
                  <a:ln w="28575"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Straight Arrow Connector 35">
                    <a:extLst>
                      <a:ext uri="{FF2B5EF4-FFF2-40B4-BE49-F238E27FC236}">
                        <a16:creationId xmlns:a16="http://schemas.microsoft.com/office/drawing/2014/main" id="{A3833FCB-C4F3-418D-9AEA-8090A8FA4FD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989236" y="2556494"/>
                    <a:ext cx="1358033" cy="334007"/>
                  </a:xfrm>
                  <a:prstGeom prst="straightConnector1">
                    <a:avLst/>
                  </a:prstGeom>
                  <a:ln w="28575"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7" name="TextBox 36">
                    <a:extLst>
                      <a:ext uri="{FF2B5EF4-FFF2-40B4-BE49-F238E27FC236}">
                        <a16:creationId xmlns:a16="http://schemas.microsoft.com/office/drawing/2014/main" id="{B7615BA9-DF5B-4300-BBFA-EBF832C30068}"/>
                      </a:ext>
                    </a:extLst>
                  </p:cNvPr>
                  <p:cNvSpPr txBox="1"/>
                  <p:nvPr/>
                </p:nvSpPr>
                <p:spPr>
                  <a:xfrm rot="1003038">
                    <a:off x="5283377" y="2297666"/>
                    <a:ext cx="846594" cy="45204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rPr>
                      <a:t>– 45 </a:t>
                    </a:r>
                  </a:p>
                </p:txBody>
              </p:sp>
              <p:sp>
                <p:nvSpPr>
                  <p:cNvPr id="38" name="TextBox 37">
                    <a:extLst>
                      <a:ext uri="{FF2B5EF4-FFF2-40B4-BE49-F238E27FC236}">
                        <a16:creationId xmlns:a16="http://schemas.microsoft.com/office/drawing/2014/main" id="{3BF3EB03-4EC8-45B5-ABD8-2016B5575E92}"/>
                      </a:ext>
                    </a:extLst>
                  </p:cNvPr>
                  <p:cNvSpPr txBox="1"/>
                  <p:nvPr/>
                </p:nvSpPr>
                <p:spPr>
                  <a:xfrm rot="21056098">
                    <a:off x="2949824" y="2408061"/>
                    <a:ext cx="829724" cy="45204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rPr>
                      <a:t>+ 50 </a:t>
                    </a:r>
                  </a:p>
                </p:txBody>
              </p:sp>
              <p:sp>
                <p:nvSpPr>
                  <p:cNvPr id="39" name="Rectangle: Rounded Corners 38">
                    <a:extLst>
                      <a:ext uri="{FF2B5EF4-FFF2-40B4-BE49-F238E27FC236}">
                        <a16:creationId xmlns:a16="http://schemas.microsoft.com/office/drawing/2014/main" id="{46F38776-9151-4EAE-AF8C-12399BE5C388}"/>
                      </a:ext>
                    </a:extLst>
                  </p:cNvPr>
                  <p:cNvSpPr/>
                  <p:nvPr/>
                </p:nvSpPr>
                <p:spPr>
                  <a:xfrm>
                    <a:off x="6374956" y="2501964"/>
                    <a:ext cx="775841" cy="775841"/>
                  </a:xfrm>
                  <a:prstGeom prst="roundRect">
                    <a:avLst/>
                  </a:prstGeom>
                  <a:solidFill>
                    <a:schemeClr val="bg1"/>
                  </a:solidFill>
                  <a:ln w="28575"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rPr>
                      <a:t>?</a:t>
                    </a:r>
                  </a:p>
                </p:txBody>
              </p:sp>
              <p:sp>
                <p:nvSpPr>
                  <p:cNvPr id="40" name="Isosceles Triangle 39">
                    <a:extLst>
                      <a:ext uri="{FF2B5EF4-FFF2-40B4-BE49-F238E27FC236}">
                        <a16:creationId xmlns:a16="http://schemas.microsoft.com/office/drawing/2014/main" id="{FF2E9694-0435-4352-B894-6972D8943B9E}"/>
                      </a:ext>
                    </a:extLst>
                  </p:cNvPr>
                  <p:cNvSpPr/>
                  <p:nvPr/>
                </p:nvSpPr>
                <p:spPr>
                  <a:xfrm rot="19578233">
                    <a:off x="8089103" y="2145643"/>
                    <a:ext cx="1096933" cy="923040"/>
                  </a:xfrm>
                  <a:prstGeom prst="triangle">
                    <a:avLst/>
                  </a:prstGeom>
                  <a:solidFill>
                    <a:schemeClr val="bg1"/>
                  </a:solidFill>
                  <a:ln w="38100">
                    <a:solidFill>
                      <a:srgbClr val="90E3EC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1DE82E8A-CBEF-4201-A06F-A4748B3D6B96}"/>
                    </a:ext>
                  </a:extLst>
                </p:cNvPr>
                <p:cNvSpPr txBox="1"/>
                <p:nvPr/>
              </p:nvSpPr>
              <p:spPr>
                <a:xfrm>
                  <a:off x="4492690" y="2093044"/>
                  <a:ext cx="433618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?</a:t>
                  </a:r>
                </a:p>
              </p:txBody>
            </p:sp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3F2E0957-EBF5-458F-99DB-7063A2EC4717}"/>
                    </a:ext>
                  </a:extLst>
                </p:cNvPr>
                <p:cNvSpPr txBox="1"/>
                <p:nvPr/>
              </p:nvSpPr>
              <p:spPr>
                <a:xfrm>
                  <a:off x="10021291" y="2387463"/>
                  <a:ext cx="433618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?</a:t>
                  </a:r>
                </a:p>
              </p:txBody>
            </p:sp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A40833DC-50E5-42DD-A089-BFA93E9F84CA}"/>
                    </a:ext>
                  </a:extLst>
                </p:cNvPr>
                <p:cNvSpPr txBox="1"/>
                <p:nvPr/>
              </p:nvSpPr>
              <p:spPr>
                <a:xfrm rot="21056098">
                  <a:off x="8570757" y="2313709"/>
                  <a:ext cx="810767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+ 6</a:t>
                  </a:r>
                </a:p>
              </p:txBody>
            </p:sp>
          </p:grpSp>
        </p:grp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15B8738A-AC19-4737-B11F-67EA82D4F8ED}"/>
              </a:ext>
            </a:extLst>
          </p:cNvPr>
          <p:cNvSpPr txBox="1"/>
          <p:nvPr/>
        </p:nvSpPr>
        <p:spPr>
          <a:xfrm>
            <a:off x="733492" y="1790210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a)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680A921-FF88-4CEF-9199-B67E43784F3B}"/>
              </a:ext>
            </a:extLst>
          </p:cNvPr>
          <p:cNvSpPr txBox="1"/>
          <p:nvPr/>
        </p:nvSpPr>
        <p:spPr>
          <a:xfrm>
            <a:off x="683615" y="3915126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b)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F780BA9F-39F1-413F-B17C-156DFBD847C8}"/>
              </a:ext>
            </a:extLst>
          </p:cNvPr>
          <p:cNvSpPr/>
          <p:nvPr/>
        </p:nvSpPr>
        <p:spPr>
          <a:xfrm>
            <a:off x="4241126" y="2022887"/>
            <a:ext cx="944873" cy="408608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390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944C4BF4-96E5-41D6-92AE-8FFCF0C6E062}"/>
              </a:ext>
            </a:extLst>
          </p:cNvPr>
          <p:cNvSpPr/>
          <p:nvPr/>
        </p:nvSpPr>
        <p:spPr>
          <a:xfrm>
            <a:off x="7232822" y="2555573"/>
            <a:ext cx="926914" cy="408608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345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F2812FC7-AF46-4256-BA70-8CD8DF3582CF}"/>
              </a:ext>
            </a:extLst>
          </p:cNvPr>
          <p:cNvSpPr/>
          <p:nvPr/>
        </p:nvSpPr>
        <p:spPr>
          <a:xfrm rot="21336437">
            <a:off x="9846434" y="2327002"/>
            <a:ext cx="892777" cy="408608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351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74946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49" grpId="0" animBg="1"/>
      <p:bldP spid="50" grpId="0" animBg="1"/>
      <p:bldP spid="5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A664052-2EFB-4CCE-B280-204EC2DE6F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36286"/>
          <a:stretch/>
        </p:blipFill>
        <p:spPr>
          <a:xfrm>
            <a:off x="1093833" y="1347333"/>
            <a:ext cx="4392567" cy="3181124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5C7CD3F1-C567-4291-8E12-9850D20E7679}"/>
              </a:ext>
            </a:extLst>
          </p:cNvPr>
          <p:cNvSpPr/>
          <p:nvPr/>
        </p:nvSpPr>
        <p:spPr>
          <a:xfrm>
            <a:off x="875173" y="52174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D3F5DC-41EF-4B24-BE61-D122BD7BADF8}"/>
              </a:ext>
            </a:extLst>
          </p:cNvPr>
          <p:cNvSpPr txBox="1"/>
          <p:nvPr/>
        </p:nvSpPr>
        <p:spPr>
          <a:xfrm>
            <a:off x="1312495" y="521747"/>
            <a:ext cx="5019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tóm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600165-54CD-4F31-9FD2-96D858A65554}"/>
              </a:ext>
            </a:extLst>
          </p:cNvPr>
          <p:cNvSpPr txBox="1"/>
          <p:nvPr/>
        </p:nvSpPr>
        <p:spPr>
          <a:xfrm>
            <a:off x="5742058" y="1242762"/>
            <a:ext cx="3817968" cy="24188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Tóm</a:t>
            </a: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tắt</a:t>
            </a:r>
            <a:endParaRPr kumimoji="0" lang="en-US" sz="2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    : 119 cm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      : 98 cm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Mi : … cm?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00F6DA-8A36-42FB-8F6C-6F24939A32C2}"/>
              </a:ext>
            </a:extLst>
          </p:cNvPr>
          <p:cNvSpPr txBox="1"/>
          <p:nvPr/>
        </p:nvSpPr>
        <p:spPr>
          <a:xfrm>
            <a:off x="4769113" y="3738426"/>
            <a:ext cx="646470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Bài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giải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Mai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cao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hơn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Mi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xăng-ti-mét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119 – 98 = 21 (cm)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</a:t>
            </a:r>
            <a:r>
              <a:rPr kumimoji="0" lang="en-US" sz="2800" b="0" i="1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          Đáp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21 cm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12293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9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自定义 2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CD94C"/>
      </a:accent1>
      <a:accent2>
        <a:srgbClr val="FF4C60"/>
      </a:accent2>
      <a:accent3>
        <a:srgbClr val="FFDD43"/>
      </a:accent3>
      <a:accent4>
        <a:srgbClr val="FF4C60"/>
      </a:accent4>
      <a:accent5>
        <a:srgbClr val="4CB6BD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381</Words>
  <Application>Microsoft Office PowerPoint</Application>
  <PresentationFormat>Widescreen</PresentationFormat>
  <Paragraphs>78</Paragraphs>
  <Slides>13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28" baseType="lpstr">
      <vt:lpstr>微软雅黑</vt:lpstr>
      <vt:lpstr>宋体</vt:lpstr>
      <vt:lpstr>Arial</vt:lpstr>
      <vt:lpstr>Calibri</vt:lpstr>
      <vt:lpstr>Calibri Light</vt:lpstr>
      <vt:lpstr>Cambria</vt:lpstr>
      <vt:lpstr>等线</vt:lpstr>
      <vt:lpstr>等线 Light</vt:lpstr>
      <vt:lpstr>黑体</vt:lpstr>
      <vt:lpstr>UTM Cookies</vt:lpstr>
      <vt:lpstr>字魂17号-萌趣果冻体</vt:lpstr>
      <vt:lpstr>1_Office Theme</vt:lpstr>
      <vt:lpstr>Office Theme</vt:lpstr>
      <vt:lpstr>Office 主题​​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 7405</dc:creator>
  <cp:lastModifiedBy>MyPC</cp:lastModifiedBy>
  <cp:revision>6</cp:revision>
  <dcterms:created xsi:type="dcterms:W3CDTF">2022-03-31T11:34:41Z</dcterms:created>
  <dcterms:modified xsi:type="dcterms:W3CDTF">2023-05-03T09:22:56Z</dcterms:modified>
</cp:coreProperties>
</file>