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</p:sldMasterIdLst>
  <p:notesMasterIdLst>
    <p:notesMasterId r:id="rId15"/>
  </p:notesMasterIdLst>
  <p:sldIdLst>
    <p:sldId id="259" r:id="rId3"/>
    <p:sldId id="289" r:id="rId4"/>
    <p:sldId id="305" r:id="rId5"/>
    <p:sldId id="306" r:id="rId6"/>
    <p:sldId id="308" r:id="rId7"/>
    <p:sldId id="310" r:id="rId8"/>
    <p:sldId id="296" r:id="rId9"/>
    <p:sldId id="309" r:id="rId10"/>
    <p:sldId id="312" r:id="rId11"/>
    <p:sldId id="294" r:id="rId12"/>
    <p:sldId id="313" r:id="rId13"/>
    <p:sldId id="271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6"/>
    <a:srgbClr val="07060A"/>
    <a:srgbClr val="98D5CD"/>
    <a:srgbClr val="F6BABB"/>
    <a:srgbClr val="E4BBD6"/>
    <a:srgbClr val="F7C188"/>
    <a:srgbClr val="FFFAD9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 autoAdjust="0"/>
    <p:restoredTop sz="94660"/>
  </p:normalViewPr>
  <p:slideViewPr>
    <p:cSldViewPr snapToGrid="0">
      <p:cViewPr>
        <p:scale>
          <a:sx n="59" d="100"/>
          <a:sy n="59" d="100"/>
        </p:scale>
        <p:origin x="66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60CB-74B6-48B0-895D-92CE252775C3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E1F7-BA3A-462C-8A7F-8DAAB0F43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918226" y="1165742"/>
            <a:ext cx="7941895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</a:t>
            </a:r>
            <a:endParaRPr kumimoji="0" lang="vi-VN" sz="7200" b="1" i="0" u="none" strike="noStrike" kern="0" cap="none" spc="50" normalizeH="0" baseline="0" noProof="0" smtClean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09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3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78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0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4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72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76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82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49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266431" y="0"/>
            <a:ext cx="2436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chemeClr val="accent2"/>
                </a:solidFill>
                <a:latin typeface="+mj-lt"/>
              </a:rPr>
              <a:t>ÔN TẬP</a:t>
            </a:r>
            <a:endParaRPr lang="vi-VN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8815755" y="461665"/>
            <a:ext cx="337624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ÔN </a:t>
            </a:r>
          </a:p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TẬP </a:t>
            </a:r>
          </a:p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THỰC </a:t>
            </a:r>
          </a:p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HÀNH</a:t>
            </a:r>
          </a:p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KĨ NĂNG</a:t>
            </a:r>
          </a:p>
          <a:p>
            <a:pPr algn="ctr"/>
            <a:r>
              <a:rPr lang="en-US" sz="6000" smtClean="0">
                <a:solidFill>
                  <a:schemeClr val="accent2"/>
                </a:solidFill>
                <a:latin typeface="+mj-lt"/>
              </a:rPr>
              <a:t> HỌC KÌ II</a:t>
            </a:r>
            <a:endParaRPr lang="vi-VN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920" y="3229897"/>
            <a:ext cx="5162592" cy="5162592"/>
          </a:xfrm>
          <a:prstGeom prst="rect">
            <a:avLst/>
          </a:prstGeom>
        </p:spPr>
      </p:pic>
      <p:sp>
        <p:nvSpPr>
          <p:cNvPr id="6" name="文本框 18"/>
          <p:cNvSpPr txBox="1"/>
          <p:nvPr/>
        </p:nvSpPr>
        <p:spPr>
          <a:xfrm>
            <a:off x="1323168" y="1216176"/>
            <a:ext cx="79906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con đến với tiết học </a:t>
            </a:r>
          </a:p>
          <a:p>
            <a:pPr algn="ctr"/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 Đức</a:t>
            </a:r>
            <a:endParaRPr lang="en-US" altLang="zh-CN" sz="6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F5B5BE0-68B5-6044-9F41-174A37510CC1}"/>
              </a:ext>
            </a:extLst>
          </p:cNvPr>
          <p:cNvGrpSpPr/>
          <p:nvPr/>
        </p:nvGrpSpPr>
        <p:grpSpPr>
          <a:xfrm>
            <a:off x="685755" y="181608"/>
            <a:ext cx="10646046" cy="1307537"/>
            <a:chOff x="221886" y="5540289"/>
            <a:chExt cx="10646046" cy="13075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0224593-08C3-254B-B0A6-8C374A2E0576}"/>
                </a:ext>
              </a:extLst>
            </p:cNvPr>
            <p:cNvSpPr txBox="1"/>
            <p:nvPr/>
          </p:nvSpPr>
          <p:spPr>
            <a:xfrm flipH="1">
              <a:off x="866800" y="5540289"/>
              <a:ext cx="10001132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chuẩn bị những gì cho bản thân khi cần sự trợ giúp trong những hoàn cảnh ở nhà, ở trường, ở nơi công cộng, …..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Callout 3">
              <a:extLst>
                <a:ext uri="{FF2B5EF4-FFF2-40B4-BE49-F238E27FC236}">
                  <a16:creationId xmlns:a16="http://schemas.microsoft.com/office/drawing/2014/main" xmlns="" id="{345AAD12-8C72-274D-8CF8-AE2F865DA341}"/>
                </a:ext>
              </a:extLst>
            </p:cNvPr>
            <p:cNvSpPr/>
            <p:nvPr/>
          </p:nvSpPr>
          <p:spPr>
            <a:xfrm>
              <a:off x="221886" y="5564860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571834-CA6E-6C48-AFEA-C333C08A83EC}"/>
              </a:ext>
            </a:extLst>
          </p:cNvPr>
          <p:cNvGrpSpPr/>
          <p:nvPr/>
        </p:nvGrpSpPr>
        <p:grpSpPr>
          <a:xfrm>
            <a:off x="716271" y="1325090"/>
            <a:ext cx="11270215" cy="5619729"/>
            <a:chOff x="802872" y="803671"/>
            <a:chExt cx="11270214" cy="55134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23ACE43-4935-5647-ACB8-E468C3BF3806}"/>
                </a:ext>
              </a:extLst>
            </p:cNvPr>
            <p:cNvGrpSpPr/>
            <p:nvPr/>
          </p:nvGrpSpPr>
          <p:grpSpPr>
            <a:xfrm>
              <a:off x="802872" y="803671"/>
              <a:ext cx="10624796" cy="4877088"/>
              <a:chOff x="568106" y="1661595"/>
              <a:chExt cx="5651765" cy="239732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568106" y="1661595"/>
                <a:ext cx="5651765" cy="2397329"/>
                <a:chOff x="568106" y="1661595"/>
                <a:chExt cx="5651765" cy="2397329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xmlns="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774491" y="1661595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xmlns="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568106" y="1681201"/>
                  <a:ext cx="5651765" cy="2377723"/>
                  <a:chOff x="4828678" y="969430"/>
                  <a:chExt cx="1325916" cy="1366665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xmlns="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xmlns="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xmlns="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28678" y="969430"/>
                    <a:ext cx="1325916" cy="1312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xmlns="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xmlns="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xmlns="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xmlns="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xmlns="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xmlns="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xmlns="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xmlns="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212726" y="1724080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016252" y="1817958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Em cần: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xmlns="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xmlns="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xmlns="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xmlns="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xmlns="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xmlns="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xmlns="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xmlns="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xmlns="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xmlns="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xmlns="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xmlns="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xmlns="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xmlns="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xmlns="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xmlns="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xmlns="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xmlns="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xmlns="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xmlns="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xmlns="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xmlns="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xmlns="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xmlns="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E01A85C-2C52-2949-8C16-8FED4F034E07}"/>
              </a:ext>
            </a:extLst>
          </p:cNvPr>
          <p:cNvSpPr txBox="1"/>
          <p:nvPr/>
        </p:nvSpPr>
        <p:spPr>
          <a:xfrm flipH="1">
            <a:off x="973835" y="2429610"/>
            <a:ext cx="10070066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 độ bình tĩnh, tìm đúng người, kể rõ sự việc</a:t>
            </a: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ở nhà, em tìm kiếm sự hỗ trợ từ ông bà, cha mẹ, …..</a:t>
            </a:r>
            <a:endParaRPr lang="vi-VN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ở trường, </a:t>
            </a: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 sự hỗ trợ từ thầy cô, bạn bè và những người xung quanh</a:t>
            </a: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E062546-2EAA-4F51-8F13-61D35177E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363" y="4745353"/>
            <a:ext cx="3938568" cy="21759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9608" y="4743141"/>
            <a:ext cx="3557104" cy="210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7DAEC73-BE20-4764-8FC4-964B2AE904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2" y="4936225"/>
            <a:ext cx="3532088" cy="19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738689" y="492329"/>
            <a:ext cx="10754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3536EC2-9D57-486E-A887-28CA8F0F3D84}"/>
              </a:ext>
            </a:extLst>
          </p:cNvPr>
          <p:cNvGrpSpPr/>
          <p:nvPr/>
        </p:nvGrpSpPr>
        <p:grpSpPr>
          <a:xfrm>
            <a:off x="1933440" y="2645779"/>
            <a:ext cx="8246743" cy="3824947"/>
            <a:chOff x="2791280" y="2870402"/>
            <a:chExt cx="8246743" cy="3824947"/>
          </a:xfrm>
        </p:grpSpPr>
        <p:pic>
          <p:nvPicPr>
            <p:cNvPr id="7" name="Picture 2" descr="Premium Vector | Cute little kid boy confused with question mark">
              <a:extLst>
                <a:ext uri="{FF2B5EF4-FFF2-40B4-BE49-F238E27FC236}">
                  <a16:creationId xmlns:a16="http://schemas.microsoft.com/office/drawing/2014/main" xmlns="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602513" y="3705406"/>
              <a:ext cx="1371079" cy="298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8007EC1-2D92-46C5-9764-90C4C98D1873}"/>
                </a:ext>
              </a:extLst>
            </p:cNvPr>
            <p:cNvGrpSpPr/>
            <p:nvPr/>
          </p:nvGrpSpPr>
          <p:grpSpPr>
            <a:xfrm>
              <a:off x="3854161" y="5487374"/>
              <a:ext cx="792092" cy="731157"/>
              <a:chOff x="3995808" y="4507239"/>
              <a:chExt cx="792092" cy="73115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2DAB6CCD-A038-406E-A20B-A873C6BD729D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6FFC0C41-7F60-424E-8CA7-E01393F8BCF0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xmlns="" id="{8C35F53A-4514-4CB0-A5FC-7508BF5EFE1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134DF869-8E51-4679-AEDC-880C8BAEB546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115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1B4DBC-C323-456E-983E-0F78AC0C9DCD}"/>
                </a:ext>
              </a:extLst>
            </p:cNvPr>
            <p:cNvGrpSpPr/>
            <p:nvPr/>
          </p:nvGrpSpPr>
          <p:grpSpPr>
            <a:xfrm>
              <a:off x="2791280" y="4469220"/>
              <a:ext cx="792092" cy="731157"/>
              <a:chOff x="3995808" y="4507239"/>
              <a:chExt cx="792092" cy="73115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6A4A60DC-26B7-4DA6-B6C8-86FA24F52FE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43FC9E7F-8E0F-4269-B35F-3DDEEBE5B5C3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D43A4E8B-A72E-459A-9B87-D64C08E0A96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C9FAB889-3234-47F1-8DDB-04FE90683E9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113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40FD649-B310-4459-984C-EA04ADBBBD31}"/>
                </a:ext>
              </a:extLst>
            </p:cNvPr>
            <p:cNvGrpSpPr/>
            <p:nvPr/>
          </p:nvGrpSpPr>
          <p:grpSpPr>
            <a:xfrm>
              <a:off x="5602513" y="2870402"/>
              <a:ext cx="792092" cy="731157"/>
              <a:chOff x="3995808" y="4507239"/>
              <a:chExt cx="792092" cy="73115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9B84DC73-5B1F-4432-AC27-2D3E7BA75658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55D412F7-264B-4BFD-8ACF-48357DDE2527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xmlns="" id="{A6F8DE75-9770-4B48-99A4-433F8767D2D4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BEE108AE-6F56-4122-B3F7-B881A2110C82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114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2A03265-88B5-48BE-81A4-75B3BBD4D907}"/>
                </a:ext>
              </a:extLst>
            </p:cNvPr>
            <p:cNvGrpSpPr/>
            <p:nvPr/>
          </p:nvGrpSpPr>
          <p:grpSpPr>
            <a:xfrm>
              <a:off x="7715294" y="2924946"/>
              <a:ext cx="792092" cy="731157"/>
              <a:chOff x="3995808" y="4507239"/>
              <a:chExt cx="792092" cy="7311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BD2E6FB-ED81-4A71-8D2B-93E1844F07FA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1145A2C8-439F-4AC5-B01F-D620BE2041BB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xmlns="" id="{F9821FAF-FCDC-43DD-A263-01EB7C89438D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46737E89-22BB-4A46-AA81-CB2E8AF193B5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70993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112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CE8D8AF-4B9D-4254-9CC8-BBFFB70E7E03}"/>
                </a:ext>
              </a:extLst>
            </p:cNvPr>
            <p:cNvGrpSpPr/>
            <p:nvPr/>
          </p:nvGrpSpPr>
          <p:grpSpPr>
            <a:xfrm>
              <a:off x="8416363" y="5225765"/>
              <a:ext cx="792092" cy="731157"/>
              <a:chOff x="3995808" y="4507239"/>
              <a:chExt cx="792092" cy="73115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09B6C7D6-0F98-449C-8B0F-FFE44A1F52F7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3FF0A11D-461B-4689-B57B-08CB8954360F}"/>
                  </a:ext>
                </a:extLst>
              </p:cNvPr>
              <p:cNvGrpSpPr/>
              <p:nvPr/>
            </p:nvGrpSpPr>
            <p:grpSpPr>
              <a:xfrm>
                <a:off x="4000570" y="4507239"/>
                <a:ext cx="787330" cy="731157"/>
                <a:chOff x="3848170" y="4528457"/>
                <a:chExt cx="787330" cy="73115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E72AD9CE-0894-4218-A502-291E5751A92A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0F7464BE-6B7E-4C41-AB4E-EBC6EED2B547}"/>
                    </a:ext>
                  </a:extLst>
                </p:cNvPr>
                <p:cNvSpPr txBox="1"/>
                <p:nvPr/>
              </p:nvSpPr>
              <p:spPr>
                <a:xfrm>
                  <a:off x="3848170" y="4632425"/>
                  <a:ext cx="6966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B4BF45F-6594-46B4-A0DB-A0371ECBB371}"/>
                </a:ext>
              </a:extLst>
            </p:cNvPr>
            <p:cNvGrpSpPr/>
            <p:nvPr/>
          </p:nvGrpSpPr>
          <p:grpSpPr>
            <a:xfrm>
              <a:off x="3167108" y="3412868"/>
              <a:ext cx="1835995" cy="731157"/>
              <a:chOff x="3995808" y="4507239"/>
              <a:chExt cx="792092" cy="73115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5A74D034-CD5E-400B-920B-69A1E93D1033}"/>
                  </a:ext>
                </a:extLst>
              </p:cNvPr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B5CFB8F-6A1B-4F58-BE94-CD7CF6138998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3F1422AC-3E14-42D3-9C3A-0CBC09EE9972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1DA88F65-1D3C-4E8A-9BAE-F7D817077E4E}"/>
                    </a:ext>
                  </a:extLst>
                </p:cNvPr>
                <p:cNvSpPr txBox="1"/>
                <p:nvPr/>
              </p:nvSpPr>
              <p:spPr>
                <a:xfrm>
                  <a:off x="3922349" y="4608039"/>
                  <a:ext cx="6377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Địa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?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56DE96E-3B49-4452-8616-221E989000DA}"/>
                </a:ext>
              </a:extLst>
            </p:cNvPr>
            <p:cNvGrpSpPr/>
            <p:nvPr/>
          </p:nvGrpSpPr>
          <p:grpSpPr>
            <a:xfrm>
              <a:off x="8078491" y="3970261"/>
              <a:ext cx="2959532" cy="731157"/>
              <a:chOff x="4024226" y="4507239"/>
              <a:chExt cx="763674" cy="73115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547DEE0-D559-433A-866F-0DD319831F9D}"/>
                  </a:ext>
                </a:extLst>
              </p:cNvPr>
              <p:cNvSpPr/>
              <p:nvPr/>
            </p:nvSpPr>
            <p:spPr>
              <a:xfrm>
                <a:off x="4024226" y="4507239"/>
                <a:ext cx="702739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529101C7-E804-4C39-B27D-0C24185546B3}"/>
                  </a:ext>
                </a:extLst>
              </p:cNvPr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CF26A17C-6FBB-41F9-B2BF-4C9F9FDB7648}"/>
                    </a:ext>
                  </a:extLst>
                </p:cNvPr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72E6F74D-0FDA-4B1F-8B22-5A4B033F8BD4}"/>
                    </a:ext>
                  </a:extLst>
                </p:cNvPr>
                <p:cNvSpPr txBox="1"/>
                <p:nvPr/>
              </p:nvSpPr>
              <p:spPr>
                <a:xfrm>
                  <a:off x="3928378" y="4623337"/>
                  <a:ext cx="57710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điện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thoại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349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" y="578959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CB40D7-4253-4DC5-A39E-C3C207990C8A}"/>
              </a:ext>
            </a:extLst>
          </p:cNvPr>
          <p:cNvSpPr txBox="1"/>
          <p:nvPr/>
        </p:nvSpPr>
        <p:spPr>
          <a:xfrm flipH="1">
            <a:off x="4746553" y="1415572"/>
            <a:ext cx="583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HẸN GẶP LẠI</a:t>
            </a:r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330245" y="235120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4311811" y="354092"/>
            <a:ext cx="5633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VUI ĐẾN TRƯỜNG</a:t>
            </a:r>
            <a:endParaRPr lang="vi-VN" sz="4800" b="1" dirty="0">
              <a:ln w="12700">
                <a:solidFill>
                  <a:sysClr val="windowText" lastClr="0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3466226" y="270026"/>
            <a:ext cx="845585" cy="746104"/>
          </a:xfrm>
          <a:prstGeom prst="rect">
            <a:avLst/>
          </a:prstGeom>
        </p:spPr>
      </p:pic>
      <p:pic>
        <p:nvPicPr>
          <p:cNvPr id="16" name="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9174745" y="235120"/>
            <a:ext cx="682205" cy="838135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3464" y="1269155"/>
            <a:ext cx="9514683" cy="53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0FDAC7-8EE5-4489-B41F-570A0527EB4C}"/>
              </a:ext>
            </a:extLst>
          </p:cNvPr>
          <p:cNvSpPr txBox="1"/>
          <p:nvPr/>
        </p:nvSpPr>
        <p:spPr>
          <a:xfrm>
            <a:off x="2351583" y="99083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Thứ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ngày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tháng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năm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2022</a:t>
            </a:r>
            <a:endParaRPr lang="en-US" sz="3600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DBCE27-6545-4B9E-AF66-99B538F5B932}"/>
              </a:ext>
            </a:extLst>
          </p:cNvPr>
          <p:cNvSpPr txBox="1"/>
          <p:nvPr/>
        </p:nvSpPr>
        <p:spPr>
          <a:xfrm>
            <a:off x="2351583" y="2304831"/>
            <a:ext cx="994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Ôn tập, thực hành kĩ năng học kì 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E6A1C999-14B1-4C6F-8C9F-3F7C33D2A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9" y="5042191"/>
            <a:ext cx="3171023" cy="157257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0E5BFC20-46B0-4FE9-BA24-32B353EC2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" y="4659239"/>
            <a:ext cx="1581185" cy="1702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B9829E-3C37-4A57-A68F-A8FCD3B2FC89}"/>
              </a:ext>
            </a:extLst>
          </p:cNvPr>
          <p:cNvSpPr txBox="1"/>
          <p:nvPr/>
        </p:nvSpPr>
        <p:spPr>
          <a:xfrm>
            <a:off x="4500837" y="1611618"/>
            <a:ext cx="25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HP001 4 hàng" panose="020B0603050302020204" pitchFamily="34" charset="0"/>
              </a:rPr>
              <a:t>Đạo đức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17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249596" y="391348"/>
            <a:ext cx="4691099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770732" y="3427612"/>
            <a:ext cx="2829748" cy="249860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03300" y="202549"/>
            <a:ext cx="2648107" cy="237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4651" y="1537082"/>
            <a:ext cx="47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accent5"/>
                </a:solidFill>
                <a:latin typeface="Showcard Gothic" panose="04020904020102020604" pitchFamily="82" charset="0"/>
                <a:ea typeface="方正粗圆_GBK" pitchFamily="65" charset="-122"/>
              </a:rPr>
              <a:t>1</a:t>
            </a:r>
            <a:endParaRPr lang="zh-CN" altLang="en-US" sz="5400" dirty="0">
              <a:solidFill>
                <a:schemeClr val="accent5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6" name="12"/>
          <p:cNvCxnSpPr/>
          <p:nvPr/>
        </p:nvCxnSpPr>
        <p:spPr>
          <a:xfrm>
            <a:off x="2637033" y="153708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43"/>
          <p:cNvCxnSpPr/>
          <p:nvPr/>
        </p:nvCxnSpPr>
        <p:spPr>
          <a:xfrm flipV="1">
            <a:off x="2054836" y="4930568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8350" y="4142039"/>
            <a:ext cx="50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0070C0"/>
                </a:solidFill>
                <a:latin typeface="Showcard Gothic" panose="04020904020102020604" pitchFamily="82" charset="0"/>
                <a:ea typeface="方正粗圆_GBK" pitchFamily="65" charset="-122"/>
              </a:rPr>
              <a:t>2</a:t>
            </a:r>
            <a:endParaRPr lang="zh-CN" altLang="en-US" sz="5400" b="1" dirty="0">
              <a:solidFill>
                <a:srgbClr val="0070C0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0585212">
            <a:off x="796439" y="2379706"/>
            <a:ext cx="295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239" y="1679280"/>
            <a:ext cx="650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Ôn tập kiến thức đã học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850" y="4330403"/>
            <a:ext cx="658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</a:rPr>
              <a:t>Liên hệ bản thân về những điều đã học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空心弧 40"/>
          <p:cNvSpPr>
            <a:spLocks noChangeArrowheads="1"/>
          </p:cNvSpPr>
          <p:nvPr/>
        </p:nvSpPr>
        <p:spPr bwMode="auto">
          <a:xfrm rot="5400000">
            <a:off x="345902" y="1122620"/>
            <a:ext cx="4261166" cy="4262821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  <a:extLst/>
        </p:spPr>
        <p:txBody>
          <a:bodyPr lIns="95235" tIns="47617" rIns="95235" bIns="47617" anchor="ctr"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7" name="直接连接符 52"/>
          <p:cNvSpPr>
            <a:spLocks noChangeShapeType="1"/>
          </p:cNvSpPr>
          <p:nvPr/>
        </p:nvSpPr>
        <p:spPr bwMode="auto">
          <a:xfrm>
            <a:off x="3072437" y="974191"/>
            <a:ext cx="1499790" cy="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8" name="直接连接符 58"/>
          <p:cNvSpPr>
            <a:spLocks noChangeShapeType="1"/>
          </p:cNvSpPr>
          <p:nvPr/>
        </p:nvSpPr>
        <p:spPr bwMode="auto">
          <a:xfrm flipV="1">
            <a:off x="4697697" y="3393474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59" name="直接连接符 62"/>
          <p:cNvCxnSpPr>
            <a:cxnSpLocks noChangeShapeType="1"/>
          </p:cNvCxnSpPr>
          <p:nvPr/>
        </p:nvCxnSpPr>
        <p:spPr bwMode="auto">
          <a:xfrm flipV="1">
            <a:off x="3874164" y="1612171"/>
            <a:ext cx="1598754" cy="1483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直接连接符 66"/>
          <p:cNvSpPr>
            <a:spLocks noChangeShapeType="1"/>
          </p:cNvSpPr>
          <p:nvPr/>
        </p:nvSpPr>
        <p:spPr bwMode="auto">
          <a:xfrm flipV="1">
            <a:off x="4343575" y="2496305"/>
            <a:ext cx="1829997" cy="5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796195" y="1476288"/>
            <a:ext cx="3468415" cy="34684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3" name="椭圆 2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64" name="椭圆 21"/>
          <p:cNvSpPr/>
          <p:nvPr/>
        </p:nvSpPr>
        <p:spPr>
          <a:xfrm>
            <a:off x="2680980" y="832154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5" name="椭圆 22"/>
          <p:cNvSpPr/>
          <p:nvPr/>
        </p:nvSpPr>
        <p:spPr>
          <a:xfrm>
            <a:off x="3494319" y="136431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6" name="椭圆 23"/>
          <p:cNvSpPr/>
          <p:nvPr/>
        </p:nvSpPr>
        <p:spPr>
          <a:xfrm>
            <a:off x="4091705" y="2148965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7" name="椭圆 24"/>
          <p:cNvSpPr/>
          <p:nvPr/>
        </p:nvSpPr>
        <p:spPr>
          <a:xfrm>
            <a:off x="4350670" y="3111340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C568950-4E58-4E16-9CB5-3DB9FAE92311}"/>
              </a:ext>
            </a:extLst>
          </p:cNvPr>
          <p:cNvSpPr txBox="1"/>
          <p:nvPr/>
        </p:nvSpPr>
        <p:spPr>
          <a:xfrm>
            <a:off x="730635" y="2464640"/>
            <a:ext cx="3541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tên các bài đạo đức đã học ở kì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椭圆 23"/>
          <p:cNvSpPr/>
          <p:nvPr/>
        </p:nvSpPr>
        <p:spPr>
          <a:xfrm>
            <a:off x="4076697" y="4015479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7" name="椭圆 23"/>
          <p:cNvSpPr/>
          <p:nvPr/>
        </p:nvSpPr>
        <p:spPr>
          <a:xfrm>
            <a:off x="2179388" y="5144353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8" name="椭圆 24"/>
          <p:cNvSpPr/>
          <p:nvPr/>
        </p:nvSpPr>
        <p:spPr>
          <a:xfrm>
            <a:off x="3393642" y="471403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9" name="直接连接符 58"/>
          <p:cNvSpPr>
            <a:spLocks noChangeShapeType="1"/>
          </p:cNvSpPr>
          <p:nvPr/>
        </p:nvSpPr>
        <p:spPr bwMode="auto">
          <a:xfrm flipV="1">
            <a:off x="4501489" y="4248220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0" name="直接连接符 58"/>
          <p:cNvSpPr>
            <a:spLocks noChangeShapeType="1"/>
          </p:cNvSpPr>
          <p:nvPr/>
        </p:nvSpPr>
        <p:spPr bwMode="auto">
          <a:xfrm>
            <a:off x="3803451" y="4978483"/>
            <a:ext cx="2128380" cy="1921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1" name="直接连接符 58"/>
          <p:cNvSpPr>
            <a:spLocks noChangeShapeType="1"/>
          </p:cNvSpPr>
          <p:nvPr/>
        </p:nvSpPr>
        <p:spPr bwMode="auto">
          <a:xfrm>
            <a:off x="2374926" y="5674965"/>
            <a:ext cx="1767001" cy="6248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141927" y="457081"/>
            <a:ext cx="5912819" cy="636652"/>
            <a:chOff x="4908416" y="788613"/>
            <a:chExt cx="5912819" cy="760236"/>
          </a:xfrm>
        </p:grpSpPr>
        <p:sp>
          <p:nvSpPr>
            <p:cNvPr id="97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60314" y="894807"/>
              <a:ext cx="5060921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9: Cảm xúc của em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584638" y="1288625"/>
            <a:ext cx="6168893" cy="636652"/>
            <a:chOff x="4908416" y="788613"/>
            <a:chExt cx="6168893" cy="760236"/>
          </a:xfrm>
        </p:grpSpPr>
        <p:sp>
          <p:nvSpPr>
            <p:cNvPr id="100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26097" y="892437"/>
              <a:ext cx="585121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10: Kiềm chế cảm xúc tiêu cực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059017" y="2177979"/>
            <a:ext cx="5750876" cy="636652"/>
            <a:chOff x="4908416" y="788613"/>
            <a:chExt cx="5750876" cy="760236"/>
          </a:xfrm>
        </p:grpSpPr>
        <p:sp>
          <p:nvSpPr>
            <p:cNvPr id="103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91326" y="908315"/>
              <a:ext cx="5667966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11: Tìm kiếm sự hỗ trợ khi ở nhà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390734" y="2982436"/>
            <a:ext cx="6172910" cy="636652"/>
            <a:chOff x="4826232" y="788613"/>
            <a:chExt cx="6172910" cy="760236"/>
          </a:xfrm>
        </p:grpSpPr>
        <p:sp>
          <p:nvSpPr>
            <p:cNvPr id="106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5891768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26232" y="923719"/>
              <a:ext cx="6172910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12: Tìm kiếm sự hỗ trợ khi ở trường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16279" y="3913665"/>
            <a:ext cx="6791371" cy="636652"/>
            <a:chOff x="4765678" y="788613"/>
            <a:chExt cx="6791371" cy="760236"/>
          </a:xfrm>
        </p:grpSpPr>
        <p:sp>
          <p:nvSpPr>
            <p:cNvPr id="109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504627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65678" y="908731"/>
              <a:ext cx="67913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13: Tìm kiếm sự hỗ trợ ở nơi công cộng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572227" y="4784640"/>
            <a:ext cx="6247952" cy="636652"/>
            <a:chOff x="4831795" y="788613"/>
            <a:chExt cx="6247952" cy="760236"/>
          </a:xfrm>
        </p:grpSpPr>
        <p:sp>
          <p:nvSpPr>
            <p:cNvPr id="112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5" y="788613"/>
              <a:ext cx="6104683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831795" y="860394"/>
              <a:ext cx="624795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14: Tìm hiểu quy định nơi công cộng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050299" y="5615135"/>
            <a:ext cx="6947971" cy="636652"/>
            <a:chOff x="4882018" y="788613"/>
            <a:chExt cx="6947971" cy="760236"/>
          </a:xfrm>
        </p:grpSpPr>
        <p:sp>
          <p:nvSpPr>
            <p:cNvPr id="115" name="isḻîḓè">
              <a:extLst>
                <a:ext uri="{FF2B5EF4-FFF2-40B4-BE49-F238E27FC236}">
                  <a16:creationId xmlns:a16="http://schemas.microsoft.com/office/drawing/2014/main" xmlns="" id="{2D5C3EA8-0EA8-4A1D-AB27-36CB41F4EB17}"/>
                </a:ext>
              </a:extLst>
            </p:cNvPr>
            <p:cNvSpPr/>
            <p:nvPr/>
          </p:nvSpPr>
          <p:spPr bwMode="auto">
            <a:xfrm>
              <a:off x="4908416" y="788613"/>
              <a:ext cx="6676834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82018" y="910643"/>
              <a:ext cx="69479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15: Em tuân thủ quy định nơi công cộng</a:t>
              </a:r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62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831630"/>
            <a:chOff x="2315497" y="261600"/>
            <a:chExt cx="10585397" cy="8316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738664"/>
              <a:chOff x="569406" y="5723585"/>
              <a:chExt cx="10585397" cy="73866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xmlns="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xmlns="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046720" y="2933720"/>
            <a:ext cx="3856704" cy="3856297"/>
            <a:chOff x="1069258" y="3185652"/>
            <a:chExt cx="4616246" cy="3539613"/>
          </a:xfrm>
        </p:grpSpPr>
        <p:pic>
          <p:nvPicPr>
            <p:cNvPr id="16" name="Picture 2" descr="10 Bảo Tàng lịch sử nổi tiếng nhất ở Hà Nội - Vntrip.v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" r="19168" b="14389"/>
            <a:stretch/>
          </p:blipFill>
          <p:spPr bwMode="auto">
            <a:xfrm>
              <a:off x="1069258" y="3185652"/>
              <a:ext cx="4616246" cy="34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806" y="4513007"/>
              <a:ext cx="2212258" cy="221225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224593-08C3-254B-B0A6-8C374A2E0576}"/>
              </a:ext>
            </a:extLst>
          </p:cNvPr>
          <p:cNvSpPr txBox="1"/>
          <p:nvPr/>
        </p:nvSpPr>
        <p:spPr>
          <a:xfrm flipH="1">
            <a:off x="807446" y="1053497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cùng Lan, Nam tới thăm bảo tàng quân đội, ở đó mọi người đang lắng nghe cô hướng dẫn viên nói về chiến công của bộ đội. Lan cười nói tự do.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46" y="3204486"/>
            <a:ext cx="6949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tình, cười nói cùng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 cho bạn cười, nói còn mình nghe cô hướng dẫn viên nói.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nhở bạn cùng im lặng lắng nghe.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00354" y="330459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72594" y="456006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32765" y="5207422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xmlns="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88" y="5055366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F5B5BE0-68B5-6044-9F41-174A37510CC1}"/>
                </a:ext>
              </a:extLst>
            </p:cNvPr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0224593-08C3-254B-B0A6-8C374A2E0576}"/>
                  </a:ext>
                </a:extLst>
              </p:cNvPr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xmlns="" id="{345AAD12-8C72-274D-8CF8-AE2F865DA341}"/>
                  </a:ext>
                </a:extLst>
              </p:cNvPr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xmlns="" id="{665C8C3A-AB32-BC4E-9DA3-EC64CC711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224593-08C3-254B-B0A6-8C374A2E0576}"/>
              </a:ext>
            </a:extLst>
          </p:cNvPr>
          <p:cNvSpPr txBox="1"/>
          <p:nvPr/>
        </p:nvSpPr>
        <p:spPr>
          <a:xfrm flipH="1">
            <a:off x="807446" y="857440"/>
            <a:ext cx="10766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Đang giờ vui chơi ở trường, em nhìn thấy Nam, Minh đuổi nhau làm em lớp một bị ngã. Nam và Minh tiếp tục đuổi nhau.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275" y="2295041"/>
            <a:ext cx="791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tới nhắc Nam, Minh xin lỡi em bé.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Mặc kệ em bé ngã và cũng không nói gì với hai bạn.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Chạy tới đỡ em bé và đưa xuống phòng y tế.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tới đỡ em bé, nhắc nhở hai bạn và cùng đưa em bé tới phòng y tế.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76970" y="3737174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87382" y="236393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63885" y="565005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xmlns="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37" y="5500384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50" y="2625348"/>
            <a:ext cx="3552250" cy="354752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955954" y="4301691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F5B5BE0-68B5-6044-9F41-174A37510CC1}"/>
              </a:ext>
            </a:extLst>
          </p:cNvPr>
          <p:cNvGrpSpPr/>
          <p:nvPr/>
        </p:nvGrpSpPr>
        <p:grpSpPr>
          <a:xfrm>
            <a:off x="2614402" y="333766"/>
            <a:ext cx="8024387" cy="669464"/>
            <a:chOff x="569406" y="5629695"/>
            <a:chExt cx="8024387" cy="6694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629695"/>
              <a:ext cx="7448226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xmlns="" id="{345AAD12-8C72-274D-8CF8-AE2F865DA341}"/>
                </a:ext>
              </a:extLst>
            </p:cNvPr>
            <p:cNvSpPr/>
            <p:nvPr/>
          </p:nvSpPr>
          <p:spPr>
            <a:xfrm>
              <a:off x="569406" y="5763833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37108" y="0"/>
            <a:ext cx="2094482" cy="1072430"/>
            <a:chOff x="-175668" y="3472413"/>
            <a:chExt cx="2740788" cy="12744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5668" y="3472413"/>
              <a:ext cx="2677424" cy="12744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519492" y="3871899"/>
              <a:ext cx="2045628" cy="47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224593-08C3-254B-B0A6-8C374A2E0576}"/>
              </a:ext>
            </a:extLst>
          </p:cNvPr>
          <p:cNvSpPr txBox="1"/>
          <p:nvPr/>
        </p:nvSpPr>
        <p:spPr>
          <a:xfrm flipH="1">
            <a:off x="830369" y="1081791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Bố mẹ đi vắng, một người lạ đến nói là bác ở quê lên chơi, nói em mở cửa. Em sẽ: ………………………………………......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Lớp em có một bạn mới đến. Em sẽ: ………………………...</a:t>
            </a:r>
            <a:r>
              <a:rPr lang="vi-VN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n w="0">
                <a:noFill/>
              </a:ln>
              <a:solidFill>
                <a:srgbClr val="070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xmlns="" id="{E6A1C999-14B1-4C6F-8C9F-3F7C33D2A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5071688"/>
            <a:ext cx="3171023" cy="15725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54551" y="3228846"/>
            <a:ext cx="4380436" cy="1647283"/>
            <a:chOff x="1454551" y="3228846"/>
            <a:chExt cx="4380436" cy="1647283"/>
          </a:xfrm>
        </p:grpSpPr>
        <p:sp>
          <p:nvSpPr>
            <p:cNvPr id="21" name="Cloud Callout 20"/>
            <p:cNvSpPr/>
            <p:nvPr/>
          </p:nvSpPr>
          <p:spPr>
            <a:xfrm>
              <a:off x="1646344" y="3228846"/>
              <a:ext cx="3910632" cy="1647283"/>
            </a:xfrm>
            <a:prstGeom prst="cloudCallout">
              <a:avLst>
                <a:gd name="adj1" fmla="val -37427"/>
                <a:gd name="adj2" fmla="val 66976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A1BCFA4-B7D3-4521-9B4D-B29EB61F31AE}"/>
                </a:ext>
              </a:extLst>
            </p:cNvPr>
            <p:cNvSpPr txBox="1"/>
            <p:nvPr/>
          </p:nvSpPr>
          <p:spPr>
            <a:xfrm>
              <a:off x="1454551" y="3582634"/>
              <a:ext cx="438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nhóm 4</a:t>
              </a:r>
            </a:p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Thời gian 3 phút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9" name="图片 46087" descr="1-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854" y="3605326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3247" y="5217176"/>
            <a:ext cx="2539018" cy="14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F5B5BE0-68B5-6044-9F41-174A37510CC1}"/>
              </a:ext>
            </a:extLst>
          </p:cNvPr>
          <p:cNvGrpSpPr/>
          <p:nvPr/>
        </p:nvGrpSpPr>
        <p:grpSpPr>
          <a:xfrm>
            <a:off x="2295270" y="219880"/>
            <a:ext cx="10585397" cy="738664"/>
            <a:chOff x="569406" y="5723585"/>
            <a:chExt cx="10585397" cy="7386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0224593-08C3-254B-B0A6-8C374A2E0576}"/>
                </a:ext>
              </a:extLst>
            </p:cNvPr>
            <p:cNvSpPr txBox="1"/>
            <p:nvPr/>
          </p:nvSpPr>
          <p:spPr>
            <a:xfrm flipH="1">
              <a:off x="1145567" y="5723585"/>
              <a:ext cx="100092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xmlns="" id="{345AAD12-8C72-274D-8CF8-AE2F865DA341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224593-08C3-254B-B0A6-8C374A2E0576}"/>
              </a:ext>
            </a:extLst>
          </p:cNvPr>
          <p:cNvSpPr txBox="1"/>
          <p:nvPr/>
        </p:nvSpPr>
        <p:spPr>
          <a:xfrm flipH="1">
            <a:off x="582342" y="2131161"/>
            <a:ext cx="4932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mẹ đi vắng, một người lạ đến nói là bác ở quê lên chơi, nói em mở cửa. Em sẽ: </a:t>
            </a:r>
          </a:p>
          <a:p>
            <a:pPr algn="just"/>
            <a:endParaRPr lang="en-US" sz="2800" smtClean="0">
              <a:ln w="0">
                <a:noFill/>
              </a:ln>
              <a:solidFill>
                <a:srgbClr val="070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171" y="3475564"/>
            <a:ext cx="4812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mở cửa và gọi hỏi bố mẹ, nếu bố mẹ nói là bác ở quê lên chơi thì em sẽ mở cửa cho bác.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F571834-CA6E-6C48-AFEA-C333C08A83EC}"/>
              </a:ext>
            </a:extLst>
          </p:cNvPr>
          <p:cNvGrpSpPr/>
          <p:nvPr/>
        </p:nvGrpSpPr>
        <p:grpSpPr>
          <a:xfrm>
            <a:off x="582342" y="1044655"/>
            <a:ext cx="5516009" cy="5378249"/>
            <a:chOff x="1180397" y="1040585"/>
            <a:chExt cx="10892689" cy="527656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88" name="Rectangle 14">
                  <a:extLst>
                    <a:ext uri="{FF2B5EF4-FFF2-40B4-BE49-F238E27FC236}">
                      <a16:creationId xmlns:a16="http://schemas.microsoft.com/office/drawing/2014/main" xmlns="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grpSp>
              <p:nvGrpSpPr>
                <p:cNvPr id="89" name="Google Shape;1251;p47">
                  <a:extLst>
                    <a:ext uri="{FF2B5EF4-FFF2-40B4-BE49-F238E27FC236}">
                      <a16:creationId xmlns:a16="http://schemas.microsoft.com/office/drawing/2014/main" xmlns="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91" name="Google Shape;1252;p47">
                    <a:extLst>
                      <a:ext uri="{FF2B5EF4-FFF2-40B4-BE49-F238E27FC236}">
                        <a16:creationId xmlns:a16="http://schemas.microsoft.com/office/drawing/2014/main" xmlns="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2" name="Google Shape;1253;p47">
                    <a:extLst>
                      <a:ext uri="{FF2B5EF4-FFF2-40B4-BE49-F238E27FC236}">
                        <a16:creationId xmlns:a16="http://schemas.microsoft.com/office/drawing/2014/main" xmlns="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3" name="Google Shape;1254;p47">
                    <a:extLst>
                      <a:ext uri="{FF2B5EF4-FFF2-40B4-BE49-F238E27FC236}">
                        <a16:creationId xmlns:a16="http://schemas.microsoft.com/office/drawing/2014/main" xmlns="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4" name="Google Shape;1255;p47">
                    <a:extLst>
                      <a:ext uri="{FF2B5EF4-FFF2-40B4-BE49-F238E27FC236}">
                        <a16:creationId xmlns:a16="http://schemas.microsoft.com/office/drawing/2014/main" xmlns="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5" name="Google Shape;1256;p47">
                    <a:extLst>
                      <a:ext uri="{FF2B5EF4-FFF2-40B4-BE49-F238E27FC236}">
                        <a16:creationId xmlns:a16="http://schemas.microsoft.com/office/drawing/2014/main" xmlns="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6" name="Google Shape;1257;p47">
                    <a:extLst>
                      <a:ext uri="{FF2B5EF4-FFF2-40B4-BE49-F238E27FC236}">
                        <a16:creationId xmlns:a16="http://schemas.microsoft.com/office/drawing/2014/main" xmlns="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7" name="Google Shape;1258;p47">
                    <a:extLst>
                      <a:ext uri="{FF2B5EF4-FFF2-40B4-BE49-F238E27FC236}">
                        <a16:creationId xmlns:a16="http://schemas.microsoft.com/office/drawing/2014/main" xmlns="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8" name="Google Shape;1259;p47">
                    <a:extLst>
                      <a:ext uri="{FF2B5EF4-FFF2-40B4-BE49-F238E27FC236}">
                        <a16:creationId xmlns:a16="http://schemas.microsoft.com/office/drawing/2014/main" xmlns="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99" name="Google Shape;1260;p47">
                    <a:extLst>
                      <a:ext uri="{FF2B5EF4-FFF2-40B4-BE49-F238E27FC236}">
                        <a16:creationId xmlns:a16="http://schemas.microsoft.com/office/drawing/2014/main" xmlns="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00" name="Google Shape;1261;p47">
                    <a:extLst>
                      <a:ext uri="{FF2B5EF4-FFF2-40B4-BE49-F238E27FC236}">
                        <a16:creationId xmlns:a16="http://schemas.microsoft.com/office/drawing/2014/main" xmlns="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90" name="Rectangle 14">
                  <a:extLst>
                    <a:ext uri="{FF2B5EF4-FFF2-40B4-BE49-F238E27FC236}">
                      <a16:creationId xmlns:a16="http://schemas.microsoft.com/office/drawing/2014/main" xmlns="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12295" y="18562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62" name="Google Shape;1029;p42">
              <a:extLst>
                <a:ext uri="{FF2B5EF4-FFF2-40B4-BE49-F238E27FC236}">
                  <a16:creationId xmlns:a16="http://schemas.microsoft.com/office/drawing/2014/main" xmlns="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63" name="Google Shape;1030;p42">
                <a:extLst>
                  <a:ext uri="{FF2B5EF4-FFF2-40B4-BE49-F238E27FC236}">
                    <a16:creationId xmlns:a16="http://schemas.microsoft.com/office/drawing/2014/main" xmlns="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65" name="Google Shape;1031;p42">
                  <a:extLst>
                    <a:ext uri="{FF2B5EF4-FFF2-40B4-BE49-F238E27FC236}">
                      <a16:creationId xmlns:a16="http://schemas.microsoft.com/office/drawing/2014/main" xmlns="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6" name="Google Shape;1032;p42">
                  <a:extLst>
                    <a:ext uri="{FF2B5EF4-FFF2-40B4-BE49-F238E27FC236}">
                      <a16:creationId xmlns:a16="http://schemas.microsoft.com/office/drawing/2014/main" xmlns="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7" name="Google Shape;1033;p42">
                  <a:extLst>
                    <a:ext uri="{FF2B5EF4-FFF2-40B4-BE49-F238E27FC236}">
                      <a16:creationId xmlns:a16="http://schemas.microsoft.com/office/drawing/2014/main" xmlns="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8" name="Google Shape;1034;p42">
                  <a:extLst>
                    <a:ext uri="{FF2B5EF4-FFF2-40B4-BE49-F238E27FC236}">
                      <a16:creationId xmlns:a16="http://schemas.microsoft.com/office/drawing/2014/main" xmlns="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69" name="Google Shape;1035;p42">
                  <a:extLst>
                    <a:ext uri="{FF2B5EF4-FFF2-40B4-BE49-F238E27FC236}">
                      <a16:creationId xmlns:a16="http://schemas.microsoft.com/office/drawing/2014/main" xmlns="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0" name="Google Shape;1036;p42">
                  <a:extLst>
                    <a:ext uri="{FF2B5EF4-FFF2-40B4-BE49-F238E27FC236}">
                      <a16:creationId xmlns:a16="http://schemas.microsoft.com/office/drawing/2014/main" xmlns="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1" name="Google Shape;1037;p42">
                  <a:extLst>
                    <a:ext uri="{FF2B5EF4-FFF2-40B4-BE49-F238E27FC236}">
                      <a16:creationId xmlns:a16="http://schemas.microsoft.com/office/drawing/2014/main" xmlns="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2" name="Google Shape;1038;p42">
                  <a:extLst>
                    <a:ext uri="{FF2B5EF4-FFF2-40B4-BE49-F238E27FC236}">
                      <a16:creationId xmlns:a16="http://schemas.microsoft.com/office/drawing/2014/main" xmlns="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3" name="Google Shape;1039;p42">
                  <a:extLst>
                    <a:ext uri="{FF2B5EF4-FFF2-40B4-BE49-F238E27FC236}">
                      <a16:creationId xmlns:a16="http://schemas.microsoft.com/office/drawing/2014/main" xmlns="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4" name="Google Shape;1040;p42">
                  <a:extLst>
                    <a:ext uri="{FF2B5EF4-FFF2-40B4-BE49-F238E27FC236}">
                      <a16:creationId xmlns:a16="http://schemas.microsoft.com/office/drawing/2014/main" xmlns="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5" name="Google Shape;1041;p42">
                  <a:extLst>
                    <a:ext uri="{FF2B5EF4-FFF2-40B4-BE49-F238E27FC236}">
                      <a16:creationId xmlns:a16="http://schemas.microsoft.com/office/drawing/2014/main" xmlns="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6" name="Google Shape;1042;p42">
                  <a:extLst>
                    <a:ext uri="{FF2B5EF4-FFF2-40B4-BE49-F238E27FC236}">
                      <a16:creationId xmlns:a16="http://schemas.microsoft.com/office/drawing/2014/main" xmlns="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7" name="Google Shape;1043;p42">
                  <a:extLst>
                    <a:ext uri="{FF2B5EF4-FFF2-40B4-BE49-F238E27FC236}">
                      <a16:creationId xmlns:a16="http://schemas.microsoft.com/office/drawing/2014/main" xmlns="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8" name="Google Shape;1044;p42">
                  <a:extLst>
                    <a:ext uri="{FF2B5EF4-FFF2-40B4-BE49-F238E27FC236}">
                      <a16:creationId xmlns:a16="http://schemas.microsoft.com/office/drawing/2014/main" xmlns="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79" name="Google Shape;1045;p42">
                  <a:extLst>
                    <a:ext uri="{FF2B5EF4-FFF2-40B4-BE49-F238E27FC236}">
                      <a16:creationId xmlns:a16="http://schemas.microsoft.com/office/drawing/2014/main" xmlns="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0" name="Google Shape;1046;p42">
                  <a:extLst>
                    <a:ext uri="{FF2B5EF4-FFF2-40B4-BE49-F238E27FC236}">
                      <a16:creationId xmlns:a16="http://schemas.microsoft.com/office/drawing/2014/main" xmlns="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1" name="Google Shape;1047;p42">
                  <a:extLst>
                    <a:ext uri="{FF2B5EF4-FFF2-40B4-BE49-F238E27FC236}">
                      <a16:creationId xmlns:a16="http://schemas.microsoft.com/office/drawing/2014/main" xmlns="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2" name="Google Shape;1048;p42">
                  <a:extLst>
                    <a:ext uri="{FF2B5EF4-FFF2-40B4-BE49-F238E27FC236}">
                      <a16:creationId xmlns:a16="http://schemas.microsoft.com/office/drawing/2014/main" xmlns="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3" name="Google Shape;1049;p42">
                  <a:extLst>
                    <a:ext uri="{FF2B5EF4-FFF2-40B4-BE49-F238E27FC236}">
                      <a16:creationId xmlns:a16="http://schemas.microsoft.com/office/drawing/2014/main" xmlns="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4" name="Google Shape;1050;p42">
                  <a:extLst>
                    <a:ext uri="{FF2B5EF4-FFF2-40B4-BE49-F238E27FC236}">
                      <a16:creationId xmlns:a16="http://schemas.microsoft.com/office/drawing/2014/main" xmlns="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5" name="Google Shape;1051;p42">
                  <a:extLst>
                    <a:ext uri="{FF2B5EF4-FFF2-40B4-BE49-F238E27FC236}">
                      <a16:creationId xmlns:a16="http://schemas.microsoft.com/office/drawing/2014/main" xmlns="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64" name="Google Shape;1052;p42">
                <a:extLst>
                  <a:ext uri="{FF2B5EF4-FFF2-40B4-BE49-F238E27FC236}">
                    <a16:creationId xmlns:a16="http://schemas.microsoft.com/office/drawing/2014/main" xmlns="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01" name="Google Shape;1039;p42">
            <a:extLst>
              <a:ext uri="{FF2B5EF4-FFF2-40B4-BE49-F238E27FC236}">
                <a16:creationId xmlns:a16="http://schemas.microsoft.com/office/drawing/2014/main" xmlns="" id="{2F1B10DD-64BF-0842-9507-AF50667E1A10}"/>
              </a:ext>
            </a:extLst>
          </p:cNvPr>
          <p:cNvSpPr/>
          <p:nvPr/>
        </p:nvSpPr>
        <p:spPr>
          <a:xfrm rot="20594821">
            <a:off x="5771735" y="46260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" name="Google Shape;1039;p42">
            <a:extLst>
              <a:ext uri="{FF2B5EF4-FFF2-40B4-BE49-F238E27FC236}">
                <a16:creationId xmlns:a16="http://schemas.microsoft.com/office/drawing/2014/main" xmlns="" id="{2F1B10DD-64BF-0842-9507-AF50667E1A10}"/>
              </a:ext>
            </a:extLst>
          </p:cNvPr>
          <p:cNvSpPr/>
          <p:nvPr/>
        </p:nvSpPr>
        <p:spPr>
          <a:xfrm rot="20594821">
            <a:off x="5924135" y="47784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1F571834-CA6E-6C48-AFEA-C333C08A83EC}"/>
              </a:ext>
            </a:extLst>
          </p:cNvPr>
          <p:cNvGrpSpPr/>
          <p:nvPr/>
        </p:nvGrpSpPr>
        <p:grpSpPr>
          <a:xfrm>
            <a:off x="6104179" y="1044655"/>
            <a:ext cx="5516009" cy="5378249"/>
            <a:chOff x="1180397" y="1040585"/>
            <a:chExt cx="10892689" cy="5276562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823ACE43-4935-5647-ACB8-E468C3BF3806}"/>
                </a:ext>
              </a:extLst>
            </p:cNvPr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13C4CA08-D907-AB47-9890-D5C708A62016}"/>
                  </a:ext>
                </a:extLst>
              </p:cNvPr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131" name="Rectangle 14">
                  <a:extLst>
                    <a:ext uri="{FF2B5EF4-FFF2-40B4-BE49-F238E27FC236}">
                      <a16:creationId xmlns:a16="http://schemas.microsoft.com/office/drawing/2014/main" xmlns="" id="{3CA4B8A4-BD73-1A4D-9669-D50E85E7A8CD}"/>
                    </a:ext>
                  </a:extLst>
                </p:cNvPr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grpSp>
              <p:nvGrpSpPr>
                <p:cNvPr id="132" name="Google Shape;1251;p47">
                  <a:extLst>
                    <a:ext uri="{FF2B5EF4-FFF2-40B4-BE49-F238E27FC236}">
                      <a16:creationId xmlns:a16="http://schemas.microsoft.com/office/drawing/2014/main" xmlns="" id="{6FB856EC-3135-1E42-8E51-0622F0CC4E88}"/>
                    </a:ext>
                  </a:extLst>
                </p:cNvPr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134" name="Google Shape;1252;p47">
                    <a:extLst>
                      <a:ext uri="{FF2B5EF4-FFF2-40B4-BE49-F238E27FC236}">
                        <a16:creationId xmlns:a16="http://schemas.microsoft.com/office/drawing/2014/main" xmlns="" id="{6C1A5145-CDE8-B24E-A54D-EC82E7377F76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35" name="Google Shape;1253;p47">
                    <a:extLst>
                      <a:ext uri="{FF2B5EF4-FFF2-40B4-BE49-F238E27FC236}">
                        <a16:creationId xmlns:a16="http://schemas.microsoft.com/office/drawing/2014/main" xmlns="" id="{27DABE88-F859-314D-ACF1-7A8CFAC6A68B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36" name="Google Shape;1254;p47">
                    <a:extLst>
                      <a:ext uri="{FF2B5EF4-FFF2-40B4-BE49-F238E27FC236}">
                        <a16:creationId xmlns:a16="http://schemas.microsoft.com/office/drawing/2014/main" xmlns="" id="{A4002B87-B817-8140-B95D-D4A6E3279513}"/>
                      </a:ext>
                    </a:extLst>
                  </p:cNvPr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37" name="Google Shape;1255;p47">
                    <a:extLst>
                      <a:ext uri="{FF2B5EF4-FFF2-40B4-BE49-F238E27FC236}">
                        <a16:creationId xmlns:a16="http://schemas.microsoft.com/office/drawing/2014/main" xmlns="" id="{B3D74879-1709-414B-8DD3-FE8BCFFE2C6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38" name="Google Shape;1256;p47">
                    <a:extLst>
                      <a:ext uri="{FF2B5EF4-FFF2-40B4-BE49-F238E27FC236}">
                        <a16:creationId xmlns:a16="http://schemas.microsoft.com/office/drawing/2014/main" xmlns="" id="{B8F2AC85-4DFA-2645-BF87-1F96D6F08DAA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39" name="Google Shape;1257;p47">
                    <a:extLst>
                      <a:ext uri="{FF2B5EF4-FFF2-40B4-BE49-F238E27FC236}">
                        <a16:creationId xmlns:a16="http://schemas.microsoft.com/office/drawing/2014/main" xmlns="" id="{D9FF5AC6-02B2-8F4E-B915-019D631B7EFC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40" name="Google Shape;1258;p47">
                    <a:extLst>
                      <a:ext uri="{FF2B5EF4-FFF2-40B4-BE49-F238E27FC236}">
                        <a16:creationId xmlns:a16="http://schemas.microsoft.com/office/drawing/2014/main" xmlns="" id="{F0DC2E2B-80C9-204E-B93C-468E7AB3E94B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41" name="Google Shape;1259;p47">
                    <a:extLst>
                      <a:ext uri="{FF2B5EF4-FFF2-40B4-BE49-F238E27FC236}">
                        <a16:creationId xmlns:a16="http://schemas.microsoft.com/office/drawing/2014/main" xmlns="" id="{52C589DC-1678-1146-8B3C-EFAEBA866CC5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42" name="Google Shape;1260;p47">
                    <a:extLst>
                      <a:ext uri="{FF2B5EF4-FFF2-40B4-BE49-F238E27FC236}">
                        <a16:creationId xmlns:a16="http://schemas.microsoft.com/office/drawing/2014/main" xmlns="" id="{58C60EFC-BB17-C944-BB20-1C199B21FBFF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143" name="Google Shape;1261;p47">
                    <a:extLst>
                      <a:ext uri="{FF2B5EF4-FFF2-40B4-BE49-F238E27FC236}">
                        <a16:creationId xmlns:a16="http://schemas.microsoft.com/office/drawing/2014/main" xmlns="" id="{EF93B93F-DC79-2C4E-99CA-EFB0DA9501A5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133" name="Rectangle 14">
                  <a:extLst>
                    <a:ext uri="{FF2B5EF4-FFF2-40B4-BE49-F238E27FC236}">
                      <a16:creationId xmlns:a16="http://schemas.microsoft.com/office/drawing/2014/main" xmlns="" id="{C33EAD5D-BAF5-FC45-9793-76ACA8BA01B1}"/>
                    </a:ext>
                  </a:extLst>
                </p:cNvPr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04A31767-1529-FD41-9DD0-7C21607BC14F}"/>
                  </a:ext>
                </a:extLst>
              </p:cNvPr>
              <p:cNvSpPr txBox="1"/>
              <p:nvPr/>
            </p:nvSpPr>
            <p:spPr>
              <a:xfrm>
                <a:off x="3179987" y="19373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05" name="Google Shape;1029;p42">
              <a:extLst>
                <a:ext uri="{FF2B5EF4-FFF2-40B4-BE49-F238E27FC236}">
                  <a16:creationId xmlns:a16="http://schemas.microsoft.com/office/drawing/2014/main" xmlns="" id="{C4652BFD-4FDA-7F4B-BEFA-210D5F63E51D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106" name="Google Shape;1030;p42">
                <a:extLst>
                  <a:ext uri="{FF2B5EF4-FFF2-40B4-BE49-F238E27FC236}">
                    <a16:creationId xmlns:a16="http://schemas.microsoft.com/office/drawing/2014/main" xmlns="" id="{A7987C2F-8AE8-6E4B-8F0F-FC9622F8044A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8" name="Google Shape;1031;p42">
                  <a:extLst>
                    <a:ext uri="{FF2B5EF4-FFF2-40B4-BE49-F238E27FC236}">
                      <a16:creationId xmlns:a16="http://schemas.microsoft.com/office/drawing/2014/main" xmlns="" id="{A47C73C3-9CE9-7D41-BE90-ED3B036EE8B8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9" name="Google Shape;1032;p42">
                  <a:extLst>
                    <a:ext uri="{FF2B5EF4-FFF2-40B4-BE49-F238E27FC236}">
                      <a16:creationId xmlns:a16="http://schemas.microsoft.com/office/drawing/2014/main" xmlns="" id="{5C9CCDC6-6D76-7D4A-9A7E-52211A808AA2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0" name="Google Shape;1033;p42">
                  <a:extLst>
                    <a:ext uri="{FF2B5EF4-FFF2-40B4-BE49-F238E27FC236}">
                      <a16:creationId xmlns:a16="http://schemas.microsoft.com/office/drawing/2014/main" xmlns="" id="{677FD419-C366-784A-A52D-3927EDA848B7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1" name="Google Shape;1034;p42">
                  <a:extLst>
                    <a:ext uri="{FF2B5EF4-FFF2-40B4-BE49-F238E27FC236}">
                      <a16:creationId xmlns:a16="http://schemas.microsoft.com/office/drawing/2014/main" xmlns="" id="{BA5662C1-01B8-6743-93B3-960B6EC75B7E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2" name="Google Shape;1035;p42">
                  <a:extLst>
                    <a:ext uri="{FF2B5EF4-FFF2-40B4-BE49-F238E27FC236}">
                      <a16:creationId xmlns:a16="http://schemas.microsoft.com/office/drawing/2014/main" xmlns="" id="{E6A9D448-1E07-AC4A-8776-DEB65D7DB88A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3" name="Google Shape;1036;p42">
                  <a:extLst>
                    <a:ext uri="{FF2B5EF4-FFF2-40B4-BE49-F238E27FC236}">
                      <a16:creationId xmlns:a16="http://schemas.microsoft.com/office/drawing/2014/main" xmlns="" id="{31F66C5A-B287-6A4C-9979-5BBDC1BD5B28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4" name="Google Shape;1037;p42">
                  <a:extLst>
                    <a:ext uri="{FF2B5EF4-FFF2-40B4-BE49-F238E27FC236}">
                      <a16:creationId xmlns:a16="http://schemas.microsoft.com/office/drawing/2014/main" xmlns="" id="{296921A0-F8D2-9C43-8587-D6E08FA01265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5" name="Google Shape;1038;p42">
                  <a:extLst>
                    <a:ext uri="{FF2B5EF4-FFF2-40B4-BE49-F238E27FC236}">
                      <a16:creationId xmlns:a16="http://schemas.microsoft.com/office/drawing/2014/main" xmlns="" id="{D0DA8190-5591-394B-BCAA-BDD922ADBA2E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6" name="Google Shape;1039;p42">
                  <a:extLst>
                    <a:ext uri="{FF2B5EF4-FFF2-40B4-BE49-F238E27FC236}">
                      <a16:creationId xmlns:a16="http://schemas.microsoft.com/office/drawing/2014/main" xmlns="" id="{2F1B10DD-64BF-0842-9507-AF50667E1A10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7" name="Google Shape;1040;p42">
                  <a:extLst>
                    <a:ext uri="{FF2B5EF4-FFF2-40B4-BE49-F238E27FC236}">
                      <a16:creationId xmlns:a16="http://schemas.microsoft.com/office/drawing/2014/main" xmlns="" id="{09CB4895-0DA1-3F47-887F-CC0F11A66A05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8" name="Google Shape;1041;p42">
                  <a:extLst>
                    <a:ext uri="{FF2B5EF4-FFF2-40B4-BE49-F238E27FC236}">
                      <a16:creationId xmlns:a16="http://schemas.microsoft.com/office/drawing/2014/main" xmlns="" id="{2D2A6484-F66C-EE4E-B222-5DD72CF333BF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9" name="Google Shape;1042;p42">
                  <a:extLst>
                    <a:ext uri="{FF2B5EF4-FFF2-40B4-BE49-F238E27FC236}">
                      <a16:creationId xmlns:a16="http://schemas.microsoft.com/office/drawing/2014/main" xmlns="" id="{13B0DD94-18EE-AE4E-9C29-FE44390A46AF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0" name="Google Shape;1043;p42">
                  <a:extLst>
                    <a:ext uri="{FF2B5EF4-FFF2-40B4-BE49-F238E27FC236}">
                      <a16:creationId xmlns:a16="http://schemas.microsoft.com/office/drawing/2014/main" xmlns="" id="{C482E2AB-28B8-CA44-BEE7-98116E644E7D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1" name="Google Shape;1044;p42">
                  <a:extLst>
                    <a:ext uri="{FF2B5EF4-FFF2-40B4-BE49-F238E27FC236}">
                      <a16:creationId xmlns:a16="http://schemas.microsoft.com/office/drawing/2014/main" xmlns="" id="{FDD88A1F-7985-4643-8C55-1264CBE42362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2" name="Google Shape;1045;p42">
                  <a:extLst>
                    <a:ext uri="{FF2B5EF4-FFF2-40B4-BE49-F238E27FC236}">
                      <a16:creationId xmlns:a16="http://schemas.microsoft.com/office/drawing/2014/main" xmlns="" id="{0C55CD72-6512-414A-B931-0DB4D3DD3465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3" name="Google Shape;1046;p42">
                  <a:extLst>
                    <a:ext uri="{FF2B5EF4-FFF2-40B4-BE49-F238E27FC236}">
                      <a16:creationId xmlns:a16="http://schemas.microsoft.com/office/drawing/2014/main" xmlns="" id="{B6CD9960-9A14-AE42-874A-39E5B51E5C19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4" name="Google Shape;1047;p42">
                  <a:extLst>
                    <a:ext uri="{FF2B5EF4-FFF2-40B4-BE49-F238E27FC236}">
                      <a16:creationId xmlns:a16="http://schemas.microsoft.com/office/drawing/2014/main" xmlns="" id="{C00D9EE5-ABCB-F641-B1EA-F1705C0498F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5" name="Google Shape;1048;p42">
                  <a:extLst>
                    <a:ext uri="{FF2B5EF4-FFF2-40B4-BE49-F238E27FC236}">
                      <a16:creationId xmlns:a16="http://schemas.microsoft.com/office/drawing/2014/main" xmlns="" id="{910EFC47-5110-594C-9D20-68720B3B6218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6" name="Google Shape;1049;p42">
                  <a:extLst>
                    <a:ext uri="{FF2B5EF4-FFF2-40B4-BE49-F238E27FC236}">
                      <a16:creationId xmlns:a16="http://schemas.microsoft.com/office/drawing/2014/main" xmlns="" id="{6D8914DF-FC94-C247-BBC0-F4DC23F5A6AB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7" name="Google Shape;1050;p42">
                  <a:extLst>
                    <a:ext uri="{FF2B5EF4-FFF2-40B4-BE49-F238E27FC236}">
                      <a16:creationId xmlns:a16="http://schemas.microsoft.com/office/drawing/2014/main" xmlns="" id="{108EAC6C-D940-A642-B1F1-7B159B8FF229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28" name="Google Shape;1051;p42">
                  <a:extLst>
                    <a:ext uri="{FF2B5EF4-FFF2-40B4-BE49-F238E27FC236}">
                      <a16:creationId xmlns:a16="http://schemas.microsoft.com/office/drawing/2014/main" xmlns="" id="{4E17A928-C8E2-5348-B66B-9C8E034D4BB8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07" name="Google Shape;1052;p42">
                <a:extLst>
                  <a:ext uri="{FF2B5EF4-FFF2-40B4-BE49-F238E27FC236}">
                    <a16:creationId xmlns:a16="http://schemas.microsoft.com/office/drawing/2014/main" xmlns="" id="{095F3804-75EC-EE4D-9E60-FE75BDAA8B68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12015" y="2312002"/>
            <a:ext cx="49341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em có một bạn mới đến. Em sẽ: ………………………...</a:t>
            </a:r>
            <a:r>
              <a:rPr lang="vi-VN" sz="2800">
                <a:ln w="0">
                  <a:noFill/>
                </a:ln>
                <a:solidFill>
                  <a:srgbClr val="070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444119" y="3506026"/>
            <a:ext cx="4723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động kết bạn, giới thiệu các bạn trong lớp với bạn.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811062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2762</TotalTime>
  <Words>640</Words>
  <Application>Microsoft Office PowerPoint</Application>
  <PresentationFormat>Widescreen</PresentationFormat>
  <Paragraphs>77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Arial</vt:lpstr>
      <vt:lpstr>Calibri</vt:lpstr>
      <vt:lpstr>HP001 4 hàng</vt:lpstr>
      <vt:lpstr>Segoe UI Black</vt:lpstr>
      <vt:lpstr>Showcard Gothic</vt:lpstr>
      <vt:lpstr>Tahoma</vt:lpstr>
      <vt:lpstr>Times New Roman</vt:lpstr>
      <vt:lpstr>UTM Cookies</vt:lpstr>
      <vt:lpstr>Wingdings</vt:lpstr>
      <vt:lpstr>仓耳玄三M W05</vt:lpstr>
      <vt:lpstr>方正粗圆_GBK</vt:lpstr>
      <vt:lpstr>Cute Sticker by Slidesgo</vt:lpstr>
      <vt:lpstr>1_Cute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199</cp:revision>
  <dcterms:created xsi:type="dcterms:W3CDTF">2021-06-11T02:39:36Z</dcterms:created>
  <dcterms:modified xsi:type="dcterms:W3CDTF">2022-05-07T10:25:26Z</dcterms:modified>
</cp:coreProperties>
</file>