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</p:sldMasterIdLst>
  <p:sldIdLst>
    <p:sldId id="259" r:id="rId5"/>
    <p:sldId id="289" r:id="rId6"/>
    <p:sldId id="264" r:id="rId7"/>
    <p:sldId id="281" r:id="rId8"/>
    <p:sldId id="266" r:id="rId9"/>
    <p:sldId id="282" r:id="rId10"/>
    <p:sldId id="270" r:id="rId11"/>
    <p:sldId id="28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439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23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8779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5349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1852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8697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5352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743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3365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4529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85452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42788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74905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97882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765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7369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4917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05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1913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56835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2609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6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56679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5774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9335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25538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82240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17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76417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69979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39869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63133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84945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15180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211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56681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27983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22453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12616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80715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19348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4811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23408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13014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2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02760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01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39083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653588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4041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3993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32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3373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112865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21848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76475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05164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89363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6958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2520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4951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968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173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367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9362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78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12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TÌM KIẾM SỰ HỖ TRỢ KHI Ở TRƯỜNG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C2905-5C41-0091-EFD9-44C96B10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E5D12-8936-F326-D609-894449510E04}"/>
              </a:ext>
            </a:extLst>
          </p:cNvPr>
          <p:cNvSpPr txBox="1"/>
          <p:nvPr/>
        </p:nvSpPr>
        <p:spPr>
          <a:xfrm flipH="1">
            <a:off x="1327968" y="619742"/>
            <a:ext cx="849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92F712-A6E5-7B51-BA74-2E539C55FC51}"/>
              </a:ext>
            </a:extLst>
          </p:cNvPr>
          <p:cNvGrpSpPr/>
          <p:nvPr/>
        </p:nvGrpSpPr>
        <p:grpSpPr>
          <a:xfrm>
            <a:off x="724791" y="1455599"/>
            <a:ext cx="6835919" cy="1397170"/>
            <a:chOff x="819150" y="1603205"/>
            <a:chExt cx="10163174" cy="83099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9F403D-289C-03FE-15E1-43D35B6C7FFA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71B575-3FAB-24B7-7B51-A5CB87A63662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 được một số tình huống cần tìm kiếm sự hỗ trợ khi ở trường.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2AA610-5D8F-4985-7E3D-1B6765350CCF}"/>
              </a:ext>
            </a:extLst>
          </p:cNvPr>
          <p:cNvGrpSpPr/>
          <p:nvPr/>
        </p:nvGrpSpPr>
        <p:grpSpPr>
          <a:xfrm>
            <a:off x="720921" y="3134079"/>
            <a:ext cx="6800349" cy="1397170"/>
            <a:chOff x="819150" y="1603205"/>
            <a:chExt cx="10163174" cy="830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A40570F-2307-8FE2-1E29-52980E0B3CEF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BDE477-9E5E-F49D-2512-131A6A7B2BB3}"/>
                </a:ext>
              </a:extLst>
            </p:cNvPr>
            <p:cNvSpPr txBox="1"/>
            <p:nvPr/>
          </p:nvSpPr>
          <p:spPr>
            <a:xfrm flipH="1">
              <a:off x="934430" y="1800785"/>
              <a:ext cx="10047894" cy="49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 được vì sao phải tìm kiếm sự hỗ trợ khi ở trường.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70F6B5-DD50-5B57-916A-76B09EA82341}"/>
              </a:ext>
            </a:extLst>
          </p:cNvPr>
          <p:cNvGrpSpPr/>
          <p:nvPr/>
        </p:nvGrpSpPr>
        <p:grpSpPr>
          <a:xfrm>
            <a:off x="720921" y="4863444"/>
            <a:ext cx="6800349" cy="1397170"/>
            <a:chOff x="819150" y="1603205"/>
            <a:chExt cx="10163174" cy="83099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AB9DC42-2369-C80B-9AAD-60EE408DB5B7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E3D429-9A68-06A0-1A4A-80146B082E52}"/>
                </a:ext>
              </a:extLst>
            </p:cNvPr>
            <p:cNvSpPr txBox="1"/>
            <p:nvPr/>
          </p:nvSpPr>
          <p:spPr>
            <a:xfrm flipH="1">
              <a:off x="934430" y="1800785"/>
              <a:ext cx="10047894" cy="49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Thực hiện được việc tìm kiếm sự hỗ trợ khi ở trường. Hình thành kĩ năng tự bảo vệ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Huy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thường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khóc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khi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trêu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chọc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D5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D5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đã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kể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chuyện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mình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lớp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lớn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bắt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nạt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nghe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A4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A4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Lan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báo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khi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mất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dùng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học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tập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D5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D5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Minh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thường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chọn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cách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lặng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khi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giấu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mũ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Hùng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bàn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dưới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vẩy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mực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áo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tâm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kiếm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hỗ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từ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lớp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giấu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cặp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sách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giúp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2F9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Chia sẻ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2F9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2F9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,…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C2905-5C41-0091-EFD9-44C96B10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E5D12-8936-F326-D609-894449510E04}"/>
              </a:ext>
            </a:extLst>
          </p:cNvPr>
          <p:cNvSpPr txBox="1"/>
          <p:nvPr/>
        </p:nvSpPr>
        <p:spPr>
          <a:xfrm flipH="1">
            <a:off x="1327968" y="619742"/>
            <a:ext cx="849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92F712-A6E5-7B51-BA74-2E539C55FC51}"/>
              </a:ext>
            </a:extLst>
          </p:cNvPr>
          <p:cNvGrpSpPr/>
          <p:nvPr/>
        </p:nvGrpSpPr>
        <p:grpSpPr>
          <a:xfrm>
            <a:off x="724791" y="1455599"/>
            <a:ext cx="6835919" cy="1397170"/>
            <a:chOff x="819150" y="1603205"/>
            <a:chExt cx="10163174" cy="83099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9F403D-289C-03FE-15E1-43D35B6C7FFA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71B575-3FAB-24B7-7B51-A5CB87A63662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 được một số tình huống cần tìm kiếm sự hỗ trợ khi ở trường.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2AA610-5D8F-4985-7E3D-1B6765350CCF}"/>
              </a:ext>
            </a:extLst>
          </p:cNvPr>
          <p:cNvGrpSpPr/>
          <p:nvPr/>
        </p:nvGrpSpPr>
        <p:grpSpPr>
          <a:xfrm>
            <a:off x="720921" y="3134079"/>
            <a:ext cx="6800349" cy="1397170"/>
            <a:chOff x="819150" y="1603205"/>
            <a:chExt cx="10163174" cy="830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A40570F-2307-8FE2-1E29-52980E0B3CEF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BDE477-9E5E-F49D-2512-131A6A7B2BB3}"/>
                </a:ext>
              </a:extLst>
            </p:cNvPr>
            <p:cNvSpPr txBox="1"/>
            <p:nvPr/>
          </p:nvSpPr>
          <p:spPr>
            <a:xfrm flipH="1">
              <a:off x="934430" y="1800785"/>
              <a:ext cx="10047894" cy="49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 được vì sao phải tìm kiếm sự hỗ trợ khi ở trường.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70F6B5-DD50-5B57-916A-76B09EA82341}"/>
              </a:ext>
            </a:extLst>
          </p:cNvPr>
          <p:cNvGrpSpPr/>
          <p:nvPr/>
        </p:nvGrpSpPr>
        <p:grpSpPr>
          <a:xfrm>
            <a:off x="720921" y="4863444"/>
            <a:ext cx="6800349" cy="1397170"/>
            <a:chOff x="819150" y="1603205"/>
            <a:chExt cx="10163174" cy="83099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AB9DC42-2369-C80B-9AAD-60EE408DB5B7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E3D429-9A68-06A0-1A4A-80146B082E52}"/>
                </a:ext>
              </a:extLst>
            </p:cNvPr>
            <p:cNvSpPr txBox="1"/>
            <p:nvPr/>
          </p:nvSpPr>
          <p:spPr>
            <a:xfrm flipH="1">
              <a:off x="934430" y="1800785"/>
              <a:ext cx="10047894" cy="49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Thực hiện được việc tìm kiếm sự hỗ trợ khi ở trường. Hình thành kĩ năng tự bảo vệ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7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children playing at pencil house Premium Vector">
            <a:extLst>
              <a:ext uri="{FF2B5EF4-FFF2-40B4-BE49-F238E27FC236}">
                <a16:creationId xmlns:a16="http://schemas.microsoft.com/office/drawing/2014/main" id="{270CF2DB-25FB-5B32-ADAE-B671E94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" y="61089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FB5379-0103-F13C-2876-D4B72C428297}"/>
              </a:ext>
            </a:extLst>
          </p:cNvPr>
          <p:cNvSpPr txBox="1"/>
          <p:nvPr/>
        </p:nvSpPr>
        <p:spPr>
          <a:xfrm>
            <a:off x="5078549" y="2609768"/>
            <a:ext cx="6474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và hẹn gặp lại các con trong các tiết học sau!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45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355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UTM Cookies</vt:lpstr>
      <vt:lpstr>Cute Sticker by Slidesgo</vt:lpstr>
      <vt:lpstr>1_Cute Sticker by Slidesgo</vt:lpstr>
      <vt:lpstr>2_Cute Sticker by Slidesgo</vt:lpstr>
      <vt:lpstr>3_Cute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1</cp:revision>
  <dcterms:created xsi:type="dcterms:W3CDTF">2023-03-11T13:11:08Z</dcterms:created>
  <dcterms:modified xsi:type="dcterms:W3CDTF">2023-03-11T13:47:12Z</dcterms:modified>
</cp:coreProperties>
</file>