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7"/>
  </p:notesMasterIdLst>
  <p:sldIdLst>
    <p:sldId id="3407" r:id="rId3"/>
    <p:sldId id="3408" r:id="rId4"/>
    <p:sldId id="310" r:id="rId5"/>
    <p:sldId id="334" r:id="rId6"/>
    <p:sldId id="311" r:id="rId7"/>
    <p:sldId id="335" r:id="rId8"/>
    <p:sldId id="3409" r:id="rId9"/>
    <p:sldId id="344" r:id="rId10"/>
    <p:sldId id="3402" r:id="rId11"/>
    <p:sldId id="295" r:id="rId12"/>
    <p:sldId id="287" r:id="rId13"/>
    <p:sldId id="288" r:id="rId14"/>
    <p:sldId id="289" r:id="rId15"/>
    <p:sldId id="3403" r:id="rId16"/>
    <p:sldId id="260" r:id="rId17"/>
    <p:sldId id="261" r:id="rId18"/>
    <p:sldId id="291" r:id="rId19"/>
    <p:sldId id="3404" r:id="rId20"/>
    <p:sldId id="3405" r:id="rId21"/>
    <p:sldId id="3406" r:id="rId22"/>
    <p:sldId id="292" r:id="rId23"/>
    <p:sldId id="293" r:id="rId24"/>
    <p:sldId id="294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A84E0-D44F-4D8E-9C42-1B979C79B286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A8FC-C396-4459-B7B8-D0CFC6147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25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7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6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81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7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553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21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23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4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83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292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910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14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80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89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563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8906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323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8885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858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0123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5115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30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3224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9366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029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714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88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177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3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7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960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2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dissolv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slide" Target="slide4.xml"/><Relationship Id="rId21" Type="http://schemas.openxmlformats.org/officeDocument/2006/relationships/slide" Target="slide18.xml"/><Relationship Id="rId34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slide" Target="slide12.xml"/><Relationship Id="rId17" Type="http://schemas.openxmlformats.org/officeDocument/2006/relationships/slide" Target="slide13.xml"/><Relationship Id="rId25" Type="http://schemas.openxmlformats.org/officeDocument/2006/relationships/slide" Target="slide23.xml"/><Relationship Id="rId33" Type="http://schemas.openxmlformats.org/officeDocument/2006/relationships/image" Target="../media/image34.png"/><Relationship Id="rId38" Type="http://schemas.openxmlformats.org/officeDocument/2006/relationships/image" Target="../media/image38.gif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11" Type="http://schemas.microsoft.com/office/2007/relationships/hdphoto" Target="../media/hdphoto9.wdp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37" Type="http://schemas.openxmlformats.org/officeDocument/2006/relationships/image" Target="../media/image37.gif"/><Relationship Id="rId5" Type="http://schemas.microsoft.com/office/2007/relationships/hdphoto" Target="../media/hdphoto7.wdp"/><Relationship Id="rId15" Type="http://schemas.openxmlformats.org/officeDocument/2006/relationships/slide" Target="slide14.xml"/><Relationship Id="rId23" Type="http://schemas.openxmlformats.org/officeDocument/2006/relationships/slide" Target="slide20.xml"/><Relationship Id="rId28" Type="http://schemas.openxmlformats.org/officeDocument/2006/relationships/image" Target="../media/image31.png"/><Relationship Id="rId36" Type="http://schemas.microsoft.com/office/2007/relationships/hdphoto" Target="../media/hdphoto12.wdp"/><Relationship Id="rId10" Type="http://schemas.openxmlformats.org/officeDocument/2006/relationships/image" Target="../media/image23.png"/><Relationship Id="rId19" Type="http://schemas.openxmlformats.org/officeDocument/2006/relationships/slide" Target="slide17.xml"/><Relationship Id="rId31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slide" Target="slide15.xml"/><Relationship Id="rId14" Type="http://schemas.microsoft.com/office/2007/relationships/hdphoto" Target="../media/hdphoto10.wdp"/><Relationship Id="rId22" Type="http://schemas.openxmlformats.org/officeDocument/2006/relationships/image" Target="../media/image28.png"/><Relationship Id="rId27" Type="http://schemas.openxmlformats.org/officeDocument/2006/relationships/slide" Target="slide21.xml"/><Relationship Id="rId30" Type="http://schemas.openxmlformats.org/officeDocument/2006/relationships/slide" Target="slide19.xml"/><Relationship Id="rId35" Type="http://schemas.openxmlformats.org/officeDocument/2006/relationships/image" Target="../media/image36.png"/><Relationship Id="rId8" Type="http://schemas.microsoft.com/office/2007/relationships/hdphoto" Target="../media/hdphoto8.wdp"/><Relationship Id="rId3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slide" Target="slide11.xml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8.xml"/><Relationship Id="rId7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30)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11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64A4-DA7D-482C-BC63-D9ECE94D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58E2-E451-4E49-BBAD-817EA9DA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CA3BA-23D0-4E27-ADB9-F4E55F1B4DF3}"/>
              </a:ext>
            </a:extLst>
          </p:cNvPr>
          <p:cNvSpPr/>
          <p:nvPr/>
        </p:nvSpPr>
        <p:spPr>
          <a:xfrm>
            <a:off x="1828800" y="1935125"/>
            <a:ext cx="8155172" cy="30409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74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7894"/>
            <a:ext cx="2420359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7614"/>
            <a:ext cx="2203095" cy="1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9" action="ppaction://hlinksldjump"/>
            <a:extLst>
              <a:ext uri="{FF2B5EF4-FFF2-40B4-BE49-F238E27FC236}">
                <a16:creationId xmlns:a16="http://schemas.microsoft.com/office/drawing/2014/main" id="{34F52905-F149-4A48-A90F-23A6E4AF56AF}"/>
              </a:ext>
            </a:extLst>
          </p:cNvPr>
          <p:cNvSpPr/>
          <p:nvPr/>
        </p:nvSpPr>
        <p:spPr>
          <a:xfrm>
            <a:off x="9906836" y="270855"/>
            <a:ext cx="1981308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6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947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8760" y="734458"/>
            <a:ext cx="252665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20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18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098" y="4038600"/>
            <a:ext cx="333937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: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928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099" y="4038600"/>
            <a:ext cx="333937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: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809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224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284" y="734458"/>
            <a:ext cx="239360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 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208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mối quan hệ giữa phép nhân và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đơn (một bước tính) có nội dung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: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7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16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9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: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: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333" y="734458"/>
            <a:ext cx="21275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án:5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604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4" y="2405252"/>
            <a:ext cx="10446790" cy="2163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815464" y="1270337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544707" y="14129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244478" y="254124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244478" y="3210331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244478" y="38933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4951513" y="261008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065325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065325" y="39431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666522" y="25793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666522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666522" y="38789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402862" y="26028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402861" y="3263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402860" y="38933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57CED9-75A7-41A5-B509-691EEA572E82}"/>
              </a:ext>
            </a:extLst>
          </p:cNvPr>
          <p:cNvSpPr/>
          <p:nvPr/>
        </p:nvSpPr>
        <p:spPr>
          <a:xfrm>
            <a:off x="1544707" y="531362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EA19C-19E9-45C1-9554-801EBEE52183}"/>
              </a:ext>
            </a:extLst>
          </p:cNvPr>
          <p:cNvSpPr/>
          <p:nvPr/>
        </p:nvSpPr>
        <p:spPr>
          <a:xfrm>
            <a:off x="2621031" y="5300835"/>
            <a:ext cx="7504043" cy="918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Từ 1 phép nhân viết được thành 2 phép chia tương ứng</a:t>
            </a: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850905" y="78092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288227" y="78092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 tích thành tổng rồi tính (theo mẫu).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1090801" y="1978779"/>
            <a:ext cx="4635500" cy="1354354"/>
            <a:chOff x="1313001" y="2225190"/>
            <a:chExt cx="4635500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Mẫu: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8 + 8 + 8 = 24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934051" y="2037300"/>
                <a:ext cx="1258678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a) 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2037300"/>
                <a:ext cx="1258678" cy="577850"/>
              </a:xfrm>
              <a:prstGeom prst="rect">
                <a:avLst/>
              </a:prstGeom>
              <a:blipFill>
                <a:blip r:embed="rId7"/>
                <a:stretch>
                  <a:fillRect l="-7246" r="-67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446315" y="3792737"/>
                <a:ext cx="1258678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b) 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15" y="3792737"/>
                <a:ext cx="1258678" cy="577850"/>
              </a:xfrm>
              <a:prstGeom prst="rect">
                <a:avLst/>
              </a:prstGeom>
              <a:blipFill>
                <a:blip r:embed="rId8"/>
                <a:stretch>
                  <a:fillRect l="-7246" r="-67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934051" y="3688633"/>
                <a:ext cx="1241045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c) 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3688633"/>
                <a:ext cx="1241045" cy="577850"/>
              </a:xfrm>
              <a:prstGeom prst="rect">
                <a:avLst/>
              </a:prstGeom>
              <a:blipFill>
                <a:blip r:embed="rId9"/>
                <a:stretch>
                  <a:fillRect l="-7353" r="-68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D123EEB-B33A-4CE9-9E82-E53E99ABA194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BC6CFF-94D3-4E0E-8514-9E78CF75E950}"/>
              </a:ext>
            </a:extLst>
          </p:cNvPr>
          <p:cNvSpPr/>
          <p:nvPr/>
        </p:nvSpPr>
        <p:spPr>
          <a:xfrm>
            <a:off x="2567628" y="5479692"/>
            <a:ext cx="7521454" cy="771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phép nhân ta có thể viết được tích thành tổng tương ứng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8082120" y="2067163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+ 7 +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9692979" y="2074614"/>
            <a:ext cx="79220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21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7309499" y="2475424"/>
                <a:ext cx="1592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lang="vi-VN" sz="2400" smtClean="0">
                    <a:solidFill>
                      <a:srgbClr val="FF0000"/>
                    </a:solidFill>
                    <a:latin typeface="Arial"/>
                  </a:rPr>
                  <a:t>21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99" y="2475424"/>
                <a:ext cx="1592103" cy="646331"/>
              </a:xfrm>
              <a:prstGeom prst="rect">
                <a:avLst/>
              </a:prstGeom>
              <a:blipFill>
                <a:blip r:embed="rId10"/>
                <a:stretch>
                  <a:fillRect l="-5747" r="-5364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2544197" y="3849156"/>
            <a:ext cx="227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dirty="0">
                <a:solidFill>
                  <a:srgbClr val="FF0000"/>
                </a:solidFill>
                <a:latin typeface="Arial"/>
              </a:rPr>
              <a:t>8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+ 8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4644501" y="3882054"/>
            <a:ext cx="79220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32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1771576" y="4257417"/>
                <a:ext cx="1591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smtClean="0">
                    <a:solidFill>
                      <a:srgbClr val="FF0000"/>
                    </a:solidFill>
                    <a:latin typeface="Arial"/>
                  </a:rPr>
                  <a:t>8</a:t>
                </a: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vi-V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4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32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6" y="4257417"/>
                <a:ext cx="1591590" cy="646331"/>
              </a:xfrm>
              <a:prstGeom prst="rect">
                <a:avLst/>
              </a:prstGeom>
              <a:blipFill>
                <a:blip r:embed="rId11"/>
                <a:stretch>
                  <a:fillRect l="-6130" r="-4598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8058688" y="3763176"/>
            <a:ext cx="328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dirty="0">
                <a:solidFill>
                  <a:srgbClr val="FF0000"/>
                </a:solidFill>
                <a:latin typeface="Arial"/>
              </a:rPr>
              <a:t>6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6 + 6 + 6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10572769" y="3777715"/>
            <a:ext cx="79220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30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7286068" y="4171437"/>
                <a:ext cx="15066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>
                    <a:solidFill>
                      <a:srgbClr val="FF0000"/>
                    </a:solidFill>
                    <a:latin typeface="Arial"/>
                  </a:rPr>
                  <a:t>6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vi-V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5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lang="vi-VN" sz="2400" smtClean="0">
                    <a:solidFill>
                      <a:srgbClr val="FF0000"/>
                    </a:solidFill>
                    <a:latin typeface="Arial"/>
                  </a:rPr>
                  <a:t>30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068" y="4171437"/>
                <a:ext cx="1506631" cy="646331"/>
              </a:xfrm>
              <a:prstGeom prst="rect">
                <a:avLst/>
              </a:prstGeom>
              <a:blipFill>
                <a:blip r:embed="rId12"/>
                <a:stretch>
                  <a:fillRect l="-6073" r="-5668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1738505" y="582316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398382" y="1835657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496242" y="2309749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260482" y="224020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496242" y="362006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419678" y="3669915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A89B847-E40A-4990-B0E0-001122645FE3}"/>
              </a:ext>
            </a:extLst>
          </p:cNvPr>
          <p:cNvSpPr/>
          <p:nvPr/>
        </p:nvSpPr>
        <p:spPr>
          <a:xfrm>
            <a:off x="1450419" y="532924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DB30C-73B5-4536-85DD-ED041AC59F6C}"/>
              </a:ext>
            </a:extLst>
          </p:cNvPr>
          <p:cNvSpPr/>
          <p:nvPr/>
        </p:nvSpPr>
        <p:spPr>
          <a:xfrm>
            <a:off x="2526744" y="5316456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6372531" y="2050662"/>
            <a:ext cx="26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4837127" y="2478876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6698014" y="4289219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10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088C95-38AB-44F0-9AB4-B954C7481654}"/>
              </a:ext>
            </a:extLst>
          </p:cNvPr>
          <p:cNvCxnSpPr>
            <a:cxnSpLocks/>
          </p:cNvCxnSpPr>
          <p:nvPr/>
        </p:nvCxnSpPr>
        <p:spPr>
          <a:xfrm>
            <a:off x="9762893" y="7969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078E3-C019-428E-8113-B5ACA1F99D76}"/>
              </a:ext>
            </a:extLst>
          </p:cNvPr>
          <p:cNvCxnSpPr>
            <a:cxnSpLocks/>
          </p:cNvCxnSpPr>
          <p:nvPr/>
        </p:nvCxnSpPr>
        <p:spPr>
          <a:xfrm flipV="1">
            <a:off x="1609725" y="1244646"/>
            <a:ext cx="149542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00097-1B78-42C4-8115-0B41D84664A1}"/>
              </a:ext>
            </a:extLst>
          </p:cNvPr>
          <p:cNvCxnSpPr>
            <a:cxnSpLocks/>
          </p:cNvCxnSpPr>
          <p:nvPr/>
        </p:nvCxnSpPr>
        <p:spPr>
          <a:xfrm>
            <a:off x="3914775" y="1244646"/>
            <a:ext cx="12763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B4132F-3906-45FC-B27C-76E8F11FE5C5}"/>
              </a:ext>
            </a:extLst>
          </p:cNvPr>
          <p:cNvCxnSpPr>
            <a:cxnSpLocks/>
          </p:cNvCxnSpPr>
          <p:nvPr/>
        </p:nvCxnSpPr>
        <p:spPr>
          <a:xfrm>
            <a:off x="9267825" y="1251042"/>
            <a:ext cx="14859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02D185-75D5-497B-846C-B0BF7D76AEC8}"/>
              </a:ext>
            </a:extLst>
          </p:cNvPr>
          <p:cNvCxnSpPr>
            <a:cxnSpLocks/>
          </p:cNvCxnSpPr>
          <p:nvPr/>
        </p:nvCxnSpPr>
        <p:spPr>
          <a:xfrm>
            <a:off x="1609725" y="1722655"/>
            <a:ext cx="1428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489D8E-10AE-4CAA-B8D3-71303796D3C0}"/>
              </a:ext>
            </a:extLst>
          </p:cNvPr>
          <p:cNvSpPr/>
          <p:nvPr/>
        </p:nvSpPr>
        <p:spPr>
          <a:xfrm>
            <a:off x="5458363" y="5354640"/>
            <a:ext cx="580982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E3A1-EB28-47DA-8091-308E88D635C4}"/>
              </a:ext>
            </a:extLst>
          </p:cNvPr>
          <p:cNvSpPr/>
          <p:nvPr/>
        </p:nvSpPr>
        <p:spPr>
          <a:xfrm>
            <a:off x="6293191" y="5237998"/>
            <a:ext cx="4700666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1683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mối quan hệ giữa phép nhân và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đơn (một bước tính) có nội dung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5).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177800"/>
            <a:ext cx="3251200" cy="247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85600" y="47257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560</Words>
  <Application>Microsoft Office PowerPoint</Application>
  <PresentationFormat>Widescreen</PresentationFormat>
  <Paragraphs>109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宋体</vt:lpstr>
      <vt:lpstr>.VnArial</vt:lpstr>
      <vt:lpstr>Arial</vt:lpstr>
      <vt:lpstr>Calibri</vt:lpstr>
      <vt:lpstr>Cambria Math</vt:lpstr>
      <vt:lpstr>等线</vt:lpstr>
      <vt:lpstr>Times New Roman</vt:lpstr>
      <vt:lpstr>UTM Cookies</vt:lpstr>
      <vt:lpstr>思源黑体 CN Bold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MyPC</cp:lastModifiedBy>
  <cp:revision>9</cp:revision>
  <dcterms:created xsi:type="dcterms:W3CDTF">2022-02-13T07:36:45Z</dcterms:created>
  <dcterms:modified xsi:type="dcterms:W3CDTF">2023-02-12T08:05:18Z</dcterms:modified>
</cp:coreProperties>
</file>