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2"/>
  </p:notesMasterIdLst>
  <p:sldIdLst>
    <p:sldId id="301" r:id="rId2"/>
    <p:sldId id="314" r:id="rId3"/>
    <p:sldId id="302" r:id="rId4"/>
    <p:sldId id="303" r:id="rId5"/>
    <p:sldId id="313" r:id="rId6"/>
    <p:sldId id="304" r:id="rId7"/>
    <p:sldId id="309" r:id="rId8"/>
    <p:sldId id="316" r:id="rId9"/>
    <p:sldId id="315" r:id="rId10"/>
    <p:sldId id="312" r:id="rId11"/>
  </p:sldIdLst>
  <p:sldSz cx="9144000" cy="5143500" type="screen16x9"/>
  <p:notesSz cx="6858000" cy="9144000"/>
  <p:embeddedFontLst>
    <p:embeddedFont>
      <p:font typeface="Baloo 2" panose="020B0604020202020204" charset="0"/>
      <p:regular r:id="rId13"/>
      <p:bold r:id="rId14"/>
    </p:embeddedFont>
    <p:embeddedFont>
      <p:font typeface="Pangolin" panose="020B0604020202020204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B47"/>
    <a:srgbClr val="00A651"/>
    <a:srgbClr val="1A8C54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15"/>
  </p:normalViewPr>
  <p:slideViewPr>
    <p:cSldViewPr snapToGrid="0">
      <p:cViewPr varScale="1">
        <p:scale>
          <a:sx n="92" d="100"/>
          <a:sy n="92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1605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9064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3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73" r:id="rId2"/>
    <p:sldLayoutId id="214748368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550" y="2797964"/>
            <a:ext cx="5989141" cy="14265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" y="4134522"/>
            <a:ext cx="3657600" cy="5670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:…..</a:t>
            </a:r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692251" y="454039"/>
            <a:ext cx="8166100" cy="830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43857" y="1199670"/>
            <a:ext cx="716984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những việc để bày tỏ tình cảm và lòng biết ơn với người thân.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randma Kids Cartoon Images, Stock Photos &amp;amp; Vectors | Shutterstock">
            <a:extLst>
              <a:ext uri="{FF2B5EF4-FFF2-40B4-BE49-F238E27FC236}">
                <a16:creationId xmlns:a16="http://schemas.microsoft.com/office/drawing/2014/main" id="{A1258569-B07B-3543-89B4-4ECFA4D21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8"/>
          <a:stretch/>
        </p:blipFill>
        <p:spPr bwMode="auto">
          <a:xfrm>
            <a:off x="5407572" y="1977767"/>
            <a:ext cx="2607424" cy="277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26 Brother Sister Hug Illustrations &amp;amp; Clip Art - iStock">
            <a:extLst>
              <a:ext uri="{FF2B5EF4-FFF2-40B4-BE49-F238E27FC236}">
                <a16:creationId xmlns:a16="http://schemas.microsoft.com/office/drawing/2014/main" id="{8CCFF043-B05A-044C-85B2-B5A680FBD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46" y="2571750"/>
            <a:ext cx="2030937" cy="21322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392328" y="1269592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3392328" y="1990660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3392328" y="274778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368180" y="3504904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7" y="79876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62" y="642905"/>
            <a:ext cx="681754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17" y="902929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08" y="616377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7384137" y="3836405"/>
            <a:ext cx="871871" cy="103214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359704" y="4534525"/>
            <a:ext cx="1470467" cy="619601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30036" y="-254726"/>
            <a:ext cx="7967963" cy="541085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206074" y="4036064"/>
            <a:ext cx="821533" cy="1108848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160428" y="2909231"/>
            <a:ext cx="4314207" cy="2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3" indent="-200523" algn="just" defTabSz="3955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2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428" y="3952301"/>
            <a:ext cx="4314207" cy="2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3" indent="-200523" algn="just" defTabSz="3955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2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1579759" y="1605816"/>
            <a:ext cx="53251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2" indent="-342892" defTabSz="914378"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tâm,chăm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lòng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viên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lứa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tuổi</a:t>
            </a:r>
            <a:r>
              <a:rPr lang="en-US" sz="2800" dirty="0" smtClean="0">
                <a:latin typeface="Times New Roman" panose="02020603050405020304" pitchFamily="18" charset="0"/>
              </a:rPr>
              <a:t>.</a:t>
            </a:r>
          </a:p>
          <a:p>
            <a:pPr marL="342892" indent="-342892" defTabSz="914378">
              <a:buFontTx/>
              <a:buChar char="-"/>
              <a:defRPr/>
            </a:pPr>
            <a:r>
              <a:rPr lang="en-US" sz="2800" dirty="0" err="1" smtClean="0">
                <a:latin typeface="Times New Roman" panose="02020603050405020304" pitchFamily="18" charset="0"/>
              </a:rPr>
              <a:t>Trao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chung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690556" y="980240"/>
            <a:ext cx="5640705" cy="556976"/>
          </a:xfrm>
          <a:prstGeom prst="rect">
            <a:avLst/>
          </a:prstGeom>
          <a:noFill/>
        </p:spPr>
        <p:txBody>
          <a:bodyPr wrap="square" lIns="70322" tIns="35161" rIns="70322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85">
              <a:defRPr/>
            </a:pPr>
            <a:r>
              <a:rPr lang="en-US" sz="3158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19258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7284813" cy="1071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</a:p>
          <a:p>
            <a:pPr algn="just">
              <a:lnSpc>
                <a:spcPct val="150000"/>
              </a:lnSpc>
            </a:pP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trò chuyện, chủ đề: Lòng biết ơn và tình cảm gia đình.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DA971-1E89-FA40-8726-363CB1B22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1437" y="1240841"/>
            <a:ext cx="5562834" cy="358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B3F6D-05DD-5A43-B299-5EF7139B4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1516978"/>
            <a:ext cx="6598557" cy="32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̀ Mình Rất Vui - Bé Bảo An ft Phi Long [Official].mp4" descr="Nhà Mình Rất Vui - Bé Bảo An ft Phi Long [Official].mp4">
            <a:hlinkClick r:id="" action="ppaction://media"/>
            <a:extLst>
              <a:ext uri="{FF2B5EF4-FFF2-40B4-BE49-F238E27FC236}">
                <a16:creationId xmlns:a16="http://schemas.microsoft.com/office/drawing/2014/main" id="{9F56C22E-19DE-0245-862B-587B5F073F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105.0916" end="21135.8456"/>
                </p14:media>
              </p:ext>
            </p:extLst>
          </p:nvPr>
        </p:nvPicPr>
        <p:blipFill rotWithShape="1">
          <a:blip r:embed="rId5">
            <a:lum bright="9000" contrast="9000"/>
          </a:blip>
          <a:srcRect t="12705" b="12596"/>
          <a:stretch>
            <a:fillRect/>
          </a:stretch>
        </p:blipFill>
        <p:spPr>
          <a:xfrm>
            <a:off x="402770" y="163286"/>
            <a:ext cx="8545287" cy="46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5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điều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từ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16FD14-4E79-744B-84E7-0E133E52E4B2}"/>
              </a:ext>
            </a:extLst>
          </p:cNvPr>
          <p:cNvSpPr/>
          <p:nvPr/>
        </p:nvSpPr>
        <p:spPr>
          <a:xfrm>
            <a:off x="664127" y="848352"/>
            <a:ext cx="7663444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CF88DD-49D7-6F4A-BFEC-C827283A65AB}"/>
              </a:ext>
            </a:extLst>
          </p:cNvPr>
          <p:cNvGrpSpPr/>
          <p:nvPr/>
        </p:nvGrpSpPr>
        <p:grpSpPr>
          <a:xfrm>
            <a:off x="468086" y="2126095"/>
            <a:ext cx="8522403" cy="2326162"/>
            <a:chOff x="468086" y="2126095"/>
            <a:chExt cx="8522403" cy="2326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D25AF8-9565-FB4A-80B8-82A3115F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3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3000" contrast="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086" y="2126095"/>
              <a:ext cx="8360228" cy="232616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CB15956-E3F9-3F4F-A269-255A6E9EEA40}"/>
                </a:ext>
              </a:extLst>
            </p:cNvPr>
            <p:cNvGrpSpPr/>
            <p:nvPr/>
          </p:nvGrpSpPr>
          <p:grpSpPr>
            <a:xfrm>
              <a:off x="597455" y="2647950"/>
              <a:ext cx="1601553" cy="1466850"/>
              <a:chOff x="597455" y="2647950"/>
              <a:chExt cx="1601553" cy="1466850"/>
            </a:xfrm>
          </p:grpSpPr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6D0CBE99-5813-E64E-B05D-F70099F893A6}"/>
                  </a:ext>
                </a:extLst>
              </p:cNvPr>
              <p:cNvSpPr/>
              <p:nvPr/>
            </p:nvSpPr>
            <p:spPr>
              <a:xfrm>
                <a:off x="664126" y="2647950"/>
                <a:ext cx="1469473" cy="1466850"/>
              </a:xfrm>
              <a:prstGeom prst="wedgeRoundRectCallout">
                <a:avLst>
                  <a:gd name="adj1" fmla="val 73152"/>
                  <a:gd name="adj2" fmla="val -2061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62BB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E861661-8C5B-AA4E-8F04-96D323AEC3C6}"/>
                  </a:ext>
                </a:extLst>
              </p:cNvPr>
              <p:cNvSpPr/>
              <p:nvPr/>
            </p:nvSpPr>
            <p:spPr>
              <a:xfrm>
                <a:off x="597455" y="2719655"/>
                <a:ext cx="160155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Tớ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biết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ơn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bố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vì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bố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giúp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tớ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ham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đọc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sách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.</a:t>
                </a:r>
                <a:endParaRPr lang="x-none" sz="2000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243F3F0-6AB1-464A-8322-B249CFBC54D6}"/>
                </a:ext>
              </a:extLst>
            </p:cNvPr>
            <p:cNvGrpSpPr/>
            <p:nvPr/>
          </p:nvGrpSpPr>
          <p:grpSpPr>
            <a:xfrm>
              <a:off x="7388936" y="2534353"/>
              <a:ext cx="1601553" cy="970129"/>
              <a:chOff x="597455" y="2719655"/>
              <a:chExt cx="1601553" cy="970129"/>
            </a:xfrm>
          </p:grpSpPr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1F41778B-189D-0940-AD4D-489FE3644294}"/>
                  </a:ext>
                </a:extLst>
              </p:cNvPr>
              <p:cNvSpPr/>
              <p:nvPr/>
            </p:nvSpPr>
            <p:spPr>
              <a:xfrm>
                <a:off x="663494" y="2719655"/>
                <a:ext cx="1469473" cy="970129"/>
              </a:xfrm>
              <a:prstGeom prst="wedgeRoundRectCallout">
                <a:avLst>
                  <a:gd name="adj1" fmla="val -68800"/>
                  <a:gd name="adj2" fmla="val -23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62BB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C88BF84-1720-744B-A1B3-44AE147FC76D}"/>
                  </a:ext>
                </a:extLst>
              </p:cNvPr>
              <p:cNvSpPr/>
              <p:nvPr/>
            </p:nvSpPr>
            <p:spPr>
              <a:xfrm>
                <a:off x="597455" y="2848347"/>
                <a:ext cx="160155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Tớ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biết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ơn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mẹ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vì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…</a:t>
                </a:r>
                <a:endParaRPr lang="x-none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744809" y="332126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091068"/>
            <a:ext cx="8411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những việc làm thể hiện sự quan tâm, chăm sóc người thân.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7C85C-D6E8-EA41-99B2-D2A4287A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84" y="1554242"/>
            <a:ext cx="8411902" cy="24068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6F8D55-31E1-2E4D-976A-F3B85C3D4137}"/>
              </a:ext>
            </a:extLst>
          </p:cNvPr>
          <p:cNvSpPr txBox="1"/>
          <p:nvPr/>
        </p:nvSpPr>
        <p:spPr>
          <a:xfrm>
            <a:off x="627537" y="4034930"/>
            <a:ext cx="8257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Tìm lại một món quà người thân đã tặng em và mang đến lớp chia sẻ với các bạn.</a:t>
            </a:r>
          </a:p>
        </p:txBody>
      </p:sp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09F1F-B479-B542-BC7B-C62E2E97063A}"/>
              </a:ext>
            </a:extLst>
          </p:cNvPr>
          <p:cNvSpPr/>
          <p:nvPr/>
        </p:nvSpPr>
        <p:spPr>
          <a:xfrm>
            <a:off x="409902" y="191881"/>
            <a:ext cx="8923283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BC7FA-026F-0440-91D8-44080AAE9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719" y="1952641"/>
            <a:ext cx="6881648" cy="2707315"/>
          </a:xfrm>
          <a:prstGeom prst="rect">
            <a:avLst/>
          </a:prstGeom>
        </p:spPr>
      </p:pic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72B90446-862B-7749-85F0-12E8E2E1D4CF}"/>
              </a:ext>
            </a:extLst>
          </p:cNvPr>
          <p:cNvSpPr/>
          <p:nvPr/>
        </p:nvSpPr>
        <p:spPr>
          <a:xfrm>
            <a:off x="1903685" y="4358774"/>
            <a:ext cx="2242539" cy="602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tặng người thân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4F78F33F-12D9-9446-96D7-2468770AC01B}"/>
              </a:ext>
            </a:extLst>
          </p:cNvPr>
          <p:cNvSpPr/>
          <p:nvPr/>
        </p:nvSpPr>
        <p:spPr>
          <a:xfrm>
            <a:off x="5341545" y="4470010"/>
            <a:ext cx="213130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lời cảm ơn</a:t>
            </a:r>
          </a:p>
        </p:txBody>
      </p:sp>
    </p:spTree>
    <p:extLst>
      <p:ext uri="{BB962C8B-B14F-4D97-AF65-F5344CB8AC3E}">
        <p14:creationId xmlns:p14="http://schemas.microsoft.com/office/powerpoint/2010/main" val="17860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392328" y="1269592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3392328" y="1990660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3392328" y="274778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368180" y="3504904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  <a:defRPr/>
              </a:pPr>
              <a:endParaRPr lang="zh-CN" altLang="en-US" sz="1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7" y="79876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62" y="642905"/>
            <a:ext cx="681754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17" y="902929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08" y="616377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7384137" y="3836405"/>
            <a:ext cx="871871" cy="103214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359704" y="4534525"/>
            <a:ext cx="1470467" cy="619601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30036" y="-254726"/>
            <a:ext cx="7967963" cy="541085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206074" y="4036064"/>
            <a:ext cx="821533" cy="1108848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160428" y="2909231"/>
            <a:ext cx="4314207" cy="2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3" indent="-200523" algn="just" defTabSz="3955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2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428" y="3952301"/>
            <a:ext cx="4314207" cy="2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3" indent="-200523" algn="just" defTabSz="3955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2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1579759" y="1605816"/>
            <a:ext cx="53251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2" indent="-342892" defTabSz="914378"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tâm,chăm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lòng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viên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lứa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tuổi</a:t>
            </a:r>
            <a:r>
              <a:rPr lang="en-US" sz="2800" dirty="0" smtClean="0">
                <a:latin typeface="Times New Roman" panose="02020603050405020304" pitchFamily="18" charset="0"/>
              </a:rPr>
              <a:t>.</a:t>
            </a:r>
          </a:p>
          <a:p>
            <a:pPr marL="342892" indent="-342892" defTabSz="914378">
              <a:buFontTx/>
              <a:buChar char="-"/>
              <a:defRPr/>
            </a:pPr>
            <a:r>
              <a:rPr lang="en-US" sz="2800" dirty="0" err="1" smtClean="0">
                <a:latin typeface="Times New Roman" panose="02020603050405020304" pitchFamily="18" charset="0"/>
              </a:rPr>
              <a:t>Trao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chung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690556" y="980240"/>
            <a:ext cx="5640705" cy="556976"/>
          </a:xfrm>
          <a:prstGeom prst="rect">
            <a:avLst/>
          </a:prstGeom>
          <a:noFill/>
        </p:spPr>
        <p:txBody>
          <a:bodyPr wrap="square" lIns="70322" tIns="35161" rIns="70322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85">
              <a:defRPr/>
            </a:pPr>
            <a:r>
              <a:rPr lang="en-US" sz="3158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54139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302</Words>
  <Application>Microsoft Office PowerPoint</Application>
  <PresentationFormat>On-screen Show (16:9)</PresentationFormat>
  <Paragraphs>27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Times New Roman</vt:lpstr>
      <vt:lpstr>Baloo 2</vt:lpstr>
      <vt:lpstr>UTM Androgyne</vt:lpstr>
      <vt:lpstr>Arial</vt:lpstr>
      <vt:lpstr>Wingdings</vt:lpstr>
      <vt:lpstr>Pangolin</vt:lpstr>
      <vt:lpstr>UTM Cookies</vt:lpstr>
      <vt:lpstr>字魂59号-创粗黑</vt:lpstr>
      <vt:lpstr>English Vocabulary Workshop by Slidesgo</vt:lpstr>
      <vt:lpstr>Bài 18:  Người trong một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49</cp:revision>
  <dcterms:modified xsi:type="dcterms:W3CDTF">2022-12-02T04:59:04Z</dcterms:modified>
</cp:coreProperties>
</file>