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257" r:id="rId2"/>
    <p:sldId id="268" r:id="rId3"/>
    <p:sldId id="259" r:id="rId4"/>
    <p:sldId id="267" r:id="rId5"/>
    <p:sldId id="261" r:id="rId6"/>
    <p:sldId id="265" r:id="rId7"/>
    <p:sldId id="270" r:id="rId8"/>
    <p:sldId id="266" r:id="rId9"/>
  </p:sldIdLst>
  <p:sldSz cx="9144000" cy="5143500" type="screen16x9"/>
  <p:notesSz cx="6858000" cy="9144000"/>
  <p:embeddedFontLst>
    <p:embeddedFont>
      <p:font typeface="Baloo 2" panose="020B0604020202020204" charset="0"/>
      <p:regular r:id="rId11"/>
      <p:bold r:id="rId12"/>
    </p:embeddedFont>
    <p:embeddedFont>
      <p:font typeface="Pangolin" panose="020B0604020202020204" charset="0"/>
      <p:regular r:id="rId13"/>
    </p:embeddedFont>
    <p:embeddedFont>
      <p:font typeface="UTM Androgyne" panose="02040603050506020204" pitchFamily="18" charset="0"/>
      <p:regular r:id="rId14"/>
    </p:embeddedFont>
    <p:embeddedFont>
      <p:font typeface="UTM Cookies" panose="02040603050506020204" pitchFamily="18"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4" d="100"/>
          <a:sy n="84" d="100"/>
        </p:scale>
        <p:origin x="7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96319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48279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126333" y="2571750"/>
            <a:ext cx="4126690" cy="1426500"/>
          </a:xfrm>
        </p:spPr>
        <p:txBody>
          <a:bodyPr/>
          <a:lstStyle/>
          <a:p>
            <a:r>
              <a:rPr lang="vi-VN" dirty="0">
                <a:latin typeface="+mj-lt"/>
              </a:rPr>
              <a:t>Bài 17: Hành trang lên đường</a:t>
            </a:r>
          </a:p>
        </p:txBody>
      </p:sp>
      <p:sp>
        <p:nvSpPr>
          <p:cNvPr id="5" name="Subtitle 4">
            <a:extLst>
              <a:ext uri="{FF2B5EF4-FFF2-40B4-BE49-F238E27FC236}">
                <a16:creationId xmlns:a16="http://schemas.microsoft.com/office/drawing/2014/main" id="{8E13BB87-3104-095F-00BF-D0123FD600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07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3392328" y="126959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3392328" y="199066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3392328" y="274778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3368180" y="350490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22697" y="79876"/>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0362" y="64290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312417" y="902929"/>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5308" y="616377"/>
            <a:ext cx="452015" cy="734164"/>
          </a:xfrm>
          <a:prstGeom prst="rect">
            <a:avLst/>
          </a:prstGeom>
        </p:spPr>
      </p:pic>
      <p:pic>
        <p:nvPicPr>
          <p:cNvPr id="35" name="图片 7"/>
          <p:cNvPicPr>
            <a:picLocks noChangeAspect="1"/>
          </p:cNvPicPr>
          <p:nvPr/>
        </p:nvPicPr>
        <p:blipFill rotWithShape="1">
          <a:blip r:embed="rId7">
            <a:extLst>
              <a:ext uri="{28A0092B-C50C-407E-A947-70E740481C1C}">
                <a14:useLocalDpi xmlns:a14="http://schemas.microsoft.com/office/drawing/2010/main" val="0"/>
              </a:ext>
            </a:extLst>
          </a:blip>
          <a:srcRect l="65866" t="43141" r="16000" b="18696"/>
          <a:stretch/>
        </p:blipFill>
        <p:spPr>
          <a:xfrm>
            <a:off x="7384137" y="3836405"/>
            <a:ext cx="871871" cy="1032141"/>
          </a:xfrm>
          <a:prstGeom prst="rect">
            <a:avLst/>
          </a:prstGeom>
        </p:spPr>
      </p:pic>
      <p:pic>
        <p:nvPicPr>
          <p:cNvPr id="36" name="图片 6"/>
          <p:cNvPicPr>
            <a:picLocks noChangeAspect="1"/>
          </p:cNvPicPr>
          <p:nvPr/>
        </p:nvPicPr>
        <p:blipFill rotWithShape="1">
          <a:blip r:embed="rId8">
            <a:extLst>
              <a:ext uri="{28A0092B-C50C-407E-A947-70E740481C1C}">
                <a14:useLocalDpi xmlns:a14="http://schemas.microsoft.com/office/drawing/2010/main" val="0"/>
              </a:ext>
            </a:extLst>
          </a:blip>
          <a:srcRect l="54800" t="72533" r="8533"/>
          <a:stretch/>
        </p:blipFill>
        <p:spPr>
          <a:xfrm>
            <a:off x="7359704" y="4534525"/>
            <a:ext cx="1470467" cy="619601"/>
          </a:xfrm>
          <a:prstGeom prst="rect">
            <a:avLst/>
          </a:prstGeom>
        </p:spPr>
      </p:pic>
      <p:pic>
        <p:nvPicPr>
          <p:cNvPr id="37"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0036" y="-254726"/>
            <a:ext cx="7967963" cy="5410851"/>
          </a:xfrm>
          <a:prstGeom prst="rect">
            <a:avLst/>
          </a:prstGeom>
        </p:spPr>
      </p:pic>
      <p:pic>
        <p:nvPicPr>
          <p:cNvPr id="45" name="图片 5"/>
          <p:cNvPicPr>
            <a:picLocks noChangeAspect="1"/>
          </p:cNvPicPr>
          <p:nvPr/>
        </p:nvPicPr>
        <p:blipFill rotWithShape="1">
          <a:blip r:embed="rId10">
            <a:extLst>
              <a:ext uri="{28A0092B-C50C-407E-A947-70E740481C1C}">
                <a14:useLocalDpi xmlns:a14="http://schemas.microsoft.com/office/drawing/2010/main" val="0"/>
              </a:ext>
            </a:extLst>
          </a:blip>
          <a:srcRect l="38581" t="24563" r="40933" b="26282"/>
          <a:stretch/>
        </p:blipFill>
        <p:spPr>
          <a:xfrm flipH="1">
            <a:off x="1206074" y="4036064"/>
            <a:ext cx="821533" cy="1108848"/>
          </a:xfrm>
          <a:prstGeom prst="rect">
            <a:avLst/>
          </a:prstGeom>
        </p:spPr>
      </p:pic>
      <p:sp>
        <p:nvSpPr>
          <p:cNvPr id="20" name="文本框 6"/>
          <p:cNvSpPr txBox="1">
            <a:spLocks noChangeArrowheads="1"/>
          </p:cNvSpPr>
          <p:nvPr/>
        </p:nvSpPr>
        <p:spPr bwMode="auto">
          <a:xfrm>
            <a:off x="2160428" y="290923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3" indent="-200523" algn="just" defTabSz="395570" fontAlgn="base">
              <a:spcBef>
                <a:spcPct val="0"/>
              </a:spcBef>
              <a:spcAft>
                <a:spcPct val="0"/>
              </a:spcAft>
              <a:buFont typeface="Wingdings" panose="05000000000000000000" pitchFamily="2" charset="2"/>
              <a:buChar char="v"/>
              <a:defRPr/>
            </a:pPr>
            <a:endParaRPr lang="zh-CN" altLang="en-US" sz="1200" b="1"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2" name="文本框 6">
            <a:extLst>
              <a:ext uri="{FF2B5EF4-FFF2-40B4-BE49-F238E27FC236}">
                <a16:creationId xmlns:a16="http://schemas.microsoft.com/office/drawing/2014/main" id="{A018FCFC-CC95-46B2-8B8D-DE6087947754}"/>
              </a:ext>
            </a:extLst>
          </p:cNvPr>
          <p:cNvSpPr txBox="1">
            <a:spLocks noChangeArrowheads="1"/>
          </p:cNvSpPr>
          <p:nvPr/>
        </p:nvSpPr>
        <p:spPr bwMode="auto">
          <a:xfrm>
            <a:off x="2160428" y="395230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3" indent="-200523" algn="just" defTabSz="395570" fontAlgn="base">
              <a:spcBef>
                <a:spcPct val="0"/>
              </a:spcBef>
              <a:spcAft>
                <a:spcPct val="0"/>
              </a:spcAft>
              <a:buFont typeface="Wingdings" panose="05000000000000000000" pitchFamily="2" charset="2"/>
              <a:buChar char="v"/>
              <a:defRPr/>
            </a:pPr>
            <a:endParaRPr lang="zh-CN" altLang="en-US" sz="1200" b="1"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3" name="TextBox 42">
            <a:extLst>
              <a:ext uri="{FF2B5EF4-FFF2-40B4-BE49-F238E27FC236}">
                <a16:creationId xmlns:a16="http://schemas.microsoft.com/office/drawing/2014/main" id="{109C35C7-79C0-5595-61F5-9B0520FF4EEA}"/>
              </a:ext>
            </a:extLst>
          </p:cNvPr>
          <p:cNvSpPr txBox="1"/>
          <p:nvPr/>
        </p:nvSpPr>
        <p:spPr>
          <a:xfrm>
            <a:off x="1579759" y="1605816"/>
            <a:ext cx="5325194" cy="2677656"/>
          </a:xfrm>
          <a:prstGeom prst="rect">
            <a:avLst/>
          </a:prstGeom>
          <a:noFill/>
        </p:spPr>
        <p:txBody>
          <a:bodyPr wrap="square">
            <a:spAutoFit/>
          </a:bodyPr>
          <a:lstStyle/>
          <a:p>
            <a:pPr defTabSz="914378">
              <a:defRPr/>
            </a:pPr>
            <a:r>
              <a:rPr lang="en-US" sz="2800" dirty="0">
                <a:latin typeface="Times New Roman" panose="02020603050405020304" pitchFamily="18" charset="0"/>
              </a:rPr>
              <a:t>1.Học </a:t>
            </a:r>
            <a:r>
              <a:rPr lang="en-US" sz="2800" dirty="0" err="1">
                <a:latin typeface="Times New Roman" panose="02020603050405020304" pitchFamily="18" charset="0"/>
              </a:rPr>
              <a:t>sinh</a:t>
            </a:r>
            <a:r>
              <a:rPr lang="en-US" sz="2800" dirty="0">
                <a:latin typeface="Times New Roman" panose="02020603050405020304" pitchFamily="18" charset="0"/>
              </a:rPr>
              <a:t> </a:t>
            </a:r>
            <a:r>
              <a:rPr lang="en-US" sz="2800" dirty="0" err="1">
                <a:latin typeface="Times New Roman" panose="02020603050405020304" pitchFamily="18" charset="0"/>
              </a:rPr>
              <a:t>tự</a:t>
            </a:r>
            <a:r>
              <a:rPr lang="en-US" sz="2800" dirty="0">
                <a:latin typeface="Times New Roman" panose="02020603050405020304" pitchFamily="18" charset="0"/>
              </a:rPr>
              <a:t> </a:t>
            </a:r>
            <a:r>
              <a:rPr lang="en-US" sz="2800" dirty="0" err="1">
                <a:latin typeface="Times New Roman" panose="02020603050405020304" pitchFamily="18" charset="0"/>
              </a:rPr>
              <a:t>chuẩn</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dung </a:t>
            </a:r>
            <a:r>
              <a:rPr lang="en-US" sz="2800" dirty="0" err="1">
                <a:latin typeface="Times New Roman" panose="02020603050405020304" pitchFamily="18" charset="0"/>
              </a:rPr>
              <a:t>cá</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mang</a:t>
            </a:r>
            <a:r>
              <a:rPr lang="en-US" sz="2800" dirty="0">
                <a:latin typeface="Times New Roman" panose="02020603050405020304" pitchFamily="18" charset="0"/>
              </a:rPr>
              <a:t> </a:t>
            </a:r>
            <a:r>
              <a:rPr lang="en-US" sz="2800" dirty="0" err="1">
                <a:latin typeface="Times New Roman" panose="02020603050405020304" pitchFamily="18" charset="0"/>
              </a:rPr>
              <a:t>theo</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chuyến</a:t>
            </a:r>
            <a:r>
              <a:rPr lang="en-US" sz="2800" dirty="0">
                <a:latin typeface="Times New Roman" panose="02020603050405020304" pitchFamily="18" charset="0"/>
              </a:rPr>
              <a:t> </a:t>
            </a:r>
            <a:r>
              <a:rPr lang="en-US" sz="2800" dirty="0" err="1">
                <a:latin typeface="Times New Roman" panose="02020603050405020304" pitchFamily="18" charset="0"/>
              </a:rPr>
              <a:t>đi;dã</a:t>
            </a:r>
            <a:r>
              <a:rPr lang="en-US" sz="2800" dirty="0">
                <a:latin typeface="Times New Roman" panose="02020603050405020304" pitchFamily="18" charset="0"/>
              </a:rPr>
              <a:t> </a:t>
            </a:r>
            <a:r>
              <a:rPr lang="en-US" sz="2800" dirty="0" err="1">
                <a:latin typeface="Times New Roman" panose="02020603050405020304" pitchFamily="18" charset="0"/>
              </a:rPr>
              <a:t>ngoại,về</a:t>
            </a:r>
            <a:r>
              <a:rPr lang="en-US" sz="2800" dirty="0">
                <a:latin typeface="Times New Roman" panose="02020603050405020304" pitchFamily="18" charset="0"/>
              </a:rPr>
              <a:t> </a:t>
            </a:r>
            <a:r>
              <a:rPr lang="en-US" sz="2800" dirty="0" err="1">
                <a:latin typeface="Times New Roman" panose="02020603050405020304" pitchFamily="18" charset="0"/>
              </a:rPr>
              <a:t>quê,trại</a:t>
            </a:r>
            <a:r>
              <a:rPr lang="en-US" sz="2800" dirty="0">
                <a:latin typeface="Times New Roman" panose="02020603050405020304" pitchFamily="18" charset="0"/>
              </a:rPr>
              <a:t> </a:t>
            </a:r>
            <a:r>
              <a:rPr lang="en-US" sz="2800" dirty="0" err="1">
                <a:latin typeface="Times New Roman" panose="02020603050405020304" pitchFamily="18" charset="0"/>
              </a:rPr>
              <a:t>hè</a:t>
            </a:r>
            <a:r>
              <a:rPr lang="en-US" sz="2800" dirty="0">
                <a:latin typeface="Times New Roman" panose="02020603050405020304" pitchFamily="18" charset="0"/>
              </a:rPr>
              <a:t> hay du </a:t>
            </a:r>
            <a:r>
              <a:rPr lang="en-US" sz="2800" dirty="0" err="1">
                <a:latin typeface="Times New Roman" panose="02020603050405020304" pitchFamily="18" charset="0"/>
              </a:rPr>
              <a:t>lịch</a:t>
            </a:r>
            <a:r>
              <a:rPr lang="en-US" sz="2800" dirty="0">
                <a:latin typeface="Times New Roman" panose="02020603050405020304" pitchFamily="18" charset="0"/>
              </a:rPr>
              <a:t>.</a:t>
            </a:r>
          </a:p>
          <a:p>
            <a:pPr defTabSz="914378">
              <a:defRPr/>
            </a:pPr>
            <a:r>
              <a:rPr lang="en-US" sz="2800" dirty="0">
                <a:latin typeface="Times New Roman" panose="02020603050405020304" pitchFamily="18" charset="0"/>
              </a:rPr>
              <a:t>2.Biết </a:t>
            </a:r>
            <a:r>
              <a:rPr lang="en-US" sz="2800" dirty="0" err="1">
                <a:latin typeface="Times New Roman" panose="02020603050405020304" pitchFamily="18" charset="0"/>
              </a:rPr>
              <a:t>tự</a:t>
            </a:r>
            <a:r>
              <a:rPr lang="en-US" sz="2800" dirty="0">
                <a:latin typeface="Times New Roman" panose="02020603050405020304" pitchFamily="18" charset="0"/>
              </a:rPr>
              <a:t> </a:t>
            </a:r>
            <a:r>
              <a:rPr lang="en-US" sz="2800" dirty="0" err="1">
                <a:latin typeface="Times New Roman" panose="02020603050405020304" pitchFamily="18" charset="0"/>
              </a:rPr>
              <a:t>quản</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dung </a:t>
            </a:r>
            <a:r>
              <a:rPr lang="en-US" sz="2800" dirty="0" err="1">
                <a:latin typeface="Times New Roman" panose="02020603050405020304" pitchFamily="18" charset="0"/>
              </a:rPr>
              <a:t>cá</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ra</a:t>
            </a:r>
            <a:r>
              <a:rPr lang="en-US" sz="2800" dirty="0">
                <a:latin typeface="Times New Roman" panose="02020603050405020304" pitchFamily="18" charset="0"/>
              </a:rPr>
              <a:t> </a:t>
            </a:r>
            <a:r>
              <a:rPr lang="en-US" sz="2800" dirty="0" err="1">
                <a:latin typeface="Times New Roman" panose="02020603050405020304" pitchFamily="18" charset="0"/>
              </a:rPr>
              <a:t>ngoài</a:t>
            </a:r>
            <a:r>
              <a:rPr lang="en-US" sz="2800" dirty="0">
                <a:latin typeface="Times New Roman" panose="02020603050405020304" pitchFamily="18" charset="0"/>
              </a:rPr>
              <a:t>.</a:t>
            </a:r>
            <a:endParaRPr lang="vi-VN" sz="2800" dirty="0">
              <a:latin typeface="Times New Roman" panose="02020603050405020304" pitchFamily="18" charset="0"/>
            </a:endParaRPr>
          </a:p>
        </p:txBody>
      </p:sp>
      <p:sp>
        <p:nvSpPr>
          <p:cNvPr id="33" name="TextBox 32">
            <a:extLst>
              <a:ext uri="{FF2B5EF4-FFF2-40B4-BE49-F238E27FC236}">
                <a16:creationId xmlns:a16="http://schemas.microsoft.com/office/drawing/2014/main" id="{235F6F12-CCEE-452A-A579-1E14567FB943}"/>
              </a:ext>
            </a:extLst>
          </p:cNvPr>
          <p:cNvSpPr txBox="1"/>
          <p:nvPr/>
        </p:nvSpPr>
        <p:spPr>
          <a:xfrm>
            <a:off x="1690556" y="980240"/>
            <a:ext cx="5640705" cy="556976"/>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defRPr/>
            </a:pPr>
            <a:r>
              <a:rPr lang="en-US" sz="3158"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p>
        </p:txBody>
      </p:sp>
    </p:spTree>
    <p:extLst>
      <p:ext uri="{BB962C8B-B14F-4D97-AF65-F5344CB8AC3E}">
        <p14:creationId xmlns:p14="http://schemas.microsoft.com/office/powerpoint/2010/main" val="108972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0" presetClass="path" presetSubtype="0" accel="50000" decel="50000" fill="hold" nodeType="withEffect">
                                  <p:stCondLst>
                                    <p:cond delay="0"/>
                                  </p:stCondLst>
                                  <p:childTnLst>
                                    <p:animMotion origin="layout" path="M 0.86389 0.85926 L 0.86389 0.85957 C 0.86134 0.86296 0.85857 0.86728 0.85556 0.87006 C 0.85417 0.8713 0.85255 0.87161 0.8507 0.87191 C 0.84514 0.87407 0.84005 0.875 0.83449 0.87654 L 0.79283 0.87407 C 0.78889 0.87377 0.78519 0.87346 0.78171 0.87191 C 0.78033 0.87161 0.77963 0.86852 0.77847 0.8679 C 0.77477 0.86574 0.77107 0.86512 0.76759 0.86358 C 0.75833 0.85988 0.76713 0.86265 0.7544 0.85926 C 0.74699 0.85494 0.75463 0.85926 0.74144 0.85309 C 0.73565 0.85031 0.72917 0.84661 0.72361 0.84444 C 0.72014 0.84352 0.71713 0.84321 0.71412 0.84228 C 0.71158 0.84198 0.70949 0.84105 0.70671 0.84043 C 0.70208 0.83765 0.69722 0.83395 0.69259 0.83179 C 0.68727 0.82932 0.68079 0.82716 0.6757 0.82346 C 0.67014 0.81914 0.66945 0.8179 0.66505 0.81265 C 0.66065 0.78117 0.6632 0.80216 0.66505 0.73025 C 0.66505 0.72593 0.66597 0.72191 0.6662 0.71759 C 0.66806 0.69568 0.66783 0.68395 0.66898 0.66049 C 0.67083 0.61019 0.66898 0.66111 0.67107 0.62654 C 0.67153 0.61883 0.67176 0.6108 0.67245 0.60309 C 0.67269 0.58364 0.67361 0.56358 0.67361 0.54414 C 0.67361 0.54136 0.67523 0.48673 0.67107 0.46358 C 0.67037 0.45988 0.66968 0.45617 0.66898 0.45309 C 0.66806 0.44969 0.6662 0.44722 0.66505 0.44444 C 0.66435 0.44043 0.66412 0.4358 0.66273 0.43179 C 0.66065 0.42562 0.65764 0.42068 0.65579 0.41482 C 0.65486 0.41265 0.6544 0.41049 0.65324 0.40864 C 0.65162 0.40556 0.65046 0.40247 0.64838 0.4 C 0.64699 0.39815 0.64537 0.39753 0.64375 0.39599 C 0.64213 0.39414 0.64097 0.39105 0.63889 0.38951 C 0.63681 0.38765 0.63426 0.38673 0.63195 0.38519 C 0.62963 0.38395 0.62801 0.3821 0.6257 0.38117 C 0.61945 0.37685 0.61945 0.37716 0.61412 0.37469 C 0.60208 0.3642 0.61713 0.37716 0.60347 0.36636 C 0.60162 0.36482 0.60046 0.36265 0.59838 0.36204 C 0.59514 0.36049 0.59144 0.36019 0.58773 0.35988 C 0.55116 0.35494 0.58102 0.36049 0.55671 0.35556 C 0.54908 0.35617 0.51713 0.35679 0.50347 0.35988 C 0.50208 0.36019 0.5007 0.36142 0.49977 0.36204 C 0.49745 0.36296 0.49514 0.36358 0.49283 0.3642 C 0.48241 0.36698 0.48495 0.36605 0.47361 0.36821 L 0.46412 0.37037 C 0.45185 0.36914 0.43935 0.36914 0.42732 0.36636 C 0.42431 0.36543 0.42153 0.36173 0.41898 0.35988 C 0.41644 0.35803 0.41412 0.3571 0.41181 0.35556 L 0.40463 0.3429 C 0.40347 0.34074 0.40232 0.33858 0.40093 0.33673 C 0.39769 0.33241 0.39468 0.32778 0.3912 0.32377 C 0.39005 0.32253 0.38889 0.32099 0.38773 0.31975 C 0.38634 0.31759 0.38449 0.31512 0.38287 0.31327 C 0.38171 0.31173 0.37963 0.3108 0.37824 0.30895 C 0.37708 0.30772 0.3757 0.30617 0.37477 0.30494 C 0.37338 0.3037 0.37245 0.3034 0.37107 0.30247 C 0.3669 0.3 0.36343 0.29599 0.35926 0.29414 C 0.35602 0.2929 0.35255 0.29198 0.34977 0.29012 C 0.32107 0.27161 0.34167 0.28117 0.32847 0.27531 C 0.32685 0.27284 0.32454 0.27161 0.32338 0.26883 C 0.32245 0.26728 0.32292 0.26451 0.32222 0.26265 C 0.32153 0.25988 0.31991 0.25803 0.31875 0.25617 L 0.3162 0.24321 C 0.31574 0.24136 0.31551 0.2392 0.31528 0.23704 L 0.31389 0.2284 C 0.31343 0.22161 0.31366 0.2142 0.31296 0.20741 C 0.31227 0.20401 0.31019 0.20216 0.30903 0.19877 C 0.30185 0.17654 0.31736 0.21482 0.3044 0.18395 C 0.30208 0.17191 0.30486 0.18272 0.29861 0.17161 C 0.29445 0.1642 0.29398 0.15833 0.28912 0.15247 C 0.28796 0.15123 0.28634 0.15123 0.28565 0.15031 C 0.28333 0.14846 0.28148 0.14568 0.2794 0.14414 C 0.27708 0.14228 0.27454 0.14136 0.27222 0.13951 C 0.27037 0.13858 0.26505 0.13457 0.26273 0.13333 C 0.26065 0.13241 0.25857 0.1321 0.25695 0.13117 C 0.24653 0.1321 0.23588 0.13179 0.22593 0.13333 C 0.22269 0.13395 0.21968 0.13704 0.21644 0.13765 L 0.20463 0.13951 C 0.20139 0.14043 0.19815 0.14136 0.19514 0.14198 C 0.19028 0.14259 0.18565 0.14321 0.18079 0.14414 C 0.17917 0.14475 0.17755 0.14506 0.17593 0.14599 C 0.17477 0.14661 0.17361 0.14784 0.17245 0.14815 C 0.17037 0.14907 0.16829 0.14969 0.16644 0.15031 C 0.15833 0.15741 0.15764 0.15895 0.14514 0.16296 C 0.13982 0.16451 0.13472 0.16451 0.1294 0.16512 C 0.10093 0.16944 0.13727 0.16605 0.08542 0.16914 C 0.0838 0.17006 0.08218 0.17099 0.08079 0.17161 C 0.05972 0.17562 0.07014 0.17006 0.06042 0.17562 C 0.05046 0.175 0.04051 0.17623 0.03079 0.17346 C 0.0294 0.17315 0.0294 0.16883 0.02847 0.16728 C 0.02732 0.16574 0.02593 0.16574 0.02477 0.16512 C 0.02245 0.1534 0.02477 0.16389 0.0213 0.15247 C 0.01898 0.14506 0.01898 0.14475 0.01759 0.13765 C 0.01713 0.11728 0.0169 0.09661 0.01644 0.07623 C 0.0162 0.06698 0.01597 0.05772 0.01528 0.04846 C 0.01505 0.04661 0.01482 0.04414 0.01412 0.04228 C 0.01343 0.04043 0.0125 0.03951 0.01181 0.03827 L 0.01528 0.03827 " pathEditMode="relative" rAng="0" ptsTypes="AAAAAAAAAAAAAAAAAAAAAAAAAAAAAAAAAAAAAAAAAAAAAAAAAAAAAAAAAAAAAAAAAAAAAAAAAAAAAAAAAAAAAAAAAAAAAAAAA">
                                      <p:cBhvr>
                                        <p:cTn id="19" dur="2000" fill="hold"/>
                                        <p:tgtEl>
                                          <p:spTgt spid="39"/>
                                        </p:tgtEl>
                                        <p:attrNameLst>
                                          <p:attrName>ppt_x</p:attrName>
                                          <p:attrName>ppt_y</p:attrName>
                                        </p:attrNameLst>
                                      </p:cBhvr>
                                      <p:rCtr x="-42593" y="-40185"/>
                                    </p:animMotion>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750" fill="hold"/>
                                        <p:tgtEl>
                                          <p:spTgt spid="40"/>
                                        </p:tgtEl>
                                        <p:attrNameLst>
                                          <p:attrName>ppt_w</p:attrName>
                                        </p:attrNameLst>
                                      </p:cBhvr>
                                      <p:tavLst>
                                        <p:tav tm="0">
                                          <p:val>
                                            <p:fltVal val="0"/>
                                          </p:val>
                                        </p:tav>
                                        <p:tav tm="100000">
                                          <p:val>
                                            <p:strVal val="#ppt_w"/>
                                          </p:val>
                                        </p:tav>
                                      </p:tavLst>
                                    </p:anim>
                                    <p:anim calcmode="lin" valueType="num">
                                      <p:cBhvr>
                                        <p:cTn id="23" dur="750" fill="hold"/>
                                        <p:tgtEl>
                                          <p:spTgt spid="40"/>
                                        </p:tgtEl>
                                        <p:attrNameLst>
                                          <p:attrName>ppt_h</p:attrName>
                                        </p:attrNameLst>
                                      </p:cBhvr>
                                      <p:tavLst>
                                        <p:tav tm="0">
                                          <p:val>
                                            <p:fltVal val="0"/>
                                          </p:val>
                                        </p:tav>
                                        <p:tav tm="100000">
                                          <p:val>
                                            <p:strVal val="#ppt_h"/>
                                          </p:val>
                                        </p:tav>
                                      </p:tavLst>
                                    </p:anim>
                                    <p:animEffect transition="in" filter="fade">
                                      <p:cBhvr>
                                        <p:cTn id="24" dur="750"/>
                                        <p:tgtEl>
                                          <p:spTgt spid="40"/>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750" fill="hold"/>
                                        <p:tgtEl>
                                          <p:spTgt spid="41"/>
                                        </p:tgtEl>
                                        <p:attrNameLst>
                                          <p:attrName>ppt_w</p:attrName>
                                        </p:attrNameLst>
                                      </p:cBhvr>
                                      <p:tavLst>
                                        <p:tav tm="0">
                                          <p:val>
                                            <p:fltVal val="0"/>
                                          </p:val>
                                        </p:tav>
                                        <p:tav tm="100000">
                                          <p:val>
                                            <p:strVal val="#ppt_w"/>
                                          </p:val>
                                        </p:tav>
                                      </p:tavLst>
                                    </p:anim>
                                    <p:anim calcmode="lin" valueType="num">
                                      <p:cBhvr>
                                        <p:cTn id="28" dur="750" fill="hold"/>
                                        <p:tgtEl>
                                          <p:spTgt spid="41"/>
                                        </p:tgtEl>
                                        <p:attrNameLst>
                                          <p:attrName>ppt_h</p:attrName>
                                        </p:attrNameLst>
                                      </p:cBhvr>
                                      <p:tavLst>
                                        <p:tav tm="0">
                                          <p:val>
                                            <p:fltVal val="0"/>
                                          </p:val>
                                        </p:tav>
                                        <p:tav tm="100000">
                                          <p:val>
                                            <p:strVal val="#ppt_h"/>
                                          </p:val>
                                        </p:tav>
                                      </p:tavLst>
                                    </p:anim>
                                    <p:animEffect transition="in" filter="fade">
                                      <p:cBhvr>
                                        <p:cTn id="29" dur="75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750" fill="hold"/>
                                        <p:tgtEl>
                                          <p:spTgt spid="42"/>
                                        </p:tgtEl>
                                        <p:attrNameLst>
                                          <p:attrName>ppt_w</p:attrName>
                                        </p:attrNameLst>
                                      </p:cBhvr>
                                      <p:tavLst>
                                        <p:tav tm="0">
                                          <p:val>
                                            <p:fltVal val="0"/>
                                          </p:val>
                                        </p:tav>
                                        <p:tav tm="100000">
                                          <p:val>
                                            <p:strVal val="#ppt_w"/>
                                          </p:val>
                                        </p:tav>
                                      </p:tavLst>
                                    </p:anim>
                                    <p:anim calcmode="lin" valueType="num">
                                      <p:cBhvr>
                                        <p:cTn id="33" dur="750" fill="hold"/>
                                        <p:tgtEl>
                                          <p:spTgt spid="42"/>
                                        </p:tgtEl>
                                        <p:attrNameLst>
                                          <p:attrName>ppt_h</p:attrName>
                                        </p:attrNameLst>
                                      </p:cBhvr>
                                      <p:tavLst>
                                        <p:tav tm="0">
                                          <p:val>
                                            <p:fltVal val="0"/>
                                          </p:val>
                                        </p:tav>
                                        <p:tav tm="100000">
                                          <p:val>
                                            <p:strVal val="#ppt_h"/>
                                          </p:val>
                                        </p:tav>
                                      </p:tavLst>
                                    </p:anim>
                                    <p:animEffect transition="in" filter="fade">
                                      <p:cBhvr>
                                        <p:cTn id="34" dur="750"/>
                                        <p:tgtEl>
                                          <p:spTgt spid="42"/>
                                        </p:tgtEl>
                                      </p:cBhvr>
                                    </p:animEffect>
                                  </p:childTnLst>
                                </p:cTn>
                              </p:par>
                              <p:par>
                                <p:cTn id="35" presetID="3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800" decel="100000"/>
                                        <p:tgtEl>
                                          <p:spTgt spid="37"/>
                                        </p:tgtEl>
                                      </p:cBhvr>
                                    </p:animEffect>
                                    <p:anim calcmode="lin" valueType="num">
                                      <p:cBhvr>
                                        <p:cTn id="38" dur="800" decel="100000" fill="hold"/>
                                        <p:tgtEl>
                                          <p:spTgt spid="37"/>
                                        </p:tgtEl>
                                        <p:attrNameLst>
                                          <p:attrName>style.rotation</p:attrName>
                                        </p:attrNameLst>
                                      </p:cBhvr>
                                      <p:tavLst>
                                        <p:tav tm="0">
                                          <p:val>
                                            <p:fltVal val="-90"/>
                                          </p:val>
                                        </p:tav>
                                        <p:tav tm="100000">
                                          <p:val>
                                            <p:fltVal val="0"/>
                                          </p:val>
                                        </p:tav>
                                      </p:tavLst>
                                    </p:anim>
                                    <p:anim calcmode="lin" valueType="num">
                                      <p:cBhvr>
                                        <p:cTn id="39" dur="800" decel="100000" fill="hold"/>
                                        <p:tgtEl>
                                          <p:spTgt spid="37"/>
                                        </p:tgtEl>
                                        <p:attrNameLst>
                                          <p:attrName>ppt_x</p:attrName>
                                        </p:attrNameLst>
                                      </p:cBhvr>
                                      <p:tavLst>
                                        <p:tav tm="0">
                                          <p:val>
                                            <p:strVal val="#ppt_x+0.4"/>
                                          </p:val>
                                        </p:tav>
                                        <p:tav tm="100000">
                                          <p:val>
                                            <p:strVal val="#ppt_x-0.05"/>
                                          </p:val>
                                        </p:tav>
                                      </p:tavLst>
                                    </p:anim>
                                    <p:anim calcmode="lin" valueType="num">
                                      <p:cBhvr>
                                        <p:cTn id="40" dur="800" decel="100000" fill="hold"/>
                                        <p:tgtEl>
                                          <p:spTgt spid="3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3" presetID="22" presetClass="entr" presetSubtype="4"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1000"/>
                                        <p:tgtEl>
                                          <p:spTgt spid="45"/>
                                        </p:tgtEl>
                                      </p:cBhvr>
                                    </p:animEffect>
                                  </p:childTnLst>
                                </p:cTn>
                              </p:par>
                              <p:par>
                                <p:cTn id="46" presetID="22" presetClass="entr" presetSubtype="4" fill="hold" nodeType="withEffect">
                                  <p:stCondLst>
                                    <p:cond delay="100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42" presetClass="entr" presetSubtype="0" fill="hold" grpId="0" nodeType="withEffect" nodePh="1">
                                  <p:stCondLst>
                                    <p:cond delay="0"/>
                                  </p:stCondLst>
                                  <p:endCondLst>
                                    <p:cond evt="begin" delay="0">
                                      <p:tn val="52"/>
                                    </p:cond>
                                  </p:end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latin typeface="Times New Roman" panose="02020603050405020304" pitchFamily="18" charset="0"/>
                <a:cs typeface="Times New Roman" panose="02020603050405020304" pitchFamily="18" charset="0"/>
              </a:rPr>
              <a:t>1. Chia </a:t>
            </a:r>
            <a:r>
              <a:rPr lang="vi-VN" sz="2000" dirty="0">
                <a:solidFill>
                  <a:schemeClr val="tx2">
                    <a:lumMod val="10000"/>
                  </a:schemeClr>
                </a:solidFill>
                <a:latin typeface="Times New Roman" panose="02020603050405020304" pitchFamily="18" charset="0"/>
                <a:cs typeface="Times New Roman" panose="02020603050405020304" pitchFamily="18" charset="0"/>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a:extLst>
              <a:ext uri="{FF2B5EF4-FFF2-40B4-BE49-F238E27FC236}">
                <a16:creationId xmlns:a16="http://schemas.microsoft.com/office/drawing/2014/main" id="{635D6E14-CF0F-4B32-86F9-59F29DC2AA66}"/>
              </a:ext>
            </a:extLst>
          </p:cNvPr>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a:t>
            </a:r>
            <a:r>
              <a:rPr lang="vi-VN" sz="2000" dirty="0">
                <a:solidFill>
                  <a:schemeClr val="tx2">
                    <a:lumMod val="10000"/>
                  </a:schemeClr>
                </a:solidFill>
                <a:latin typeface="Times New Roman" panose="02020603050405020304" pitchFamily="18" charset="0"/>
                <a:cs typeface="Times New Roman" panose="02020603050405020304" pitchFamily="18" charset="0"/>
              </a:rPr>
              <a:t>Nêu thời gian, địa điểm và những người đi cùng em.</a:t>
            </a:r>
          </a:p>
          <a:p>
            <a:pPr>
              <a:lnSpc>
                <a:spcPct val="150000"/>
              </a:lnSpc>
            </a:pPr>
            <a:r>
              <a:rPr lang="vi-VN" sz="2000" dirty="0">
                <a:solidFill>
                  <a:schemeClr val="tx2">
                    <a:lumMod val="10000"/>
                  </a:schemeClr>
                </a:solidFill>
                <a:latin typeface="Times New Roman" panose="02020603050405020304" pitchFamily="18" charset="0"/>
                <a:cs typeface="Times New Roman" panose="02020603050405020304" pitchFamily="18" charset="0"/>
              </a:rPr>
              <a:t>- Kể những hoạt động trong chuyến đi.</a:t>
            </a:r>
          </a:p>
          <a:p>
            <a:pPr>
              <a:lnSpc>
                <a:spcPct val="150000"/>
              </a:lnSpc>
            </a:pPr>
            <a:r>
              <a:rPr lang="vi-VN" sz="2000" dirty="0">
                <a:solidFill>
                  <a:schemeClr val="tx2">
                    <a:lumMod val="10000"/>
                  </a:schemeClr>
                </a:solidFill>
                <a:latin typeface="Times New Roman" panose="02020603050405020304" pitchFamily="18" charset="0"/>
                <a:cs typeface="Times New Roman" panose="02020603050405020304" pitchFamily="18" charset="0"/>
              </a:rPr>
              <a:t>- Nêu cảm xúc của em sau chuyến đi.</a:t>
            </a:r>
          </a:p>
        </p:txBody>
      </p:sp>
      <p:grpSp>
        <p:nvGrpSpPr>
          <p:cNvPr id="12" name="Group 11">
            <a:extLst>
              <a:ext uri="{FF2B5EF4-FFF2-40B4-BE49-F238E27FC236}">
                <a16:creationId xmlns:a16="http://schemas.microsoft.com/office/drawing/2014/main" id="{B072A848-47B2-442A-99CE-BB84D440606B}"/>
              </a:ext>
            </a:extLst>
          </p:cNvPr>
          <p:cNvGrpSpPr/>
          <p:nvPr/>
        </p:nvGrpSpPr>
        <p:grpSpPr>
          <a:xfrm>
            <a:off x="3893588" y="1199801"/>
            <a:ext cx="4795205" cy="3481965"/>
            <a:chOff x="3893588" y="1199801"/>
            <a:chExt cx="4795205" cy="3481965"/>
          </a:xfrm>
        </p:grpSpPr>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1" name="Picture 10">
              <a:extLst>
                <a:ext uri="{FF2B5EF4-FFF2-40B4-BE49-F238E27FC236}">
                  <a16:creationId xmlns:a16="http://schemas.microsoft.com/office/drawing/2014/main" id="{A6FFF03D-FEAE-4E0F-9D4D-48F6F68C106A}"/>
                </a:ext>
              </a:extLst>
            </p:cNvPr>
            <p:cNvPicPr>
              <a:picLocks noChangeAspect="1"/>
            </p:cNvPicPr>
            <p:nvPr/>
          </p:nvPicPr>
          <p:blipFill>
            <a:blip r:embed="rId5"/>
            <a:stretch>
              <a:fillRect/>
            </a:stretch>
          </p:blipFill>
          <p:spPr>
            <a:xfrm>
              <a:off x="3893588" y="2932646"/>
              <a:ext cx="4795205" cy="1749120"/>
            </a:xfrm>
            <a:prstGeom prst="rect">
              <a:avLst/>
            </a:prstGeom>
          </p:spPr>
        </p:pic>
      </p:gr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latin typeface="Times New Roman" panose="02020603050405020304" pitchFamily="18" charset="0"/>
                <a:cs typeface="Times New Roman" panose="02020603050405020304" pitchFamily="18" charset="0"/>
              </a:rPr>
              <a:t>1. Chia </a:t>
            </a:r>
            <a:r>
              <a:rPr lang="vi-VN" sz="2000" dirty="0">
                <a:solidFill>
                  <a:schemeClr val="tx2">
                    <a:lumMod val="10000"/>
                  </a:schemeClr>
                </a:solidFill>
                <a:latin typeface="Times New Roman" panose="02020603050405020304" pitchFamily="18" charset="0"/>
                <a:cs typeface="Times New Roman" panose="02020603050405020304" pitchFamily="18" charset="0"/>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a:stretch/>
        </p:blipFill>
        <p:spPr>
          <a:xfrm>
            <a:off x="523067" y="1361617"/>
            <a:ext cx="3816300" cy="2700021"/>
          </a:xfrm>
          <a:prstGeom prst="rect">
            <a:avLst/>
          </a:prstGeom>
        </p:spPr>
      </p:pic>
      <p:sp>
        <p:nvSpPr>
          <p:cNvPr id="4" name="TextBox 3">
            <a:extLst>
              <a:ext uri="{FF2B5EF4-FFF2-40B4-BE49-F238E27FC236}">
                <a16:creationId xmlns:a16="http://schemas.microsoft.com/office/drawing/2014/main" id="{F02B7811-428C-4A0E-A300-2AA6E9D77FDD}"/>
              </a:ext>
            </a:extLst>
          </p:cNvPr>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latin typeface="Times New Roman" panose="02020603050405020304" pitchFamily="18" charset="0"/>
                <a:cs typeface="Times New Roman" panose="02020603050405020304" pitchFamily="18" charset="0"/>
              </a:rPr>
              <a:t>- Nghỉ hè vừa rồi, em về quê chơi thăm ông bà. Em đi cùng bố mẹ và em gái của em.</a:t>
            </a:r>
          </a:p>
        </p:txBody>
      </p:sp>
      <p:sp>
        <p:nvSpPr>
          <p:cNvPr id="13" name="TextBox 12">
            <a:extLst>
              <a:ext uri="{FF2B5EF4-FFF2-40B4-BE49-F238E27FC236}">
                <a16:creationId xmlns:a16="http://schemas.microsoft.com/office/drawing/2014/main" id="{66E25248-6D1C-478E-81C6-1F21E596919C}"/>
              </a:ext>
            </a:extLst>
          </p:cNvPr>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latin typeface="Times New Roman" panose="02020603050405020304" pitchFamily="18" charset="0"/>
                <a:cs typeface="Times New Roman" panose="02020603050405020304" pitchFamily="18" charset="0"/>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4" name="TextBox 13">
            <a:extLst>
              <a:ext uri="{FF2B5EF4-FFF2-40B4-BE49-F238E27FC236}">
                <a16:creationId xmlns:a16="http://schemas.microsoft.com/office/drawing/2014/main" id="{0CEE5C9E-BFD2-411F-8BB8-6226851B6712}"/>
              </a:ext>
            </a:extLst>
          </p:cNvPr>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latin typeface="Times New Roman" panose="02020603050405020304" pitchFamily="18" charset="0"/>
                <a:cs typeface="Times New Roman" panose="02020603050405020304" pitchFamily="18" charset="0"/>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459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p>
        </p:txBody>
      </p:sp>
      <p:pic>
        <p:nvPicPr>
          <p:cNvPr id="4" name="Picture 3">
            <a:extLst>
              <a:ext uri="{FF2B5EF4-FFF2-40B4-BE49-F238E27FC236}">
                <a16:creationId xmlns:a16="http://schemas.microsoft.com/office/drawing/2014/main" id="{0A1589FB-80A7-493F-B58E-677C15F24E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87538" y="302843"/>
            <a:ext cx="5352586" cy="4497614"/>
          </a:xfrm>
          <a:prstGeom prst="rect">
            <a:avLst/>
          </a:prstGeom>
        </p:spPr>
      </p:pic>
      <p:sp>
        <p:nvSpPr>
          <p:cNvPr id="9" name="Rectangle 8">
            <a:extLst>
              <a:ext uri="{FF2B5EF4-FFF2-40B4-BE49-F238E27FC236}">
                <a16:creationId xmlns:a16="http://schemas.microsoft.com/office/drawing/2014/main" id="{8754EFCD-0093-4119-980A-7DD2E63AAB63}"/>
              </a:ext>
            </a:extLst>
          </p:cNvPr>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p>
          <a:p>
            <a:pPr marL="342900" indent="-342900">
              <a:lnSpc>
                <a:spcPct val="150000"/>
              </a:lnSpc>
              <a:buFontTx/>
              <a:buChar char="-"/>
            </a:pPr>
            <a:r>
              <a:rPr lang="vi-VN" sz="2000" dirty="0">
                <a:solidFill>
                  <a:schemeClr val="tx2">
                    <a:lumMod val="10000"/>
                  </a:schemeClr>
                </a:solidFill>
              </a:rPr>
              <a:t>Sắm vai đồ dùng.</a:t>
            </a:r>
          </a:p>
        </p:txBody>
      </p:sp>
      <p:grpSp>
        <p:nvGrpSpPr>
          <p:cNvPr id="6" name="Group 5">
            <a:extLst>
              <a:ext uri="{FF2B5EF4-FFF2-40B4-BE49-F238E27FC236}">
                <a16:creationId xmlns:a16="http://schemas.microsoft.com/office/drawing/2014/main" id="{1D81713E-450A-420A-8603-27A410A16C41}"/>
              </a:ext>
            </a:extLst>
          </p:cNvPr>
          <p:cNvGrpSpPr/>
          <p:nvPr/>
        </p:nvGrpSpPr>
        <p:grpSpPr>
          <a:xfrm>
            <a:off x="4394830" y="2571750"/>
            <a:ext cx="3880883" cy="1011422"/>
            <a:chOff x="4394830" y="2571750"/>
            <a:chExt cx="3880883" cy="1011422"/>
          </a:xfrm>
        </p:grpSpPr>
        <p:sp>
          <p:nvSpPr>
            <p:cNvPr id="3" name="Speech Bubble: Oval 2">
              <a:extLst>
                <a:ext uri="{FF2B5EF4-FFF2-40B4-BE49-F238E27FC236}">
                  <a16:creationId xmlns:a16="http://schemas.microsoft.com/office/drawing/2014/main" id="{6A62C142-738C-4F70-8C3B-1DAB66211EC0}"/>
                </a:ext>
              </a:extLst>
            </p:cNvPr>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0DA5A64-5A5C-4EEA-8ECA-724D3A301475}"/>
                </a:ext>
              </a:extLst>
            </p:cNvPr>
            <p:cNvSpPr/>
            <p:nvPr/>
          </p:nvSpPr>
          <p:spPr>
            <a:xfrm>
              <a:off x="4618861" y="2640090"/>
              <a:ext cx="3432823" cy="830997"/>
            </a:xfrm>
            <a:prstGeom prst="rect">
              <a:avLst/>
            </a:prstGeom>
          </p:spPr>
          <p:txBody>
            <a:bodyPr wrap="square">
              <a:spAutoFit/>
            </a:bodyPr>
            <a:lstStyle/>
            <a:p>
              <a:pPr algn="ctr"/>
              <a:r>
                <a:rPr lang="vi-VN" sz="1600" dirty="0">
                  <a:solidFill>
                    <a:srgbClr val="002060"/>
                  </a:solidFill>
                  <a:latin typeface="Times New Roman" panose="02020603050405020304" pitchFamily="18" charset="0"/>
                  <a:cs typeface="Times New Roman" panose="02020603050405020304" pitchFamily="18" charset="0"/>
                </a:rPr>
                <a:t>Tôi là ba lô, tôi sẽ giúp các bạn mang quần áo và các đồ dùng thật gọn gàng. Hãy mang tôi theo!</a:t>
              </a:r>
            </a:p>
          </p:txBody>
        </p:sp>
      </p:gr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1250257" y="1052712"/>
              <a:ext cx="7169844" cy="707886"/>
            </a:xfrm>
            <a:prstGeom prst="rect">
              <a:avLst/>
            </a:prstGeom>
            <a:noFill/>
          </p:spPr>
          <p:txBody>
            <a:bodyPr wrap="square" rtlCol="0">
              <a:spAutoFit/>
            </a:bodyPr>
            <a:lstStyle/>
            <a:p>
              <a:pPr algn="just"/>
              <a:r>
                <a:rPr lang="vi-VN" sz="2000" dirty="0">
                  <a:latin typeface="Times New Roman" panose="02020603050405020304" pitchFamily="18" charset="0"/>
                  <a:cs typeface="Times New Roman" panose="02020603050405020304" pitchFamily="18" charset="0"/>
                </a:rPr>
                <a:t>Trao đổi với bố mẹ về kế hoạch một chuyến đi sắp tới của gia đình và những đồ dùng cá nhân em dự định mang theo.</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4">
            <a:clrChange>
              <a:clrFrom>
                <a:srgbClr val="FFFFFF"/>
              </a:clrFrom>
              <a:clrTo>
                <a:srgbClr val="FFFFFF">
                  <a:alpha val="0"/>
                </a:srgbClr>
              </a:clrTo>
            </a:clrChange>
          </a:blip>
          <a:srcRect t="8827" b="16297"/>
          <a:stretch/>
        </p:blipFill>
        <p:spPr>
          <a:xfrm>
            <a:off x="1930399" y="1688438"/>
            <a:ext cx="5283201" cy="3283367"/>
          </a:xfrm>
          <a:prstGeom prst="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3392328" y="126959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3392328" y="199066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3392328" y="274778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3368180" y="350490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defRPr/>
              </a:pPr>
              <a:endParaRPr lang="zh-CN" altLang="en-US" sz="1800"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22697" y="79876"/>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0362" y="64290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312417" y="902929"/>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5308" y="616377"/>
            <a:ext cx="452015" cy="734164"/>
          </a:xfrm>
          <a:prstGeom prst="rect">
            <a:avLst/>
          </a:prstGeom>
        </p:spPr>
      </p:pic>
      <p:pic>
        <p:nvPicPr>
          <p:cNvPr id="35" name="图片 7"/>
          <p:cNvPicPr>
            <a:picLocks noChangeAspect="1"/>
          </p:cNvPicPr>
          <p:nvPr/>
        </p:nvPicPr>
        <p:blipFill rotWithShape="1">
          <a:blip r:embed="rId7">
            <a:extLst>
              <a:ext uri="{28A0092B-C50C-407E-A947-70E740481C1C}">
                <a14:useLocalDpi xmlns:a14="http://schemas.microsoft.com/office/drawing/2010/main" val="0"/>
              </a:ext>
            </a:extLst>
          </a:blip>
          <a:srcRect l="65866" t="43141" r="16000" b="18696"/>
          <a:stretch/>
        </p:blipFill>
        <p:spPr>
          <a:xfrm>
            <a:off x="7384137" y="3836405"/>
            <a:ext cx="871871" cy="1032141"/>
          </a:xfrm>
          <a:prstGeom prst="rect">
            <a:avLst/>
          </a:prstGeom>
        </p:spPr>
      </p:pic>
      <p:pic>
        <p:nvPicPr>
          <p:cNvPr id="36" name="图片 6"/>
          <p:cNvPicPr>
            <a:picLocks noChangeAspect="1"/>
          </p:cNvPicPr>
          <p:nvPr/>
        </p:nvPicPr>
        <p:blipFill rotWithShape="1">
          <a:blip r:embed="rId8">
            <a:extLst>
              <a:ext uri="{28A0092B-C50C-407E-A947-70E740481C1C}">
                <a14:useLocalDpi xmlns:a14="http://schemas.microsoft.com/office/drawing/2010/main" val="0"/>
              </a:ext>
            </a:extLst>
          </a:blip>
          <a:srcRect l="54800" t="72533" r="8533"/>
          <a:stretch/>
        </p:blipFill>
        <p:spPr>
          <a:xfrm>
            <a:off x="7359704" y="4534525"/>
            <a:ext cx="1470467" cy="619601"/>
          </a:xfrm>
          <a:prstGeom prst="rect">
            <a:avLst/>
          </a:prstGeom>
        </p:spPr>
      </p:pic>
      <p:pic>
        <p:nvPicPr>
          <p:cNvPr id="37"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0036" y="-254726"/>
            <a:ext cx="7967963" cy="5410851"/>
          </a:xfrm>
          <a:prstGeom prst="rect">
            <a:avLst/>
          </a:prstGeom>
        </p:spPr>
      </p:pic>
      <p:pic>
        <p:nvPicPr>
          <p:cNvPr id="45" name="图片 5"/>
          <p:cNvPicPr>
            <a:picLocks noChangeAspect="1"/>
          </p:cNvPicPr>
          <p:nvPr/>
        </p:nvPicPr>
        <p:blipFill rotWithShape="1">
          <a:blip r:embed="rId10">
            <a:extLst>
              <a:ext uri="{28A0092B-C50C-407E-A947-70E740481C1C}">
                <a14:useLocalDpi xmlns:a14="http://schemas.microsoft.com/office/drawing/2010/main" val="0"/>
              </a:ext>
            </a:extLst>
          </a:blip>
          <a:srcRect l="38581" t="24563" r="40933" b="26282"/>
          <a:stretch/>
        </p:blipFill>
        <p:spPr>
          <a:xfrm flipH="1">
            <a:off x="1206074" y="4036064"/>
            <a:ext cx="821533" cy="1108848"/>
          </a:xfrm>
          <a:prstGeom prst="rect">
            <a:avLst/>
          </a:prstGeom>
        </p:spPr>
      </p:pic>
      <p:sp>
        <p:nvSpPr>
          <p:cNvPr id="20" name="文本框 6"/>
          <p:cNvSpPr txBox="1">
            <a:spLocks noChangeArrowheads="1"/>
          </p:cNvSpPr>
          <p:nvPr/>
        </p:nvSpPr>
        <p:spPr bwMode="auto">
          <a:xfrm>
            <a:off x="2160428" y="290923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3" indent="-200523" algn="just" defTabSz="395570" fontAlgn="base">
              <a:spcBef>
                <a:spcPct val="0"/>
              </a:spcBef>
              <a:spcAft>
                <a:spcPct val="0"/>
              </a:spcAft>
              <a:buFont typeface="Wingdings" panose="05000000000000000000" pitchFamily="2" charset="2"/>
              <a:buChar char="v"/>
              <a:defRPr/>
            </a:pPr>
            <a:endParaRPr lang="zh-CN" altLang="en-US" sz="1200" b="1"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2" name="文本框 6">
            <a:extLst>
              <a:ext uri="{FF2B5EF4-FFF2-40B4-BE49-F238E27FC236}">
                <a16:creationId xmlns:a16="http://schemas.microsoft.com/office/drawing/2014/main" id="{A018FCFC-CC95-46B2-8B8D-DE6087947754}"/>
              </a:ext>
            </a:extLst>
          </p:cNvPr>
          <p:cNvSpPr txBox="1">
            <a:spLocks noChangeArrowheads="1"/>
          </p:cNvSpPr>
          <p:nvPr/>
        </p:nvSpPr>
        <p:spPr bwMode="auto">
          <a:xfrm>
            <a:off x="2160428" y="3952301"/>
            <a:ext cx="4314207" cy="2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22" tIns="35161" rIns="70322" bIns="35161">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marL="200523" indent="-200523" algn="just" defTabSz="395570" fontAlgn="base">
              <a:spcBef>
                <a:spcPct val="0"/>
              </a:spcBef>
              <a:spcAft>
                <a:spcPct val="0"/>
              </a:spcAft>
              <a:buFont typeface="Wingdings" panose="05000000000000000000" pitchFamily="2" charset="2"/>
              <a:buChar char="v"/>
              <a:defRPr/>
            </a:pPr>
            <a:endParaRPr lang="zh-CN" altLang="en-US" sz="1200" b="1" dirty="0">
              <a:solidFill>
                <a:srgbClr val="00206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43" name="TextBox 42">
            <a:extLst>
              <a:ext uri="{FF2B5EF4-FFF2-40B4-BE49-F238E27FC236}">
                <a16:creationId xmlns:a16="http://schemas.microsoft.com/office/drawing/2014/main" id="{109C35C7-79C0-5595-61F5-9B0520FF4EEA}"/>
              </a:ext>
            </a:extLst>
          </p:cNvPr>
          <p:cNvSpPr txBox="1"/>
          <p:nvPr/>
        </p:nvSpPr>
        <p:spPr>
          <a:xfrm>
            <a:off x="1579759" y="1605816"/>
            <a:ext cx="5325194" cy="2677656"/>
          </a:xfrm>
          <a:prstGeom prst="rect">
            <a:avLst/>
          </a:prstGeom>
          <a:noFill/>
        </p:spPr>
        <p:txBody>
          <a:bodyPr wrap="square">
            <a:spAutoFit/>
          </a:bodyPr>
          <a:lstStyle/>
          <a:p>
            <a:pPr defTabSz="914378">
              <a:defRPr/>
            </a:pPr>
            <a:r>
              <a:rPr lang="en-US" sz="2800" dirty="0">
                <a:latin typeface="Times New Roman" panose="02020603050405020304" pitchFamily="18" charset="0"/>
              </a:rPr>
              <a:t>1.Học </a:t>
            </a:r>
            <a:r>
              <a:rPr lang="en-US" sz="2800" dirty="0" err="1">
                <a:latin typeface="Times New Roman" panose="02020603050405020304" pitchFamily="18" charset="0"/>
              </a:rPr>
              <a:t>sinh</a:t>
            </a:r>
            <a:r>
              <a:rPr lang="en-US" sz="2800" dirty="0">
                <a:latin typeface="Times New Roman" panose="02020603050405020304" pitchFamily="18" charset="0"/>
              </a:rPr>
              <a:t> </a:t>
            </a:r>
            <a:r>
              <a:rPr lang="en-US" sz="2800" dirty="0" err="1">
                <a:latin typeface="Times New Roman" panose="02020603050405020304" pitchFamily="18" charset="0"/>
              </a:rPr>
              <a:t>tự</a:t>
            </a:r>
            <a:r>
              <a:rPr lang="en-US" sz="2800" dirty="0">
                <a:latin typeface="Times New Roman" panose="02020603050405020304" pitchFamily="18" charset="0"/>
              </a:rPr>
              <a:t> </a:t>
            </a:r>
            <a:r>
              <a:rPr lang="en-US" sz="2800" dirty="0" err="1">
                <a:latin typeface="Times New Roman" panose="02020603050405020304" pitchFamily="18" charset="0"/>
              </a:rPr>
              <a:t>chuẩn</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dung </a:t>
            </a:r>
            <a:r>
              <a:rPr lang="en-US" sz="2800" dirty="0" err="1">
                <a:latin typeface="Times New Roman" panose="02020603050405020304" pitchFamily="18" charset="0"/>
              </a:rPr>
              <a:t>cá</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mang</a:t>
            </a:r>
            <a:r>
              <a:rPr lang="en-US" sz="2800" dirty="0">
                <a:latin typeface="Times New Roman" panose="02020603050405020304" pitchFamily="18" charset="0"/>
              </a:rPr>
              <a:t> </a:t>
            </a:r>
            <a:r>
              <a:rPr lang="en-US" sz="2800" dirty="0" err="1">
                <a:latin typeface="Times New Roman" panose="02020603050405020304" pitchFamily="18" charset="0"/>
              </a:rPr>
              <a:t>theo</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chuyến</a:t>
            </a:r>
            <a:r>
              <a:rPr lang="en-US" sz="2800" dirty="0">
                <a:latin typeface="Times New Roman" panose="02020603050405020304" pitchFamily="18" charset="0"/>
              </a:rPr>
              <a:t> </a:t>
            </a:r>
            <a:r>
              <a:rPr lang="en-US" sz="2800" dirty="0" err="1">
                <a:latin typeface="Times New Roman" panose="02020603050405020304" pitchFamily="18" charset="0"/>
              </a:rPr>
              <a:t>đi;dã</a:t>
            </a:r>
            <a:r>
              <a:rPr lang="en-US" sz="2800" dirty="0">
                <a:latin typeface="Times New Roman" panose="02020603050405020304" pitchFamily="18" charset="0"/>
              </a:rPr>
              <a:t> </a:t>
            </a:r>
            <a:r>
              <a:rPr lang="en-US" sz="2800" dirty="0" err="1">
                <a:latin typeface="Times New Roman" panose="02020603050405020304" pitchFamily="18" charset="0"/>
              </a:rPr>
              <a:t>ngoại,về</a:t>
            </a:r>
            <a:r>
              <a:rPr lang="en-US" sz="2800" dirty="0">
                <a:latin typeface="Times New Roman" panose="02020603050405020304" pitchFamily="18" charset="0"/>
              </a:rPr>
              <a:t> </a:t>
            </a:r>
            <a:r>
              <a:rPr lang="en-US" sz="2800" dirty="0" err="1">
                <a:latin typeface="Times New Roman" panose="02020603050405020304" pitchFamily="18" charset="0"/>
              </a:rPr>
              <a:t>quê,trại</a:t>
            </a:r>
            <a:r>
              <a:rPr lang="en-US" sz="2800" dirty="0">
                <a:latin typeface="Times New Roman" panose="02020603050405020304" pitchFamily="18" charset="0"/>
              </a:rPr>
              <a:t> </a:t>
            </a:r>
            <a:r>
              <a:rPr lang="en-US" sz="2800" dirty="0" err="1">
                <a:latin typeface="Times New Roman" panose="02020603050405020304" pitchFamily="18" charset="0"/>
              </a:rPr>
              <a:t>hè</a:t>
            </a:r>
            <a:r>
              <a:rPr lang="en-US" sz="2800" dirty="0">
                <a:latin typeface="Times New Roman" panose="02020603050405020304" pitchFamily="18" charset="0"/>
              </a:rPr>
              <a:t> hay du </a:t>
            </a:r>
            <a:r>
              <a:rPr lang="en-US" sz="2800" dirty="0" err="1">
                <a:latin typeface="Times New Roman" panose="02020603050405020304" pitchFamily="18" charset="0"/>
              </a:rPr>
              <a:t>lịch</a:t>
            </a:r>
            <a:r>
              <a:rPr lang="en-US" sz="2800" dirty="0">
                <a:latin typeface="Times New Roman" panose="02020603050405020304" pitchFamily="18" charset="0"/>
              </a:rPr>
              <a:t>.</a:t>
            </a:r>
          </a:p>
          <a:p>
            <a:pPr defTabSz="914378">
              <a:defRPr/>
            </a:pPr>
            <a:r>
              <a:rPr lang="en-US" sz="2800">
                <a:latin typeface="Times New Roman" panose="02020603050405020304" pitchFamily="18" charset="0"/>
              </a:rPr>
              <a:t>2.Biết </a:t>
            </a:r>
            <a:r>
              <a:rPr lang="en-US" sz="2800" dirty="0" err="1">
                <a:latin typeface="Times New Roman" panose="02020603050405020304" pitchFamily="18" charset="0"/>
              </a:rPr>
              <a:t>tự</a:t>
            </a:r>
            <a:r>
              <a:rPr lang="en-US" sz="2800" dirty="0">
                <a:latin typeface="Times New Roman" panose="02020603050405020304" pitchFamily="18" charset="0"/>
              </a:rPr>
              <a:t> </a:t>
            </a:r>
            <a:r>
              <a:rPr lang="en-US" sz="2800" dirty="0" err="1">
                <a:latin typeface="Times New Roman" panose="02020603050405020304" pitchFamily="18" charset="0"/>
              </a:rPr>
              <a:t>quản</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dung </a:t>
            </a:r>
            <a:r>
              <a:rPr lang="en-US" sz="2800" dirty="0" err="1">
                <a:latin typeface="Times New Roman" panose="02020603050405020304" pitchFamily="18" charset="0"/>
              </a:rPr>
              <a:t>cá</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ra</a:t>
            </a:r>
            <a:r>
              <a:rPr lang="en-US" sz="2800" dirty="0">
                <a:latin typeface="Times New Roman" panose="02020603050405020304" pitchFamily="18" charset="0"/>
              </a:rPr>
              <a:t> </a:t>
            </a:r>
            <a:r>
              <a:rPr lang="en-US" sz="2800" dirty="0" err="1">
                <a:latin typeface="Times New Roman" panose="02020603050405020304" pitchFamily="18" charset="0"/>
              </a:rPr>
              <a:t>ngoài</a:t>
            </a:r>
            <a:r>
              <a:rPr lang="en-US" sz="2800" dirty="0">
                <a:latin typeface="Times New Roman" panose="02020603050405020304" pitchFamily="18" charset="0"/>
              </a:rPr>
              <a:t>.</a:t>
            </a:r>
            <a:endParaRPr lang="vi-VN" sz="2800" dirty="0">
              <a:latin typeface="Times New Roman" panose="02020603050405020304" pitchFamily="18" charset="0"/>
            </a:endParaRPr>
          </a:p>
        </p:txBody>
      </p:sp>
      <p:sp>
        <p:nvSpPr>
          <p:cNvPr id="33" name="TextBox 32">
            <a:extLst>
              <a:ext uri="{FF2B5EF4-FFF2-40B4-BE49-F238E27FC236}">
                <a16:creationId xmlns:a16="http://schemas.microsoft.com/office/drawing/2014/main" id="{235F6F12-CCEE-452A-A579-1E14567FB943}"/>
              </a:ext>
            </a:extLst>
          </p:cNvPr>
          <p:cNvSpPr txBox="1"/>
          <p:nvPr/>
        </p:nvSpPr>
        <p:spPr>
          <a:xfrm>
            <a:off x="1690556" y="980240"/>
            <a:ext cx="5640705" cy="556976"/>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defRPr/>
            </a:pPr>
            <a:r>
              <a:rPr lang="en-US" sz="3158"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p>
        </p:txBody>
      </p:sp>
    </p:spTree>
    <p:extLst>
      <p:ext uri="{BB962C8B-B14F-4D97-AF65-F5344CB8AC3E}">
        <p14:creationId xmlns:p14="http://schemas.microsoft.com/office/powerpoint/2010/main" val="224019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0" presetClass="path" presetSubtype="0" accel="50000" decel="50000" fill="hold" nodeType="withEffect">
                                  <p:stCondLst>
                                    <p:cond delay="0"/>
                                  </p:stCondLst>
                                  <p:childTnLst>
                                    <p:animMotion origin="layout" path="M 0.86389 0.85926 L 0.86389 0.85957 C 0.86134 0.86296 0.85857 0.86728 0.85556 0.87006 C 0.85417 0.8713 0.85255 0.87161 0.8507 0.87191 C 0.84514 0.87407 0.84005 0.875 0.83449 0.87654 L 0.79283 0.87407 C 0.78889 0.87377 0.78519 0.87346 0.78171 0.87191 C 0.78033 0.87161 0.77963 0.86852 0.77847 0.8679 C 0.77477 0.86574 0.77107 0.86512 0.76759 0.86358 C 0.75833 0.85988 0.76713 0.86265 0.7544 0.85926 C 0.74699 0.85494 0.75463 0.85926 0.74144 0.85309 C 0.73565 0.85031 0.72917 0.84661 0.72361 0.84444 C 0.72014 0.84352 0.71713 0.84321 0.71412 0.84228 C 0.71158 0.84198 0.70949 0.84105 0.70671 0.84043 C 0.70208 0.83765 0.69722 0.83395 0.69259 0.83179 C 0.68727 0.82932 0.68079 0.82716 0.6757 0.82346 C 0.67014 0.81914 0.66945 0.8179 0.66505 0.81265 C 0.66065 0.78117 0.6632 0.80216 0.66505 0.73025 C 0.66505 0.72593 0.66597 0.72191 0.6662 0.71759 C 0.66806 0.69568 0.66783 0.68395 0.66898 0.66049 C 0.67083 0.61019 0.66898 0.66111 0.67107 0.62654 C 0.67153 0.61883 0.67176 0.6108 0.67245 0.60309 C 0.67269 0.58364 0.67361 0.56358 0.67361 0.54414 C 0.67361 0.54136 0.67523 0.48673 0.67107 0.46358 C 0.67037 0.45988 0.66968 0.45617 0.66898 0.45309 C 0.66806 0.44969 0.6662 0.44722 0.66505 0.44444 C 0.66435 0.44043 0.66412 0.4358 0.66273 0.43179 C 0.66065 0.42562 0.65764 0.42068 0.65579 0.41482 C 0.65486 0.41265 0.6544 0.41049 0.65324 0.40864 C 0.65162 0.40556 0.65046 0.40247 0.64838 0.4 C 0.64699 0.39815 0.64537 0.39753 0.64375 0.39599 C 0.64213 0.39414 0.64097 0.39105 0.63889 0.38951 C 0.63681 0.38765 0.63426 0.38673 0.63195 0.38519 C 0.62963 0.38395 0.62801 0.3821 0.6257 0.38117 C 0.61945 0.37685 0.61945 0.37716 0.61412 0.37469 C 0.60208 0.3642 0.61713 0.37716 0.60347 0.36636 C 0.60162 0.36482 0.60046 0.36265 0.59838 0.36204 C 0.59514 0.36049 0.59144 0.36019 0.58773 0.35988 C 0.55116 0.35494 0.58102 0.36049 0.55671 0.35556 C 0.54908 0.35617 0.51713 0.35679 0.50347 0.35988 C 0.50208 0.36019 0.5007 0.36142 0.49977 0.36204 C 0.49745 0.36296 0.49514 0.36358 0.49283 0.3642 C 0.48241 0.36698 0.48495 0.36605 0.47361 0.36821 L 0.46412 0.37037 C 0.45185 0.36914 0.43935 0.36914 0.42732 0.36636 C 0.42431 0.36543 0.42153 0.36173 0.41898 0.35988 C 0.41644 0.35803 0.41412 0.3571 0.41181 0.35556 L 0.40463 0.3429 C 0.40347 0.34074 0.40232 0.33858 0.40093 0.33673 C 0.39769 0.33241 0.39468 0.32778 0.3912 0.32377 C 0.39005 0.32253 0.38889 0.32099 0.38773 0.31975 C 0.38634 0.31759 0.38449 0.31512 0.38287 0.31327 C 0.38171 0.31173 0.37963 0.3108 0.37824 0.30895 C 0.37708 0.30772 0.3757 0.30617 0.37477 0.30494 C 0.37338 0.3037 0.37245 0.3034 0.37107 0.30247 C 0.3669 0.3 0.36343 0.29599 0.35926 0.29414 C 0.35602 0.2929 0.35255 0.29198 0.34977 0.29012 C 0.32107 0.27161 0.34167 0.28117 0.32847 0.27531 C 0.32685 0.27284 0.32454 0.27161 0.32338 0.26883 C 0.32245 0.26728 0.32292 0.26451 0.32222 0.26265 C 0.32153 0.25988 0.31991 0.25803 0.31875 0.25617 L 0.3162 0.24321 C 0.31574 0.24136 0.31551 0.2392 0.31528 0.23704 L 0.31389 0.2284 C 0.31343 0.22161 0.31366 0.2142 0.31296 0.20741 C 0.31227 0.20401 0.31019 0.20216 0.30903 0.19877 C 0.30185 0.17654 0.31736 0.21482 0.3044 0.18395 C 0.30208 0.17191 0.30486 0.18272 0.29861 0.17161 C 0.29445 0.1642 0.29398 0.15833 0.28912 0.15247 C 0.28796 0.15123 0.28634 0.15123 0.28565 0.15031 C 0.28333 0.14846 0.28148 0.14568 0.2794 0.14414 C 0.27708 0.14228 0.27454 0.14136 0.27222 0.13951 C 0.27037 0.13858 0.26505 0.13457 0.26273 0.13333 C 0.26065 0.13241 0.25857 0.1321 0.25695 0.13117 C 0.24653 0.1321 0.23588 0.13179 0.22593 0.13333 C 0.22269 0.13395 0.21968 0.13704 0.21644 0.13765 L 0.20463 0.13951 C 0.20139 0.14043 0.19815 0.14136 0.19514 0.14198 C 0.19028 0.14259 0.18565 0.14321 0.18079 0.14414 C 0.17917 0.14475 0.17755 0.14506 0.17593 0.14599 C 0.17477 0.14661 0.17361 0.14784 0.17245 0.14815 C 0.17037 0.14907 0.16829 0.14969 0.16644 0.15031 C 0.15833 0.15741 0.15764 0.15895 0.14514 0.16296 C 0.13982 0.16451 0.13472 0.16451 0.1294 0.16512 C 0.10093 0.16944 0.13727 0.16605 0.08542 0.16914 C 0.0838 0.17006 0.08218 0.17099 0.08079 0.17161 C 0.05972 0.17562 0.07014 0.17006 0.06042 0.17562 C 0.05046 0.175 0.04051 0.17623 0.03079 0.17346 C 0.0294 0.17315 0.0294 0.16883 0.02847 0.16728 C 0.02732 0.16574 0.02593 0.16574 0.02477 0.16512 C 0.02245 0.1534 0.02477 0.16389 0.0213 0.15247 C 0.01898 0.14506 0.01898 0.14475 0.01759 0.13765 C 0.01713 0.11728 0.0169 0.09661 0.01644 0.07623 C 0.0162 0.06698 0.01597 0.05772 0.01528 0.04846 C 0.01505 0.04661 0.01482 0.04414 0.01412 0.04228 C 0.01343 0.04043 0.0125 0.03951 0.01181 0.03827 L 0.01528 0.03827 " pathEditMode="relative" rAng="0" ptsTypes="AAAAAAAAAAAAAAAAAAAAAAAAAAAAAAAAAAAAAAAAAAAAAAAAAAAAAAAAAAAAAAAAAAAAAAAAAAAAAAAAAAAAAAAAAAAAAAAAA">
                                      <p:cBhvr>
                                        <p:cTn id="19" dur="2000" fill="hold"/>
                                        <p:tgtEl>
                                          <p:spTgt spid="39"/>
                                        </p:tgtEl>
                                        <p:attrNameLst>
                                          <p:attrName>ppt_x</p:attrName>
                                          <p:attrName>ppt_y</p:attrName>
                                        </p:attrNameLst>
                                      </p:cBhvr>
                                      <p:rCtr x="-42593" y="-40185"/>
                                    </p:animMotion>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750" fill="hold"/>
                                        <p:tgtEl>
                                          <p:spTgt spid="40"/>
                                        </p:tgtEl>
                                        <p:attrNameLst>
                                          <p:attrName>ppt_w</p:attrName>
                                        </p:attrNameLst>
                                      </p:cBhvr>
                                      <p:tavLst>
                                        <p:tav tm="0">
                                          <p:val>
                                            <p:fltVal val="0"/>
                                          </p:val>
                                        </p:tav>
                                        <p:tav tm="100000">
                                          <p:val>
                                            <p:strVal val="#ppt_w"/>
                                          </p:val>
                                        </p:tav>
                                      </p:tavLst>
                                    </p:anim>
                                    <p:anim calcmode="lin" valueType="num">
                                      <p:cBhvr>
                                        <p:cTn id="23" dur="750" fill="hold"/>
                                        <p:tgtEl>
                                          <p:spTgt spid="40"/>
                                        </p:tgtEl>
                                        <p:attrNameLst>
                                          <p:attrName>ppt_h</p:attrName>
                                        </p:attrNameLst>
                                      </p:cBhvr>
                                      <p:tavLst>
                                        <p:tav tm="0">
                                          <p:val>
                                            <p:fltVal val="0"/>
                                          </p:val>
                                        </p:tav>
                                        <p:tav tm="100000">
                                          <p:val>
                                            <p:strVal val="#ppt_h"/>
                                          </p:val>
                                        </p:tav>
                                      </p:tavLst>
                                    </p:anim>
                                    <p:animEffect transition="in" filter="fade">
                                      <p:cBhvr>
                                        <p:cTn id="24" dur="750"/>
                                        <p:tgtEl>
                                          <p:spTgt spid="40"/>
                                        </p:tgtEl>
                                      </p:cBhvr>
                                    </p:animEffect>
                                  </p:childTnLst>
                                </p:cTn>
                              </p:par>
                              <p:par>
                                <p:cTn id="25" presetID="5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750" fill="hold"/>
                                        <p:tgtEl>
                                          <p:spTgt spid="41"/>
                                        </p:tgtEl>
                                        <p:attrNameLst>
                                          <p:attrName>ppt_w</p:attrName>
                                        </p:attrNameLst>
                                      </p:cBhvr>
                                      <p:tavLst>
                                        <p:tav tm="0">
                                          <p:val>
                                            <p:fltVal val="0"/>
                                          </p:val>
                                        </p:tav>
                                        <p:tav tm="100000">
                                          <p:val>
                                            <p:strVal val="#ppt_w"/>
                                          </p:val>
                                        </p:tav>
                                      </p:tavLst>
                                    </p:anim>
                                    <p:anim calcmode="lin" valueType="num">
                                      <p:cBhvr>
                                        <p:cTn id="28" dur="750" fill="hold"/>
                                        <p:tgtEl>
                                          <p:spTgt spid="41"/>
                                        </p:tgtEl>
                                        <p:attrNameLst>
                                          <p:attrName>ppt_h</p:attrName>
                                        </p:attrNameLst>
                                      </p:cBhvr>
                                      <p:tavLst>
                                        <p:tav tm="0">
                                          <p:val>
                                            <p:fltVal val="0"/>
                                          </p:val>
                                        </p:tav>
                                        <p:tav tm="100000">
                                          <p:val>
                                            <p:strVal val="#ppt_h"/>
                                          </p:val>
                                        </p:tav>
                                      </p:tavLst>
                                    </p:anim>
                                    <p:animEffect transition="in" filter="fade">
                                      <p:cBhvr>
                                        <p:cTn id="29" dur="75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750" fill="hold"/>
                                        <p:tgtEl>
                                          <p:spTgt spid="42"/>
                                        </p:tgtEl>
                                        <p:attrNameLst>
                                          <p:attrName>ppt_w</p:attrName>
                                        </p:attrNameLst>
                                      </p:cBhvr>
                                      <p:tavLst>
                                        <p:tav tm="0">
                                          <p:val>
                                            <p:fltVal val="0"/>
                                          </p:val>
                                        </p:tav>
                                        <p:tav tm="100000">
                                          <p:val>
                                            <p:strVal val="#ppt_w"/>
                                          </p:val>
                                        </p:tav>
                                      </p:tavLst>
                                    </p:anim>
                                    <p:anim calcmode="lin" valueType="num">
                                      <p:cBhvr>
                                        <p:cTn id="33" dur="750" fill="hold"/>
                                        <p:tgtEl>
                                          <p:spTgt spid="42"/>
                                        </p:tgtEl>
                                        <p:attrNameLst>
                                          <p:attrName>ppt_h</p:attrName>
                                        </p:attrNameLst>
                                      </p:cBhvr>
                                      <p:tavLst>
                                        <p:tav tm="0">
                                          <p:val>
                                            <p:fltVal val="0"/>
                                          </p:val>
                                        </p:tav>
                                        <p:tav tm="100000">
                                          <p:val>
                                            <p:strVal val="#ppt_h"/>
                                          </p:val>
                                        </p:tav>
                                      </p:tavLst>
                                    </p:anim>
                                    <p:animEffect transition="in" filter="fade">
                                      <p:cBhvr>
                                        <p:cTn id="34" dur="750"/>
                                        <p:tgtEl>
                                          <p:spTgt spid="42"/>
                                        </p:tgtEl>
                                      </p:cBhvr>
                                    </p:animEffect>
                                  </p:childTnLst>
                                </p:cTn>
                              </p:par>
                              <p:par>
                                <p:cTn id="35" presetID="3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800" decel="100000"/>
                                        <p:tgtEl>
                                          <p:spTgt spid="37"/>
                                        </p:tgtEl>
                                      </p:cBhvr>
                                    </p:animEffect>
                                    <p:anim calcmode="lin" valueType="num">
                                      <p:cBhvr>
                                        <p:cTn id="38" dur="800" decel="100000" fill="hold"/>
                                        <p:tgtEl>
                                          <p:spTgt spid="37"/>
                                        </p:tgtEl>
                                        <p:attrNameLst>
                                          <p:attrName>style.rotation</p:attrName>
                                        </p:attrNameLst>
                                      </p:cBhvr>
                                      <p:tavLst>
                                        <p:tav tm="0">
                                          <p:val>
                                            <p:fltVal val="-90"/>
                                          </p:val>
                                        </p:tav>
                                        <p:tav tm="100000">
                                          <p:val>
                                            <p:fltVal val="0"/>
                                          </p:val>
                                        </p:tav>
                                      </p:tavLst>
                                    </p:anim>
                                    <p:anim calcmode="lin" valueType="num">
                                      <p:cBhvr>
                                        <p:cTn id="39" dur="800" decel="100000" fill="hold"/>
                                        <p:tgtEl>
                                          <p:spTgt spid="37"/>
                                        </p:tgtEl>
                                        <p:attrNameLst>
                                          <p:attrName>ppt_x</p:attrName>
                                        </p:attrNameLst>
                                      </p:cBhvr>
                                      <p:tavLst>
                                        <p:tav tm="0">
                                          <p:val>
                                            <p:strVal val="#ppt_x+0.4"/>
                                          </p:val>
                                        </p:tav>
                                        <p:tav tm="100000">
                                          <p:val>
                                            <p:strVal val="#ppt_x-0.05"/>
                                          </p:val>
                                        </p:tav>
                                      </p:tavLst>
                                    </p:anim>
                                    <p:anim calcmode="lin" valueType="num">
                                      <p:cBhvr>
                                        <p:cTn id="40" dur="800" decel="100000" fill="hold"/>
                                        <p:tgtEl>
                                          <p:spTgt spid="3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43" presetID="22" presetClass="entr" presetSubtype="4"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1000"/>
                                        <p:tgtEl>
                                          <p:spTgt spid="45"/>
                                        </p:tgtEl>
                                      </p:cBhvr>
                                    </p:animEffect>
                                  </p:childTnLst>
                                </p:cTn>
                              </p:par>
                              <p:par>
                                <p:cTn id="46" presetID="22" presetClass="entr" presetSubtype="4" fill="hold" nodeType="withEffect">
                                  <p:stCondLst>
                                    <p:cond delay="100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par>
                                <p:cTn id="52" presetID="42" presetClass="entr" presetSubtype="0" fill="hold" grpId="0" nodeType="withEffect" nodePh="1">
                                  <p:stCondLst>
                                    <p:cond delay="0"/>
                                  </p:stCondLst>
                                  <p:endCondLst>
                                    <p:cond evt="begin" delay="0">
                                      <p:tn val="52"/>
                                    </p:cond>
                                  </p:end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558C9-BE0C-423C-9B02-5997E9BEEA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0323" y="796345"/>
            <a:ext cx="8389938" cy="3697852"/>
          </a:xfrm>
          <a:prstGeom prst="rect">
            <a:avLst/>
          </a:prstGeom>
        </p:spPr>
      </p:pic>
    </p:spTree>
    <p:extLst>
      <p:ext uri="{BB962C8B-B14F-4D97-AF65-F5344CB8AC3E}">
        <p14:creationId xmlns:p14="http://schemas.microsoft.com/office/powerpoint/2010/main" val="48743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371</Words>
  <Application>Microsoft Office PowerPoint</Application>
  <PresentationFormat>On-screen Show (16:9)</PresentationFormat>
  <Paragraphs>24</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Times New Roman</vt:lpstr>
      <vt:lpstr>Wingdings</vt:lpstr>
      <vt:lpstr>Arial</vt:lpstr>
      <vt:lpstr>UTM Androgyne</vt:lpstr>
      <vt:lpstr>UTM Cookies</vt:lpstr>
      <vt:lpstr>Baloo 2</vt:lpstr>
      <vt:lpstr>Pangolin</vt:lpstr>
      <vt:lpstr>English Vocabulary Workshop by Slidesgo</vt:lpstr>
      <vt:lpstr>Bài 17: Hành trang lên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Nguyễn Thu Hường</cp:lastModifiedBy>
  <cp:revision>43</cp:revision>
  <dcterms:modified xsi:type="dcterms:W3CDTF">2022-12-25T08:10:24Z</dcterms:modified>
</cp:coreProperties>
</file>