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83" r:id="rId4"/>
    <p:sldMasterId id="2147483695" r:id="rId5"/>
  </p:sldMasterIdLst>
  <p:notesMasterIdLst>
    <p:notesMasterId r:id="rId20"/>
  </p:notesMasterIdLst>
  <p:sldIdLst>
    <p:sldId id="953" r:id="rId6"/>
    <p:sldId id="959" r:id="rId7"/>
    <p:sldId id="275" r:id="rId8"/>
    <p:sldId id="463" r:id="rId9"/>
    <p:sldId id="955" r:id="rId10"/>
    <p:sldId id="465" r:id="rId11"/>
    <p:sldId id="956" r:id="rId12"/>
    <p:sldId id="466" r:id="rId13"/>
    <p:sldId id="957" r:id="rId14"/>
    <p:sldId id="958" r:id="rId15"/>
    <p:sldId id="361" r:id="rId16"/>
    <p:sldId id="269" r:id="rId17"/>
    <p:sldId id="436" r:id="rId18"/>
    <p:sldId id="9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63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8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93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43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2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55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1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8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81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5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2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1" r:id="rId4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xmlns="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+mj-lt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+mj-lt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+mj-lt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xmlns="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,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chuẩn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5836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xmlns="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,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chuẩn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6588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E9BE4EE-AC72-4759-8997-AEA39AA44A1E}"/>
              </a:ext>
            </a:extLst>
          </p:cNvPr>
          <p:cNvSpPr txBox="1"/>
          <p:nvPr/>
        </p:nvSpPr>
        <p:spPr>
          <a:xfrm>
            <a:off x="2942970" y="202812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iệt kê 4 – 5 việc thường làm hằng ngày từ lúc đi học về cho đến khi đi 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4" y="667543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273</Words>
  <Application>Microsoft Office PowerPoint</Application>
  <PresentationFormat>Widescreen</PresentationFormat>
  <Paragraphs>29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FontAwesome</vt:lpstr>
      <vt:lpstr>Quicksand Medium</vt:lpstr>
      <vt:lpstr>Times New Roman</vt:lpstr>
      <vt:lpstr>Wingdings</vt:lpstr>
      <vt:lpstr>印品黑体</vt:lpstr>
      <vt:lpstr>字魂59号-创粗黑</vt:lpstr>
      <vt:lpstr>1_Custom Design</vt:lpstr>
      <vt:lpstr>包图主题2</vt:lpstr>
      <vt:lpstr>1_Office 主题​​</vt:lpstr>
      <vt:lpstr>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2021-06-14T14:21:30Z</dcterms:created>
  <dcterms:modified xsi:type="dcterms:W3CDTF">2022-12-13T08:06:42Z</dcterms:modified>
</cp:coreProperties>
</file>