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681" r:id="rId4"/>
  </p:sldMasterIdLst>
  <p:notesMasterIdLst>
    <p:notesMasterId r:id="rId16"/>
  </p:notesMasterIdLst>
  <p:sldIdLst>
    <p:sldId id="257" r:id="rId5"/>
    <p:sldId id="471" r:id="rId6"/>
    <p:sldId id="275" r:id="rId7"/>
    <p:sldId id="463" r:id="rId8"/>
    <p:sldId id="464" r:id="rId9"/>
    <p:sldId id="465" r:id="rId10"/>
    <p:sldId id="466" r:id="rId11"/>
    <p:sldId id="467" r:id="rId12"/>
    <p:sldId id="294" r:id="rId13"/>
    <p:sldId id="472" r:id="rId14"/>
    <p:sldId id="4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29" d="100"/>
          <a:sy n="29" d="100"/>
        </p:scale>
        <p:origin x="2117" y="8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5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6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3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6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6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22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0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9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4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9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2023/12/7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" y="2135808"/>
            <a:ext cx="4067102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1059" y="2413337"/>
            <a:ext cx="8211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14: NGHĨ NHANH, LÀM GIỎI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970BAD-A4F6-4A75-BCF9-88DC81E138E2}"/>
              </a:ext>
            </a:extLst>
          </p:cNvPr>
          <p:cNvSpPr/>
          <p:nvPr/>
        </p:nvSpPr>
        <p:spPr>
          <a:xfrm>
            <a:off x="2736320" y="1089126"/>
            <a:ext cx="7328959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=""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=""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phó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huống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bất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cuộc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3555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=""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=""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phó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huống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bất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cuộc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1933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77560" y="2603886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cuộc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sống</a:t>
            </a:r>
            <a:r>
              <a:rPr lang="en-US" sz="4000" dirty="0">
                <a:latin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đã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gặp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bất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ngờ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như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video </a:t>
            </a:r>
            <a:r>
              <a:rPr lang="en-US" sz="4000" dirty="0" err="1">
                <a:latin typeface="Calibri" panose="020F0502020204030204" pitchFamily="34" charset="0"/>
              </a:rPr>
              <a:t>vừa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xem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chưa</a:t>
            </a:r>
            <a:r>
              <a:rPr lang="en-US" sz="4000" dirty="0">
                <a:latin typeface="Calibri" panose="020F0502020204030204" pitchFamily="34" charset="0"/>
              </a:rPr>
              <a:t>? </a:t>
            </a:r>
            <a:r>
              <a:rPr lang="en-US" sz="4000" dirty="0" err="1">
                <a:latin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kể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nghe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FF3739-CCB8-4743-83A6-75544B678A33}"/>
              </a:ext>
            </a:extLst>
          </p:cNvPr>
          <p:cNvSpPr txBox="1"/>
          <p:nvPr/>
        </p:nvSpPr>
        <p:spPr>
          <a:xfrm>
            <a:off x="4136571" y="195943"/>
            <a:ext cx="523602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3" y="1516516"/>
            <a:ext cx="3550784" cy="3284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909" y="1532566"/>
            <a:ext cx="3939079" cy="3268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840" y="1532566"/>
            <a:ext cx="3137209" cy="30829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35EBE95-3356-40A6-BE38-206E291129DC}"/>
              </a:ext>
            </a:extLst>
          </p:cNvPr>
          <p:cNvSpPr/>
          <p:nvPr/>
        </p:nvSpPr>
        <p:spPr>
          <a:xfrm>
            <a:off x="1079653" y="4957590"/>
            <a:ext cx="3056918" cy="672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66EC598-BC56-4050-8E1E-40D0F7C96E1A}"/>
              </a:ext>
            </a:extLst>
          </p:cNvPr>
          <p:cNvSpPr/>
          <p:nvPr/>
        </p:nvSpPr>
        <p:spPr>
          <a:xfrm>
            <a:off x="4682169" y="4957589"/>
            <a:ext cx="3056918" cy="672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5367F4C-8092-4FDA-AFA7-B3140D7336D6}"/>
              </a:ext>
            </a:extLst>
          </p:cNvPr>
          <p:cNvSpPr/>
          <p:nvPr/>
        </p:nvSpPr>
        <p:spPr>
          <a:xfrm>
            <a:off x="8650839" y="4913520"/>
            <a:ext cx="3423647" cy="12669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Đầu cúi xuống / chườm lạnh ngay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sống xảy ra nhiều tình huống bất ngờ nhưng có thể xử lí rất đơn giản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cũng làm được.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161</Words>
  <Application>Microsoft Office PowerPoint</Application>
  <PresentationFormat>Widescreen</PresentationFormat>
  <Paragraphs>22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宋体</vt:lpstr>
      <vt:lpstr>宋体</vt:lpstr>
      <vt:lpstr>Arial</vt:lpstr>
      <vt:lpstr>Calibri</vt:lpstr>
      <vt:lpstr>Calibri Light</vt:lpstr>
      <vt:lpstr>等线</vt:lpstr>
      <vt:lpstr>Times New Roman</vt:lpstr>
      <vt:lpstr>Wingdings</vt:lpstr>
      <vt:lpstr>印品黑体</vt:lpstr>
      <vt:lpstr>字魂59号-创粗黑</vt:lpstr>
      <vt:lpstr>1_Office 主题​​</vt:lpstr>
      <vt:lpstr>包图主题2</vt:lpstr>
      <vt:lpstr>9_www.33ppt.com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14</cp:revision>
  <dcterms:created xsi:type="dcterms:W3CDTF">2021-06-13T14:47:31Z</dcterms:created>
  <dcterms:modified xsi:type="dcterms:W3CDTF">2023-12-07T08:01:16Z</dcterms:modified>
</cp:coreProperties>
</file>