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9" r:id="rId3"/>
    <p:sldMasterId id="2147483721" r:id="rId4"/>
    <p:sldMasterId id="2147483727" r:id="rId5"/>
    <p:sldMasterId id="2147483739" r:id="rId6"/>
    <p:sldMasterId id="2147483752" r:id="rId7"/>
    <p:sldMasterId id="2147483764" r:id="rId8"/>
    <p:sldMasterId id="2147483776" r:id="rId9"/>
    <p:sldMasterId id="2147483788" r:id="rId10"/>
  </p:sldMasterIdLst>
  <p:notesMasterIdLst>
    <p:notesMasterId r:id="rId35"/>
  </p:notesMasterIdLst>
  <p:sldIdLst>
    <p:sldId id="299" r:id="rId11"/>
    <p:sldId id="274" r:id="rId12"/>
    <p:sldId id="302" r:id="rId13"/>
    <p:sldId id="300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301" r:id="rId22"/>
    <p:sldId id="285" r:id="rId23"/>
    <p:sldId id="283" r:id="rId24"/>
    <p:sldId id="275" r:id="rId25"/>
    <p:sldId id="284" r:id="rId26"/>
    <p:sldId id="287" r:id="rId27"/>
    <p:sldId id="288" r:id="rId28"/>
    <p:sldId id="289" r:id="rId29"/>
    <p:sldId id="290" r:id="rId30"/>
    <p:sldId id="291" r:id="rId31"/>
    <p:sldId id="292" r:id="rId32"/>
    <p:sldId id="303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E7"/>
    <a:srgbClr val="FF1171"/>
    <a:srgbClr val="C6EFF6"/>
    <a:srgbClr val="BAEBF9"/>
    <a:srgbClr val="FFFFC8"/>
    <a:srgbClr val="FDC6FB"/>
    <a:srgbClr val="1D41D5"/>
    <a:srgbClr val="50F335"/>
    <a:srgbClr val="20A80A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5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7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4B28-CF5E-4887-BD50-69141FE0187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" y="8946"/>
            <a:ext cx="12160191" cy="684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41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20.png"/><Relationship Id="rId5" Type="http://schemas.openxmlformats.org/officeDocument/2006/relationships/image" Target="../media/image45.png"/><Relationship Id="rId10" Type="http://schemas.openxmlformats.org/officeDocument/2006/relationships/image" Target="../media/image29.png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9.xml"/><Relationship Id="rId6" Type="http://schemas.microsoft.com/office/2007/relationships/hdphoto" Target="../media/hdphoto18.wdp"/><Relationship Id="rId5" Type="http://schemas.openxmlformats.org/officeDocument/2006/relationships/image" Target="../media/image50.png"/><Relationship Id="rId10" Type="http://schemas.microsoft.com/office/2007/relationships/hdphoto" Target="../media/hdphoto20.wdp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microsoft.com/office/2007/relationships/hdphoto" Target="../media/hdphoto18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png"/><Relationship Id="rId5" Type="http://schemas.openxmlformats.org/officeDocument/2006/relationships/image" Target="../media/image56.jpeg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openxmlformats.org/officeDocument/2006/relationships/image" Target="../media/image57.jpe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microsoft.com/office/2007/relationships/hdphoto" Target="../media/hdphoto22.wdp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5.xml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2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40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39543" y="5219701"/>
            <a:ext cx="2913084" cy="12002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03727" y="5266391"/>
            <a:ext cx="2725516" cy="12193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33" y="5092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32" y="-228600"/>
            <a:ext cx="5364790" cy="3424508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0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bldLvl="0" animBg="1"/>
      <p:bldP spid="24" grpId="1" bldLvl="0" animBg="1"/>
      <p:bldP spid="27" grpId="0" bldLvl="0" animBg="1"/>
      <p:bldP spid="27" grpId="1" bldLvl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1882177" y="2572802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67401" y="1252723"/>
            <a:ext cx="5731986" cy="71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74116" y="5516548"/>
            <a:ext cx="2890685" cy="11224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90006" y="5516548"/>
            <a:ext cx="3057451" cy="113469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78" y="5182415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433" y="-49450"/>
            <a:ext cx="5605879" cy="3147357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5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31536"/>
            <a:ext cx="3939812" cy="2896870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812" y="2269770"/>
            <a:ext cx="3872865" cy="2715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921" y="3790286"/>
            <a:ext cx="4136292" cy="2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82" y="4116350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261" y="1148316"/>
            <a:ext cx="6916064" cy="47495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9378" y="5901409"/>
            <a:ext cx="629983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Chi thường tắt, mở ti vi liên tục.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09381" y="5821952"/>
            <a:ext cx="733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Hai chị em Nga dùng bút vẽ lên ghế.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" y="1951635"/>
            <a:ext cx="5303520" cy="2709144"/>
            <a:chOff x="7074021" y="1743552"/>
            <a:chExt cx="4443256" cy="2709448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6EFF6"/>
                </a:gs>
                <a:gs pos="83000">
                  <a:srgbClr val="BAEBF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188" y="2205979"/>
              <a:ext cx="3724198" cy="2247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399" y="1254642"/>
            <a:ext cx="6292215" cy="45643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75" y="4336414"/>
            <a:ext cx="2731135" cy="27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29" y="1461556"/>
            <a:ext cx="6362472" cy="43742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43947" y="1810178"/>
            <a:ext cx="4758462" cy="2687877"/>
            <a:chOff x="7074021" y="1743552"/>
            <a:chExt cx="4443256" cy="2430647"/>
          </a:xfrm>
        </p:grpSpPr>
        <p:sp>
          <p:nvSpPr>
            <p:cNvPr id="23" name="Speech Bubble: Oval 20"/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44093"/>
                <a:gd name="adj2" fmla="val 54680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42335" y="2092299"/>
              <a:ext cx="3924676" cy="164210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50AE7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36" y="4284352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5"/>
          <p:cNvSpPr txBox="1"/>
          <p:nvPr/>
        </p:nvSpPr>
        <p:spPr>
          <a:xfrm>
            <a:off x="248369" y="5776437"/>
            <a:ext cx="697113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Hùng thường đóng cửa mạnh khi ra vào.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347829" y="0"/>
            <a:ext cx="2754147" cy="1211832"/>
            <a:chOff x="500062" y="2851475"/>
            <a:chExt cx="2816950" cy="12887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432453" y="2491193"/>
            <a:ext cx="53271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28" y="1032759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cầu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408" y="2178119"/>
            <a:ext cx="12380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Chia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sẻ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về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đã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để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10" y="777648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1617856" y="4870499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5866" y="404781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" y="4102698"/>
            <a:ext cx="12192000" cy="2781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037" y="845413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21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cầu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905" y="2178119"/>
            <a:ext cx="114056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Cùng mọi người trong gia đình thực hiện </a:t>
            </a:r>
            <a:endParaRPr lang="en-US" altLang="zh-CN" sz="4400" b="1" dirty="0">
              <a:solidFill>
                <a:srgbClr val="002060"/>
              </a:solidFill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  <a:p>
            <a:pPr lvl="0" algn="ctr"/>
            <a:r>
              <a:rPr lang="vi-VN" altLang="zh-CN" sz="4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 quản đồ dùng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gia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đình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8" y="98615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77" y="1188003"/>
            <a:ext cx="9295130" cy="4839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314407"/>
            <a:ext cx="11288888" cy="509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231"/>
            <a:ext cx="12192001" cy="4653768"/>
          </a:xfrm>
          <a:prstGeom prst="rect">
            <a:avLst/>
          </a:prstGeom>
        </p:spPr>
      </p:pic>
      <p:pic>
        <p:nvPicPr>
          <p:cNvPr id="3" name="Picture 2" descr="Free Vector | Happy family cleaning apartmen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41" y="3109670"/>
            <a:ext cx="6875330" cy="39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866692" y="1962903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477628" y="3635616"/>
            <a:ext cx="7337057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93" y="1623240"/>
            <a:ext cx="6801293" cy="51184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91004" y="41118"/>
            <a:ext cx="2524605" cy="114831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96491" y="3383098"/>
              <a:ext cx="1986106" cy="44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2615609" y="615276"/>
            <a:ext cx="94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tình hoặc không đồng tình với việc làm nào? Vì sao?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4" y="1569383"/>
            <a:ext cx="6190531" cy="49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27741" y="414671"/>
            <a:ext cx="11038113" cy="5039832"/>
          </a:xfrm>
          <a:prstGeom prst="roundRect">
            <a:avLst>
              <a:gd name="adj" fmla="val 11055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en-US" sz="3600" b="1" u="sng" dirty="0" err="1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u="sng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u="sng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mắc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" y="-2565400"/>
            <a:ext cx="7358265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7262" y="4208208"/>
            <a:ext cx="3143075" cy="12897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61704" y="4195967"/>
            <a:ext cx="2969748" cy="11686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2" y="5283498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162774" y="-157579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93" y="110253"/>
            <a:ext cx="6550808" cy="38326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17" grpId="0" bldLvl="0" animBg="1"/>
      <p:bldP spid="17" grpId="1" bldLvl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1" y="532005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30" y="2911660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77" y="-318718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9281280" y="4285659"/>
            <a:ext cx="2844617" cy="112072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7265" y="4207367"/>
            <a:ext cx="2972489" cy="111268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176" y="19050"/>
            <a:ext cx="6074498" cy="355017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19023 0.07431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bldLvl="0" animBg="1"/>
      <p:bldP spid="22" grpId="1" bldLvl="0" animBg="1"/>
      <p:bldP spid="24" grpId="0" bldLvl="0" animBg="1"/>
      <p:bldP spid="24" grpId="1" bldLvl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975775" y="5602095"/>
            <a:ext cx="2947639" cy="12046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4101" y="3655745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7" y="2997303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083" y="-2792065"/>
            <a:ext cx="7166917" cy="85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7512804" y="5650911"/>
            <a:ext cx="3044726" cy="11589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140588" y="-1104902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85" y="24278"/>
            <a:ext cx="6069922" cy="354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ounded Rectangle 57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hay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18555 0.0444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7239 0.00833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41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8" grpId="1" bldLvl="0" animBg="1"/>
      <p:bldP spid="39" grpId="0" bldLvl="0" animBg="1"/>
      <p:bldP spid="39" grpId="1" bldLvl="0" animBg="1"/>
      <p:bldP spid="58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493</Words>
  <Application>Microsoft Office PowerPoint</Application>
  <PresentationFormat>Widescreen</PresentationFormat>
  <Paragraphs>74</Paragraphs>
  <Slides>24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等线 Light</vt:lpstr>
      <vt:lpstr>Arial</vt:lpstr>
      <vt:lpstr>Arial Black</vt:lpstr>
      <vt:lpstr>Averta Std CY Bold</vt:lpstr>
      <vt:lpstr>Calibri</vt:lpstr>
      <vt:lpstr>Calibri Light</vt:lpstr>
      <vt:lpstr>Quicksand Medium</vt:lpstr>
      <vt:lpstr>Times New Roman</vt:lpstr>
      <vt:lpstr>4_Office 主题</vt:lpstr>
      <vt:lpstr>1_Office Theme</vt:lpstr>
      <vt:lpstr>2_Office Theme</vt:lpstr>
      <vt:lpstr>Hoạt động</vt:lpstr>
      <vt:lpstr>Office 主题​​</vt:lpstr>
      <vt:lpstr>3_Office Theme</vt:lpstr>
      <vt:lpstr>4_Office Theme</vt:lpstr>
      <vt:lpstr>5_Office Theme</vt:lpstr>
      <vt:lpstr>6_Office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Nguyễn Thu Hường</cp:lastModifiedBy>
  <cp:revision>20</cp:revision>
  <dcterms:created xsi:type="dcterms:W3CDTF">2021-07-18T04:20:44Z</dcterms:created>
  <dcterms:modified xsi:type="dcterms:W3CDTF">2022-12-25T07:56:17Z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