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tiff" ContentType="image/tiff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1" r:id="rId1"/>
    <p:sldMasterId id="2147483711" r:id="rId2"/>
    <p:sldMasterId id="2147483716" r:id="rId3"/>
    <p:sldMasterId id="2147483733" r:id="rId4"/>
    <p:sldMasterId id="2147483738" r:id="rId5"/>
  </p:sldMasterIdLst>
  <p:notesMasterIdLst>
    <p:notesMasterId r:id="rId34"/>
  </p:notesMasterIdLst>
  <p:sldIdLst>
    <p:sldId id="344" r:id="rId6"/>
    <p:sldId id="350" r:id="rId7"/>
    <p:sldId id="342" r:id="rId8"/>
    <p:sldId id="302" r:id="rId9"/>
    <p:sldId id="304" r:id="rId10"/>
    <p:sldId id="301" r:id="rId11"/>
    <p:sldId id="305" r:id="rId12"/>
    <p:sldId id="306" r:id="rId13"/>
    <p:sldId id="307" r:id="rId14"/>
    <p:sldId id="308" r:id="rId15"/>
    <p:sldId id="309" r:id="rId16"/>
    <p:sldId id="310" r:id="rId17"/>
    <p:sldId id="311" r:id="rId18"/>
    <p:sldId id="312" r:id="rId19"/>
    <p:sldId id="314" r:id="rId20"/>
    <p:sldId id="315" r:id="rId21"/>
    <p:sldId id="316" r:id="rId22"/>
    <p:sldId id="317" r:id="rId23"/>
    <p:sldId id="318" r:id="rId24"/>
    <p:sldId id="319" r:id="rId25"/>
    <p:sldId id="267" r:id="rId26"/>
    <p:sldId id="277" r:id="rId27"/>
    <p:sldId id="278" r:id="rId28"/>
    <p:sldId id="270" r:id="rId29"/>
    <p:sldId id="351" r:id="rId30"/>
    <p:sldId id="330" r:id="rId31"/>
    <p:sldId id="352" r:id="rId32"/>
    <p:sldId id="34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Windows User" initials="WU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commentAuthors" Target="commentAuthors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62AA1A3-2F72-4F6E-99FD-AE744696A4F5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FF21ED-A848-406D-9536-018E21AA83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96464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251647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1CB8912-F0BA-4AD8-8415-DA1F26BCB09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26771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>
                <a:sym typeface="+mn-ea"/>
              </a:rPr>
              <a:t>Kết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Nối</a:t>
            </a:r>
            <a:r>
              <a:rPr lang="en-US" baseline="0">
                <a:sym typeface="+mn-ea"/>
              </a:rPr>
              <a:t> </a:t>
            </a:r>
            <a:r>
              <a:rPr lang="en-US">
                <a:sym typeface="+mn-ea"/>
              </a:rPr>
              <a:t>Tri Thức</a:t>
            </a:r>
            <a:r>
              <a:rPr lang="en-US" baseline="0">
                <a:sym typeface="+mn-ea"/>
              </a:rPr>
              <a:t> với Cuộc Sống</a:t>
            </a:r>
            <a:endParaRPr 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B7DE55-BD7B-401C-AA40-53BBCE2CBCE0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91061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>
                <a:sym typeface="+mn-ea"/>
              </a:rPr>
              <a:t>Bài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giảng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thiết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kế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bởi</a:t>
            </a:r>
            <a:r>
              <a:rPr lang="en-US" dirty="0">
                <a:sym typeface="+mn-ea"/>
              </a:rPr>
              <a:t>: </a:t>
            </a:r>
            <a:r>
              <a:rPr lang="en-US" dirty="0" err="1">
                <a:sym typeface="+mn-ea"/>
              </a:rPr>
              <a:t>Hương</a:t>
            </a:r>
            <a:r>
              <a:rPr lang="en-US" dirty="0">
                <a:sym typeface="+mn-ea"/>
              </a:rPr>
              <a:t> </a:t>
            </a:r>
            <a:r>
              <a:rPr lang="en-US" dirty="0" err="1">
                <a:sym typeface="+mn-ea"/>
              </a:rPr>
              <a:t>Thảo</a:t>
            </a:r>
            <a:r>
              <a:rPr lang="en-US" dirty="0">
                <a:sym typeface="+mn-ea"/>
              </a:rPr>
              <a:t> - tranthao121004@gmail.com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7528E3-22CE-4E57-92DE-D1C0E0B3AB9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327126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858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479446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580282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92887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12735959"/>
      </p:ext>
    </p:extLst>
  </p:cSld>
  <p:clrMapOvr>
    <a:masterClrMapping/>
  </p:clrMapOvr>
  <p:transition spd="slow">
    <p:random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0E191392-46B3-4988-B725-C457EAD2BD85}" type="datetimeFigureOut">
              <a:rPr lang="en-US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15DE37A7-131E-4749-AAF7-688385F4FE99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2818949"/>
      </p:ext>
    </p:extLst>
  </p:cSld>
  <p:clrMapOvr>
    <a:masterClrMapping/>
  </p:clrMapOvr>
  <p:transition spd="slow">
    <p:random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B4E1BB7-1AEA-4241-A1A4-B3E9CE44291D}" type="datetimeFigureOut">
              <a:rPr lang="en-US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 vert="horz" wrap="square" lIns="91440" tIns="45720" rIns="91440" bIns="45720" numCol="1" anchor="t" anchorCtr="0" compatLnSpc="1"/>
          <a:lstStyle>
            <a:lvl1pPr eaLnBrk="1" hangingPunct="1">
              <a:defRPr b="0">
                <a:solidFill>
                  <a:prstClr val="black"/>
                </a:solidFill>
                <a:latin typeface="Calibri" panose="020F0502020204030204" charset="0"/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6F9FDBEA-6FCD-439E-9496-7EE16FD10296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070274"/>
      </p:ext>
    </p:extLst>
  </p:cSld>
  <p:clrMapOvr>
    <a:masterClrMapping/>
  </p:clrMapOvr>
  <p:transition spd="slow">
    <p:random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18373152"/>
      </p:ext>
    </p:extLst>
  </p:cSld>
  <p:clrMapOvr>
    <a:masterClrMapping/>
  </p:clrMapOvr>
  <p:transition spd="slow">
    <p:random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1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QUÊ HƯƠNG EM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32BE6A57-6C0B-4A18-A1E6-77ABFCD09133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0565" y="1478407"/>
            <a:ext cx="6096315" cy="5264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CE1FEF7C-A608-465F-872F-2E82D0183C7F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8B9286E6-3564-422A-81A0-228AF960DCAF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2E373646-138F-4174-B5DC-CB02BCF86D7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BAFBCB57-75BE-4E7E-AACA-A67F31E6AAA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2B950039-EE59-4687-A35C-612053A19A03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679E8608-4B1D-4040-98D9-863C35FBD356}"/>
              </a:ext>
            </a:extLst>
          </p:cNvPr>
          <p:cNvSpPr/>
          <p:nvPr userDrawn="1"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60A80D99-9069-4588-88B1-CEE0DE893D97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322849113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" name="TextBox 24">
            <a:extLst>
              <a:ext uri="{FF2B5EF4-FFF2-40B4-BE49-F238E27FC236}">
                <a16:creationId xmlns:a16="http://schemas.microsoft.com/office/drawing/2014/main" id="{289FEB59-9F1B-409C-837D-E20FF8DA4D5B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741597360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823E994F-4FCF-4A9F-BB15-DF78F9F6B7A0}"/>
              </a:ext>
            </a:extLst>
          </p:cNvPr>
          <p:cNvSpPr txBox="1"/>
          <p:nvPr userDrawn="1"/>
        </p:nvSpPr>
        <p:spPr>
          <a:xfrm>
            <a:off x="3684663" y="6634701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6756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KÍNH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TRỌNG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THẦY GIÁO, CÔ GIÁO VÀ YÊU QUÝ BẠN BÈ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0659454" y="555574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2</a:t>
            </a:r>
          </a:p>
        </p:txBody>
      </p:sp>
      <p:pic>
        <p:nvPicPr>
          <p:cNvPr id="4" name="Picture 3" descr="A picture containing text, vector graphics&#10;&#10;Description automatically generated">
            <a:extLst>
              <a:ext uri="{FF2B5EF4-FFF2-40B4-BE49-F238E27FC236}">
                <a16:creationId xmlns:a16="http://schemas.microsoft.com/office/drawing/2014/main" id="{1615A6E5-55AE-4AF3-8171-CF240090A2C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415966" y="1482254"/>
            <a:ext cx="3929071" cy="39290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88080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256015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6" name="TextBox 15">
            <a:extLst>
              <a:ext uri="{FF2B5EF4-FFF2-40B4-BE49-F238E27FC236}">
                <a16:creationId xmlns:a16="http://schemas.microsoft.com/office/drawing/2014/main" id="{92C03D41-29FD-4C24-93B7-ACF0440DE4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566371327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QUÝ TRỌNG THỜI GIAN</a:t>
            </a: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3</a:t>
            </a:r>
          </a:p>
        </p:txBody>
      </p:sp>
      <p:pic>
        <p:nvPicPr>
          <p:cNvPr id="4098" name="Picture 2" descr="Cute children playing at pencil house Premium Vector">
            <a:extLst>
              <a:ext uri="{FF2B5EF4-FFF2-40B4-BE49-F238E27FC236}">
                <a16:creationId xmlns:a16="http://schemas.microsoft.com/office/drawing/2014/main" id="{26AF47D7-F8C3-4710-84DF-FDFCDEF0399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0220" y="1275121"/>
            <a:ext cx="4328489" cy="5504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Google Shape;28;p3">
            <a:extLst>
              <a:ext uri="{FF2B5EF4-FFF2-40B4-BE49-F238E27FC236}">
                <a16:creationId xmlns:a16="http://schemas.microsoft.com/office/drawing/2014/main" id="{A8F09454-8788-4190-86FB-DD38471C58D1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" name="Google Shape;31;p3">
            <a:extLst>
              <a:ext uri="{FF2B5EF4-FFF2-40B4-BE49-F238E27FC236}">
                <a16:creationId xmlns:a16="http://schemas.microsoft.com/office/drawing/2014/main" id="{7475D6F5-5CC9-4492-88E1-8F3ADE6303ED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2" name="Google Shape;32;p3">
            <a:extLst>
              <a:ext uri="{FF2B5EF4-FFF2-40B4-BE49-F238E27FC236}">
                <a16:creationId xmlns:a16="http://schemas.microsoft.com/office/drawing/2014/main" id="{5DAD4EC7-8CC9-4988-9B2E-EE5891519296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3;p3">
            <a:extLst>
              <a:ext uri="{FF2B5EF4-FFF2-40B4-BE49-F238E27FC236}">
                <a16:creationId xmlns:a16="http://schemas.microsoft.com/office/drawing/2014/main" id="{47CA47C2-FDAD-4CE4-8131-DFCABFC8BA3E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6;p3">
            <a:extLst>
              <a:ext uri="{FF2B5EF4-FFF2-40B4-BE49-F238E27FC236}">
                <a16:creationId xmlns:a16="http://schemas.microsoft.com/office/drawing/2014/main" id="{314752F8-EF0C-43B8-9AA3-5B5800B38D7C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9;p3">
            <a:extLst>
              <a:ext uri="{FF2B5EF4-FFF2-40B4-BE49-F238E27FC236}">
                <a16:creationId xmlns:a16="http://schemas.microsoft.com/office/drawing/2014/main" id="{10E76702-E494-42C2-821E-CFEA1D7FF992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id="{E4AAE9D6-32CE-4088-98EA-A98425878F81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405866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C61541BB-FAD3-4394-A920-0FA51790377E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41285032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680017" y="848207"/>
            <a:ext cx="4225764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NHẬN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SỬA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LỖI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303213" y="389218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4</a:t>
            </a:r>
          </a:p>
        </p:txBody>
      </p:sp>
      <p:pic>
        <p:nvPicPr>
          <p:cNvPr id="1026" name="Picture 2" descr="IV: 5 biện pháp có thể giúp trẻ biết nghe lời và xây dựng nhân cách vững  vàng khi lớn lên">
            <a:extLst>
              <a:ext uri="{FF2B5EF4-FFF2-40B4-BE49-F238E27FC236}">
                <a16:creationId xmlns:a16="http://schemas.microsoft.com/office/drawing/2014/main" id="{6410E087-DD10-4329-B726-BAB2B3B44F4D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969" b="98131" l="8219" r="90411">
                        <a14:foregroundMark x1="54110" y1="90966" x2="63242" y2="95327"/>
                        <a14:foregroundMark x1="80594" y1="16199" x2="85388" y2="90966"/>
                        <a14:foregroundMark x1="84932" y1="49221" x2="90411" y2="56075"/>
                        <a14:foregroundMark x1="80822" y1="51713" x2="78311" y2="84424"/>
                        <a14:foregroundMark x1="75799" y1="57944" x2="75799" y2="58255"/>
                        <a14:foregroundMark x1="77854" y1="88474" x2="84703" y2="94081"/>
                        <a14:foregroundMark x1="17288" y1="78816" x2="19635" y2="96573"/>
                        <a14:foregroundMark x1="17247" y1="78505" x2="17288" y2="78816"/>
                        <a14:foregroundMark x1="14612" y1="58567" x2="17247" y2="78505"/>
                        <a14:foregroundMark x1="51142" y1="98131" x2="63242" y2="98442"/>
                        <a14:foregroundMark x1="89726" y1="59190" x2="89726" y2="59502"/>
                        <a14:foregroundMark x1="80822" y1="52025" x2="76941" y2="78505"/>
                        <a14:foregroundMark x1="82192" y1="50467" x2="82192" y2="50467"/>
                        <a14:foregroundMark x1="81735" y1="48910" x2="81735" y2="48910"/>
                        <a14:foregroundMark x1="80594" y1="48910" x2="80594" y2="48910"/>
                        <a14:foregroundMark x1="24201" y1="98131" x2="24201" y2="98131"/>
                        <a14:foregroundMark x1="8219" y1="77570" x2="8219" y2="77570"/>
                        <a14:foregroundMark x1="41553" y1="83801" x2="41553" y2="83801"/>
                        <a14:foregroundMark x1="26941" y1="63240" x2="26941" y2="63240"/>
                        <a14:foregroundMark x1="40411" y1="85047" x2="40411" y2="82866"/>
                        <a14:backgroundMark x1="14612" y1="78505" x2="14612" y2="78505"/>
                        <a14:backgroundMark x1="12557" y1="76947" x2="12557" y2="76947"/>
                        <a14:backgroundMark x1="17123" y1="78816" x2="17123" y2="78816"/>
                        <a14:backgroundMark x1="17580" y1="78816" x2="17580" y2="78816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6971" y="2495261"/>
            <a:ext cx="5951836" cy="4361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Google Shape;28;p3">
            <a:extLst>
              <a:ext uri="{FF2B5EF4-FFF2-40B4-BE49-F238E27FC236}">
                <a16:creationId xmlns:a16="http://schemas.microsoft.com/office/drawing/2014/main" id="{9A9E6374-6F27-4919-828F-EDB8D36687CA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3" name="Google Shape;31;p3">
            <a:extLst>
              <a:ext uri="{FF2B5EF4-FFF2-40B4-BE49-F238E27FC236}">
                <a16:creationId xmlns:a16="http://schemas.microsoft.com/office/drawing/2014/main" id="{08181C7D-9182-4C61-8E2B-2996BEB330D7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" name="Google Shape;32;p3">
            <a:extLst>
              <a:ext uri="{FF2B5EF4-FFF2-40B4-BE49-F238E27FC236}">
                <a16:creationId xmlns:a16="http://schemas.microsoft.com/office/drawing/2014/main" id="{A84F8B0B-AD1E-4180-B7EC-F7275A58B3CC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7" name="Google Shape;33;p3">
            <a:extLst>
              <a:ext uri="{FF2B5EF4-FFF2-40B4-BE49-F238E27FC236}">
                <a16:creationId xmlns:a16="http://schemas.microsoft.com/office/drawing/2014/main" id="{FA4B92BF-D0D0-45F0-8607-EDCF53D9735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6;p3">
            <a:extLst>
              <a:ext uri="{FF2B5EF4-FFF2-40B4-BE49-F238E27FC236}">
                <a16:creationId xmlns:a16="http://schemas.microsoft.com/office/drawing/2014/main" id="{B0B3D858-9A4A-4251-9AA5-F05D60970416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9;p3">
            <a:extLst>
              <a:ext uri="{FF2B5EF4-FFF2-40B4-BE49-F238E27FC236}">
                <a16:creationId xmlns:a16="http://schemas.microsoft.com/office/drawing/2014/main" id="{E13B4C12-5701-460B-86DE-FEE31944CC33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EF186DA-4F6F-4EB7-B7BF-4A5C7D7582CD}"/>
              </a:ext>
            </a:extLst>
          </p:cNvPr>
          <p:cNvSpPr txBox="1"/>
          <p:nvPr userDrawn="1"/>
        </p:nvSpPr>
        <p:spPr>
          <a:xfrm>
            <a:off x="9027688" y="6604772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75875875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4" cy="6522921"/>
            <a:chOff x="262135" y="188414"/>
            <a:chExt cx="8616642" cy="4744301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2" cy="4744301"/>
              <a:chOff x="262135" y="188414"/>
              <a:chExt cx="8616642" cy="4744301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475155" y="4650863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271874" y="387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BCC72087-4FA3-4794-934B-D71FADABB62A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00995277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bg1">
              <a:lumMod val="60000"/>
              <a:lumOff val="4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29341" y="513078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010573" y="3125451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1035449" y="602411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chemeClr val="bg1">
                <a:lumMod val="75000"/>
              </a:schemeClr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5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0256798B-C569-4288-8547-D3A8F47EE487}"/>
              </a:ext>
            </a:extLst>
          </p:cNvPr>
          <p:cNvSpPr txBox="1"/>
          <p:nvPr userDrawn="1"/>
        </p:nvSpPr>
        <p:spPr>
          <a:xfrm>
            <a:off x="4828038" y="909619"/>
            <a:ext cx="7536449" cy="6031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 BẢO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   QUẢN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 ĐỒ DÙNG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CÁ NHÂN VÀ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0160">
                  <a:solidFill>
                    <a:schemeClr val="bg1">
                      <a:lumMod val="50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        GIA ĐÌNH</a:t>
            </a:r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0775BC22-8A81-4B68-82BE-E53C9B004DAF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EA8D"/>
              </a:clrFrom>
              <a:clrTo>
                <a:srgbClr val="FFEA8D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88"/>
          <a:stretch/>
        </p:blipFill>
        <p:spPr bwMode="auto">
          <a:xfrm>
            <a:off x="1796184" y="3292193"/>
            <a:ext cx="5351217" cy="3581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BF89F3C3-1506-4047-95DD-45D7831B32ED}"/>
              </a:ext>
            </a:extLst>
          </p:cNvPr>
          <p:cNvSpPr txBox="1"/>
          <p:nvPr userDrawn="1"/>
        </p:nvSpPr>
        <p:spPr>
          <a:xfrm>
            <a:off x="6874155" y="6584138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92463340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bg1">
            <a:lumMod val="60000"/>
            <a:lumOff val="4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chemeClr val="accent6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FFC00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54830500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1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23" name="Picture 4" descr="Cute boy with many gesture expressions Premium Vector">
            <a:extLst>
              <a:ext uri="{FF2B5EF4-FFF2-40B4-BE49-F238E27FC236}">
                <a16:creationId xmlns:a16="http://schemas.microsoft.com/office/drawing/2014/main" id="{FECB7549-B6B1-4DE3-B268-C105DB5FD5A3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39" t="48412" r="5014" b="3730"/>
          <a:stretch/>
        </p:blipFill>
        <p:spPr bwMode="auto">
          <a:xfrm rot="20822158">
            <a:off x="7159839" y="262618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283016" y="1100807"/>
            <a:ext cx="3929071" cy="48126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THỂ     </a:t>
            </a:r>
          </a:p>
          <a:p>
            <a:pPr marL="0" marR="0" lvl="0" indent="0" algn="ctr" defTabSz="1219170" rtl="0" eaLnBrk="1" fontAlgn="auto" latinLnBrk="0" hangingPunct="1">
              <a:lnSpc>
                <a:spcPct val="11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  HIỆN CẢM XÚC CÁ NHÂN</a:t>
            </a: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1">
              <a:lumMod val="75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678923" y="569070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863021" y="323719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9475798" y="1931176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178295" y="6266196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9050">
                  <a:solidFill>
                    <a:srgbClr val="D43733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6</a:t>
            </a:r>
          </a:p>
        </p:txBody>
      </p:sp>
      <p:pic>
        <p:nvPicPr>
          <p:cNvPr id="6148" name="Picture 4" descr="Cute boy with many gesture expressions Premium Vector">
            <a:extLst>
              <a:ext uri="{FF2B5EF4-FFF2-40B4-BE49-F238E27FC236}">
                <a16:creationId xmlns:a16="http://schemas.microsoft.com/office/drawing/2014/main" id="{49766EE7-F566-4AFB-A6C3-194958EA4FF6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18" r="49435" b="52142"/>
          <a:stretch/>
        </p:blipFill>
        <p:spPr bwMode="auto">
          <a:xfrm rot="20647976">
            <a:off x="2799305" y="4360021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4" name="Picture 6" descr="Garotinha fofa posa com várias expressões Vetor Premium">
            <a:extLst>
              <a:ext uri="{FF2B5EF4-FFF2-40B4-BE49-F238E27FC236}">
                <a16:creationId xmlns:a16="http://schemas.microsoft.com/office/drawing/2014/main" id="{E5D0FBA7-FDA5-4564-BA4F-CBB021929C52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10" t="50410" r="55565" b="-25"/>
          <a:stretch/>
        </p:blipFill>
        <p:spPr bwMode="auto">
          <a:xfrm rot="748466">
            <a:off x="5437268" y="3073859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Picture 4" descr="Cute boy with many gesture expressions Premium Vector">
            <a:extLst>
              <a:ext uri="{FF2B5EF4-FFF2-40B4-BE49-F238E27FC236}">
                <a16:creationId xmlns:a16="http://schemas.microsoft.com/office/drawing/2014/main" id="{76E6E9AF-9A99-495C-8DF7-B3F9DCFDD1CC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954" t="5965" r="27199" b="46177"/>
          <a:stretch/>
        </p:blipFill>
        <p:spPr bwMode="auto">
          <a:xfrm rot="378725">
            <a:off x="6369400" y="4468898"/>
            <a:ext cx="1318979" cy="204470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150" name="Picture 6" descr="Garotinha fofa posa com várias expressões Vetor Premium">
            <a:extLst>
              <a:ext uri="{FF2B5EF4-FFF2-40B4-BE49-F238E27FC236}">
                <a16:creationId xmlns:a16="http://schemas.microsoft.com/office/drawing/2014/main" id="{B23D142A-6CDA-4512-B313-CF47EA158C9D}"/>
              </a:ext>
            </a:extLst>
          </p:cNvPr>
          <p:cNvPicPr>
            <a:picLocks noChangeAspect="1" noChangeArrowheads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0" t="1654" r="14615" b="48731"/>
          <a:stretch/>
        </p:blipFill>
        <p:spPr bwMode="auto">
          <a:xfrm>
            <a:off x="4178295" y="4163016"/>
            <a:ext cx="1370640" cy="202240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7" name="Google Shape;28;p3">
            <a:extLst>
              <a:ext uri="{FF2B5EF4-FFF2-40B4-BE49-F238E27FC236}">
                <a16:creationId xmlns:a16="http://schemas.microsoft.com/office/drawing/2014/main" id="{11279A89-778E-42ED-967F-5333033758C5}"/>
              </a:ext>
            </a:extLst>
          </p:cNvPr>
          <p:cNvSpPr/>
          <p:nvPr userDrawn="1"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8" name="Google Shape;31;p3">
            <a:extLst>
              <a:ext uri="{FF2B5EF4-FFF2-40B4-BE49-F238E27FC236}">
                <a16:creationId xmlns:a16="http://schemas.microsoft.com/office/drawing/2014/main" id="{4DF0A3AF-40BE-4357-883E-88B26CDA9236}"/>
              </a:ext>
            </a:extLst>
          </p:cNvPr>
          <p:cNvSpPr/>
          <p:nvPr userDrawn="1"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1" name="Google Shape;32;p3">
            <a:extLst>
              <a:ext uri="{FF2B5EF4-FFF2-40B4-BE49-F238E27FC236}">
                <a16:creationId xmlns:a16="http://schemas.microsoft.com/office/drawing/2014/main" id="{6BEA95D6-AE7C-463B-8794-0E678FF5BD6F}"/>
              </a:ext>
            </a:extLst>
          </p:cNvPr>
          <p:cNvSpPr/>
          <p:nvPr userDrawn="1"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2" name="Google Shape;33;p3">
            <a:extLst>
              <a:ext uri="{FF2B5EF4-FFF2-40B4-BE49-F238E27FC236}">
                <a16:creationId xmlns:a16="http://schemas.microsoft.com/office/drawing/2014/main" id="{D3481FB4-93ED-4A2F-9694-B65CD39B0D0A}"/>
              </a:ext>
            </a:extLst>
          </p:cNvPr>
          <p:cNvSpPr/>
          <p:nvPr userDrawn="1"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3" name="Google Shape;36;p3">
            <a:extLst>
              <a:ext uri="{FF2B5EF4-FFF2-40B4-BE49-F238E27FC236}">
                <a16:creationId xmlns:a16="http://schemas.microsoft.com/office/drawing/2014/main" id="{CDBBC38C-DE88-44E8-B2F1-57A5FAB9ECB0}"/>
              </a:ext>
            </a:extLst>
          </p:cNvPr>
          <p:cNvSpPr/>
          <p:nvPr userDrawn="1"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4" name="Google Shape;39;p3">
            <a:extLst>
              <a:ext uri="{FF2B5EF4-FFF2-40B4-BE49-F238E27FC236}">
                <a16:creationId xmlns:a16="http://schemas.microsoft.com/office/drawing/2014/main" id="{953DA865-4072-4D81-BA18-791DDF362826}"/>
              </a:ext>
            </a:extLst>
          </p:cNvPr>
          <p:cNvSpPr/>
          <p:nvPr userDrawn="1"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C0000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5" name="TextBox 44">
            <a:extLst>
              <a:ext uri="{FF2B5EF4-FFF2-40B4-BE49-F238E27FC236}">
                <a16:creationId xmlns:a16="http://schemas.microsoft.com/office/drawing/2014/main" id="{FB3C8884-940E-4342-8C64-73674B7D1109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627665765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chemeClr val="dk1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5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chemeClr val="tx1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chemeClr val="tx1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9091805B-67E7-429E-A14C-448572DA2248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89461140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chemeClr val="tx2">
              <a:lumMod val="9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tx2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0" name="Google Shape;30;p3"/>
          <p:cNvSpPr/>
          <p:nvPr/>
        </p:nvSpPr>
        <p:spPr>
          <a:xfrm>
            <a:off x="11307969" y="5554038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8749964" y="921294"/>
            <a:ext cx="3382085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TÌM   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 KIẾM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 SỰ </a:t>
            </a:r>
          </a:p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HỖ TRỢ</a:t>
            </a: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76997" y="1755013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F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4846083" y="6159073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3825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 w="13462">
                  <a:solidFill>
                    <a:srgbClr val="B2DEEE">
                      <a:lumMod val="50000"/>
                    </a:srgb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bl" rotWithShape="0">
                    <a:srgbClr val="D43733"/>
                  </a:outerShdw>
                </a:effectLst>
                <a:uLnTx/>
                <a:uFillTx/>
                <a:latin typeface="+mj-lt"/>
                <a:cs typeface="Arial"/>
                <a:sym typeface="Arial"/>
              </a:rPr>
              <a:t>CHỦ ĐỀ 7</a:t>
            </a:r>
          </a:p>
        </p:txBody>
      </p:sp>
      <p:pic>
        <p:nvPicPr>
          <p:cNvPr id="7170" name="Picture 2" descr="Happy cute student kid boy with book Premium Vector">
            <a:extLst>
              <a:ext uri="{FF2B5EF4-FFF2-40B4-BE49-F238E27FC236}">
                <a16:creationId xmlns:a16="http://schemas.microsoft.com/office/drawing/2014/main" id="{E0B3CC3E-8E44-4CAA-BEA7-A57E477BE8B4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2201" y="2185588"/>
            <a:ext cx="4524315" cy="45243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323F362A-C07B-4CE2-A439-135B6FDD1EED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2508864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139619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bg>
      <p:bgPr>
        <a:solidFill>
          <a:schemeClr val="tx2">
            <a:lumMod val="90000"/>
          </a:schemeClr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6452A164-8E52-4B2A-822E-00B7542127E8}"/>
              </a:ext>
            </a:extLst>
          </p:cNvPr>
          <p:cNvSpPr/>
          <p:nvPr userDrawn="1"/>
        </p:nvSpPr>
        <p:spPr>
          <a:xfrm>
            <a:off x="321734" y="237067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27000">
              <a:srgbClr val="00B0F0">
                <a:alpha val="40000"/>
              </a:srgb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281780" y="118534"/>
            <a:ext cx="11497733" cy="6620932"/>
            <a:chOff x="414535" y="398669"/>
            <a:chExt cx="8159441" cy="4410297"/>
          </a:xfrm>
          <a:solidFill>
            <a:schemeClr val="accent2"/>
          </a:solidFill>
        </p:grpSpPr>
        <p:sp>
          <p:nvSpPr>
            <p:cNvPr id="12" name="Google Shape;12;p2"/>
            <p:cNvSpPr/>
            <p:nvPr/>
          </p:nvSpPr>
          <p:spPr>
            <a:xfrm>
              <a:off x="6685541" y="4518232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16"/>
                  </a:lnTo>
                  <a:cubicBezTo>
                    <a:pt x="175704" y="250570"/>
                    <a:pt x="157257" y="269017"/>
                    <a:pt x="134514" y="269017"/>
                  </a:cubicBezTo>
                  <a:cubicBezTo>
                    <a:pt x="111770" y="269017"/>
                    <a:pt x="93323" y="250570"/>
                    <a:pt x="93323" y="227816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509279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4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4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5719298" y="426478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8372198" y="2495532"/>
              <a:ext cx="201779" cy="202435"/>
            </a:xfrm>
            <a:custGeom>
              <a:avLst/>
              <a:gdLst/>
              <a:ahLst/>
              <a:cxnLst/>
              <a:rect l="l" t="t" r="r" b="b"/>
              <a:pathLst>
                <a:path w="269038" h="269017" extrusionOk="0">
                  <a:moveTo>
                    <a:pt x="41200" y="93323"/>
                  </a:moveTo>
                  <a:lnTo>
                    <a:pt x="93334" y="93323"/>
                  </a:lnTo>
                  <a:lnTo>
                    <a:pt x="93334" y="41190"/>
                  </a:lnTo>
                  <a:cubicBezTo>
                    <a:pt x="93334" y="18436"/>
                    <a:pt x="111781" y="0"/>
                    <a:pt x="134524" y="0"/>
                  </a:cubicBezTo>
                  <a:cubicBezTo>
                    <a:pt x="157268" y="0"/>
                    <a:pt x="175715" y="18436"/>
                    <a:pt x="175715" y="41190"/>
                  </a:cubicBezTo>
                  <a:lnTo>
                    <a:pt x="175715" y="93323"/>
                  </a:lnTo>
                  <a:lnTo>
                    <a:pt x="227848" y="93323"/>
                  </a:lnTo>
                  <a:cubicBezTo>
                    <a:pt x="250592" y="93323"/>
                    <a:pt x="269038" y="111759"/>
                    <a:pt x="269038" y="134514"/>
                  </a:cubicBezTo>
                  <a:cubicBezTo>
                    <a:pt x="269038" y="157268"/>
                    <a:pt x="250592" y="175704"/>
                    <a:pt x="227848" y="175704"/>
                  </a:cubicBezTo>
                  <a:lnTo>
                    <a:pt x="175715" y="175704"/>
                  </a:lnTo>
                  <a:lnTo>
                    <a:pt x="175715" y="227827"/>
                  </a:lnTo>
                  <a:cubicBezTo>
                    <a:pt x="175715" y="250581"/>
                    <a:pt x="157268" y="269017"/>
                    <a:pt x="134524" y="269017"/>
                  </a:cubicBezTo>
                  <a:cubicBezTo>
                    <a:pt x="111781" y="269017"/>
                    <a:pt x="93334" y="250581"/>
                    <a:pt x="93334" y="227827"/>
                  </a:cubicBezTo>
                  <a:lnTo>
                    <a:pt x="93334" y="175704"/>
                  </a:lnTo>
                  <a:lnTo>
                    <a:pt x="41200" y="175704"/>
                  </a:lnTo>
                  <a:cubicBezTo>
                    <a:pt x="18457" y="175704"/>
                    <a:pt x="0" y="157268"/>
                    <a:pt x="0" y="134514"/>
                  </a:cubicBezTo>
                  <a:cubicBezTo>
                    <a:pt x="0" y="111759"/>
                    <a:pt x="18457" y="93323"/>
                    <a:pt x="4120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14535" y="2484754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249166" y="4465700"/>
              <a:ext cx="201771" cy="202435"/>
            </a:xfrm>
            <a:custGeom>
              <a:avLst/>
              <a:gdLst/>
              <a:ahLst/>
              <a:cxnLst/>
              <a:rect l="l" t="t" r="r" b="b"/>
              <a:pathLst>
                <a:path w="269028" h="269017" extrusionOk="0">
                  <a:moveTo>
                    <a:pt x="41190" y="93323"/>
                  </a:moveTo>
                  <a:lnTo>
                    <a:pt x="93323" y="93323"/>
                  </a:lnTo>
                  <a:lnTo>
                    <a:pt x="93323" y="41190"/>
                  </a:lnTo>
                  <a:cubicBezTo>
                    <a:pt x="93323" y="18436"/>
                    <a:pt x="111770" y="0"/>
                    <a:pt x="134514" y="0"/>
                  </a:cubicBezTo>
                  <a:cubicBezTo>
                    <a:pt x="157257" y="0"/>
                    <a:pt x="175704" y="18436"/>
                    <a:pt x="175704" y="41190"/>
                  </a:cubicBezTo>
                  <a:lnTo>
                    <a:pt x="175704" y="93323"/>
                  </a:lnTo>
                  <a:lnTo>
                    <a:pt x="227837" y="93323"/>
                  </a:lnTo>
                  <a:cubicBezTo>
                    <a:pt x="250581" y="93323"/>
                    <a:pt x="269028" y="111759"/>
                    <a:pt x="269028" y="134514"/>
                  </a:cubicBezTo>
                  <a:cubicBezTo>
                    <a:pt x="269028" y="157268"/>
                    <a:pt x="250581" y="175704"/>
                    <a:pt x="227837" y="175704"/>
                  </a:cubicBezTo>
                  <a:lnTo>
                    <a:pt x="175704" y="175704"/>
                  </a:lnTo>
                  <a:lnTo>
                    <a:pt x="175704" y="227827"/>
                  </a:lnTo>
                  <a:cubicBezTo>
                    <a:pt x="175704" y="250581"/>
                    <a:pt x="157257" y="269017"/>
                    <a:pt x="134514" y="269017"/>
                  </a:cubicBezTo>
                  <a:cubicBezTo>
                    <a:pt x="111770" y="269017"/>
                    <a:pt x="93323" y="250581"/>
                    <a:pt x="93323" y="227827"/>
                  </a:cubicBezTo>
                  <a:lnTo>
                    <a:pt x="93323" y="175704"/>
                  </a:lnTo>
                  <a:lnTo>
                    <a:pt x="41190" y="175704"/>
                  </a:lnTo>
                  <a:cubicBezTo>
                    <a:pt x="18446" y="175704"/>
                    <a:pt x="0" y="157268"/>
                    <a:pt x="0" y="134514"/>
                  </a:cubicBezTo>
                  <a:cubicBezTo>
                    <a:pt x="0" y="111759"/>
                    <a:pt x="18446" y="93323"/>
                    <a:pt x="41190" y="9332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886155" y="531542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8244917" y="4538950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74415" y="213857"/>
                  </a:moveTo>
                  <a:lnTo>
                    <a:pt x="85026" y="213857"/>
                  </a:lnTo>
                  <a:cubicBezTo>
                    <a:pt x="38142" y="213857"/>
                    <a:pt x="0" y="175715"/>
                    <a:pt x="0" y="128830"/>
                  </a:cubicBezTo>
                  <a:cubicBezTo>
                    <a:pt x="0" y="81946"/>
                    <a:pt x="38142" y="43804"/>
                    <a:pt x="85026" y="43804"/>
                  </a:cubicBezTo>
                  <a:cubicBezTo>
                    <a:pt x="88444" y="43804"/>
                    <a:pt x="91863" y="44016"/>
                    <a:pt x="95260" y="44439"/>
                  </a:cubicBezTo>
                  <a:cubicBezTo>
                    <a:pt x="115167" y="16679"/>
                    <a:pt x="147118" y="0"/>
                    <a:pt x="182043" y="0"/>
                  </a:cubicBezTo>
                  <a:cubicBezTo>
                    <a:pt x="232367" y="0"/>
                    <a:pt x="274785" y="34702"/>
                    <a:pt x="286046" y="81957"/>
                  </a:cubicBezTo>
                  <a:cubicBezTo>
                    <a:pt x="317171" y="87471"/>
                    <a:pt x="340867" y="114712"/>
                    <a:pt x="340867" y="147394"/>
                  </a:cubicBezTo>
                  <a:cubicBezTo>
                    <a:pt x="340867" y="184044"/>
                    <a:pt x="311054" y="213857"/>
                    <a:pt x="274415" y="213857"/>
                  </a:cubicBezTo>
                  <a:close/>
                  <a:moveTo>
                    <a:pt x="85026" y="86137"/>
                  </a:moveTo>
                  <a:cubicBezTo>
                    <a:pt x="61478" y="86137"/>
                    <a:pt x="42333" y="105293"/>
                    <a:pt x="42333" y="128830"/>
                  </a:cubicBezTo>
                  <a:cubicBezTo>
                    <a:pt x="42333" y="152378"/>
                    <a:pt x="61478" y="171524"/>
                    <a:pt x="85026" y="171524"/>
                  </a:cubicBezTo>
                  <a:lnTo>
                    <a:pt x="274415" y="171524"/>
                  </a:lnTo>
                  <a:cubicBezTo>
                    <a:pt x="287707" y="171524"/>
                    <a:pt x="298534" y="160707"/>
                    <a:pt x="298534" y="147394"/>
                  </a:cubicBezTo>
                  <a:cubicBezTo>
                    <a:pt x="298534" y="134090"/>
                    <a:pt x="287707" y="123274"/>
                    <a:pt x="274415" y="123274"/>
                  </a:cubicBezTo>
                  <a:cubicBezTo>
                    <a:pt x="273198" y="123274"/>
                    <a:pt x="272012" y="123401"/>
                    <a:pt x="270848" y="123581"/>
                  </a:cubicBezTo>
                  <a:lnTo>
                    <a:pt x="247702" y="127063"/>
                  </a:lnTo>
                  <a:lnTo>
                    <a:pt x="246559" y="103695"/>
                  </a:lnTo>
                  <a:cubicBezTo>
                    <a:pt x="244866" y="69289"/>
                    <a:pt x="216524" y="42333"/>
                    <a:pt x="182043" y="42333"/>
                  </a:cubicBezTo>
                  <a:cubicBezTo>
                    <a:pt x="157511" y="42333"/>
                    <a:pt x="135403" y="55954"/>
                    <a:pt x="124332" y="77903"/>
                  </a:cubicBezTo>
                  <a:lnTo>
                    <a:pt x="116067" y="94286"/>
                  </a:lnTo>
                  <a:lnTo>
                    <a:pt x="98689" y="88423"/>
                  </a:lnTo>
                  <a:cubicBezTo>
                    <a:pt x="94181" y="86899"/>
                    <a:pt x="89587" y="86137"/>
                    <a:pt x="85026" y="86137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4968893" y="4446205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515528" y="4527114"/>
              <a:ext cx="465415" cy="281852"/>
            </a:xfrm>
            <a:custGeom>
              <a:avLst/>
              <a:gdLst/>
              <a:ahLst/>
              <a:cxnLst/>
              <a:rect l="l" t="t" r="r" b="b"/>
              <a:pathLst>
                <a:path w="620553" h="374554" extrusionOk="0">
                  <a:moveTo>
                    <a:pt x="475689" y="374554"/>
                  </a:moveTo>
                  <a:lnTo>
                    <a:pt x="108902" y="374554"/>
                  </a:lnTo>
                  <a:cubicBezTo>
                    <a:pt x="48852" y="374554"/>
                    <a:pt x="0" y="325712"/>
                    <a:pt x="0" y="265662"/>
                  </a:cubicBezTo>
                  <a:cubicBezTo>
                    <a:pt x="0" y="207602"/>
                    <a:pt x="45656" y="160019"/>
                    <a:pt x="102965" y="156919"/>
                  </a:cubicBezTo>
                  <a:cubicBezTo>
                    <a:pt x="117485" y="67405"/>
                    <a:pt x="194955" y="0"/>
                    <a:pt x="287792" y="0"/>
                  </a:cubicBezTo>
                  <a:cubicBezTo>
                    <a:pt x="353059" y="0"/>
                    <a:pt x="412411" y="33263"/>
                    <a:pt x="446510" y="87862"/>
                  </a:cubicBezTo>
                  <a:cubicBezTo>
                    <a:pt x="456152" y="85862"/>
                    <a:pt x="465910" y="84846"/>
                    <a:pt x="475689" y="84846"/>
                  </a:cubicBezTo>
                  <a:cubicBezTo>
                    <a:pt x="555561" y="84846"/>
                    <a:pt x="620553" y="149838"/>
                    <a:pt x="620553" y="229711"/>
                  </a:cubicBezTo>
                  <a:cubicBezTo>
                    <a:pt x="620553" y="309573"/>
                    <a:pt x="555561" y="374554"/>
                    <a:pt x="475689" y="374554"/>
                  </a:cubicBezTo>
                  <a:close/>
                  <a:moveTo>
                    <a:pt x="108902" y="199093"/>
                  </a:moveTo>
                  <a:cubicBezTo>
                    <a:pt x="72188" y="199093"/>
                    <a:pt x="42333" y="228949"/>
                    <a:pt x="42333" y="265662"/>
                  </a:cubicBezTo>
                  <a:cubicBezTo>
                    <a:pt x="42333" y="302365"/>
                    <a:pt x="72188" y="332221"/>
                    <a:pt x="108902" y="332221"/>
                  </a:cubicBezTo>
                  <a:lnTo>
                    <a:pt x="475689" y="332221"/>
                  </a:lnTo>
                  <a:cubicBezTo>
                    <a:pt x="532225" y="332221"/>
                    <a:pt x="578220" y="286226"/>
                    <a:pt x="578220" y="229711"/>
                  </a:cubicBezTo>
                  <a:cubicBezTo>
                    <a:pt x="578220" y="173175"/>
                    <a:pt x="532225" y="127179"/>
                    <a:pt x="475689" y="127179"/>
                  </a:cubicBezTo>
                  <a:cubicBezTo>
                    <a:pt x="464682" y="127179"/>
                    <a:pt x="453654" y="129021"/>
                    <a:pt x="442933" y="132640"/>
                  </a:cubicBezTo>
                  <a:lnTo>
                    <a:pt x="425534" y="138514"/>
                  </a:lnTo>
                  <a:lnTo>
                    <a:pt x="417258" y="122121"/>
                  </a:lnTo>
                  <a:cubicBezTo>
                    <a:pt x="392440" y="72908"/>
                    <a:pt x="342836" y="42333"/>
                    <a:pt x="287792" y="42333"/>
                  </a:cubicBezTo>
                  <a:cubicBezTo>
                    <a:pt x="210417" y="42333"/>
                    <a:pt x="146833" y="102817"/>
                    <a:pt x="143044" y="180033"/>
                  </a:cubicBezTo>
                  <a:lnTo>
                    <a:pt x="141890" y="203358"/>
                  </a:lnTo>
                  <a:lnTo>
                    <a:pt x="118787" y="199929"/>
                  </a:lnTo>
                  <a:cubicBezTo>
                    <a:pt x="114945" y="199358"/>
                    <a:pt x="111802" y="199093"/>
                    <a:pt x="108902" y="199093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8288011" y="398669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77243" y="430751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F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" name="TextBox 23">
            <a:extLst>
              <a:ext uri="{FF2B5EF4-FFF2-40B4-BE49-F238E27FC236}">
                <a16:creationId xmlns:a16="http://schemas.microsoft.com/office/drawing/2014/main" id="{594B95B1-1189-4793-8289-D679E108CC8F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26484675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preserve="1" userDrawn="1">
  <p:cSld name="1_Section header">
    <p:bg>
      <p:bgPr>
        <a:solidFill>
          <a:schemeClr val="accent2"/>
        </a:solidFill>
        <a:effectLst/>
      </p:bgPr>
    </p:bg>
    <p:spTree>
      <p:nvGrpSpPr>
        <p:cNvPr id="1" name="Shape 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Google Shape;25;p3"/>
          <p:cNvSpPr txBox="1">
            <a:spLocks noGrp="1"/>
          </p:cNvSpPr>
          <p:nvPr>
            <p:ph type="sldNum" idx="12"/>
          </p:nvPr>
        </p:nvSpPr>
        <p:spPr>
          <a:xfrm>
            <a:off x="11296611" y="6217623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defTabSz="1219170">
              <a:buClr>
                <a:srgbClr val="000000"/>
              </a:buClr>
            </a:pPr>
            <a:fld id="{00000000-1234-1234-1234-123412341234}" type="slidenum">
              <a:rPr lang="en" sz="1867" kern="0" smtClean="0">
                <a:solidFill>
                  <a:srgbClr val="000000"/>
                </a:solidFill>
                <a:cs typeface="Arial"/>
                <a:sym typeface="Arial"/>
              </a:rPr>
              <a:pPr defTabSz="1219170">
                <a:buClr>
                  <a:srgbClr val="000000"/>
                </a:buClr>
              </a:pPr>
              <a:t>‹#›</a:t>
            </a:fld>
            <a:endParaRPr lang="en"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3"/>
          <p:cNvSpPr/>
          <p:nvPr/>
        </p:nvSpPr>
        <p:spPr>
          <a:xfrm>
            <a:off x="3551830" y="-52986"/>
            <a:ext cx="8660257" cy="6926579"/>
          </a:xfrm>
          <a:custGeom>
            <a:avLst/>
            <a:gdLst/>
            <a:ahLst/>
            <a:cxnLst/>
            <a:rect l="l" t="t" r="r" b="b"/>
            <a:pathLst>
              <a:path w="8602905" h="6857999" extrusionOk="0">
                <a:moveTo>
                  <a:pt x="2646944" y="4643659"/>
                </a:moveTo>
                <a:cubicBezTo>
                  <a:pt x="5293889" y="4844563"/>
                  <a:pt x="6269259" y="1837203"/>
                  <a:pt x="5619019" y="292883"/>
                </a:cubicBezTo>
                <a:cubicBezTo>
                  <a:pt x="5578961" y="197760"/>
                  <a:pt x="5545857" y="99853"/>
                  <a:pt x="5519504" y="0"/>
                </a:cubicBezTo>
                <a:lnTo>
                  <a:pt x="8602905" y="0"/>
                </a:lnTo>
                <a:lnTo>
                  <a:pt x="8602905" y="6857999"/>
                </a:lnTo>
                <a:lnTo>
                  <a:pt x="91969" y="6857999"/>
                </a:lnTo>
                <a:cubicBezTo>
                  <a:pt x="91969" y="6857999"/>
                  <a:pt x="0" y="4442756"/>
                  <a:pt x="2646944" y="4643659"/>
                </a:cubicBezTo>
                <a:close/>
              </a:path>
            </a:pathLst>
          </a:custGeom>
          <a:solidFill>
            <a:srgbClr val="92D050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pic>
        <p:nvPicPr>
          <p:cNvPr id="4" name="Picture 3" descr="A group of toy figurines&#10;&#10;Description automatically generated">
            <a:extLst>
              <a:ext uri="{FF2B5EF4-FFF2-40B4-BE49-F238E27FC236}">
                <a16:creationId xmlns:a16="http://schemas.microsoft.com/office/drawing/2014/main" id="{696F7AD1-2B3D-4C92-B691-E24B552EBBBE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3927" y="1729217"/>
            <a:ext cx="6443822" cy="6443822"/>
          </a:xfrm>
          <a:prstGeom prst="rect">
            <a:avLst/>
          </a:prstGeom>
        </p:spPr>
      </p:pic>
      <p:sp>
        <p:nvSpPr>
          <p:cNvPr id="27" name="Google Shape;27;p3"/>
          <p:cNvSpPr/>
          <p:nvPr/>
        </p:nvSpPr>
        <p:spPr>
          <a:xfrm>
            <a:off x="-29737" y="0"/>
            <a:ext cx="4328489" cy="1696413"/>
          </a:xfrm>
          <a:custGeom>
            <a:avLst/>
            <a:gdLst>
              <a:gd name="connsiteX0" fmla="*/ 4299824 w 4299824"/>
              <a:gd name="connsiteY0" fmla="*/ 8383 h 2665592"/>
              <a:gd name="connsiteX1" fmla="*/ 1578789 w 4299824"/>
              <a:gd name="connsiteY1" fmla="*/ 586962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2665592"/>
              <a:gd name="connsiteX1" fmla="*/ 2798326 w 4299824"/>
              <a:gd name="connsiteY1" fmla="*/ 863596 h 2665592"/>
              <a:gd name="connsiteX2" fmla="*/ 790955 w 4299824"/>
              <a:gd name="connsiteY2" fmla="*/ 1740259 h 2665592"/>
              <a:gd name="connsiteX3" fmla="*/ 0 w 4299824"/>
              <a:gd name="connsiteY3" fmla="*/ 2655315 h 2665592"/>
              <a:gd name="connsiteX4" fmla="*/ 0 w 4299824"/>
              <a:gd name="connsiteY4" fmla="*/ 0 h 2665592"/>
              <a:gd name="connsiteX5" fmla="*/ 4299824 w 4299824"/>
              <a:gd name="connsiteY5" fmla="*/ 8383 h 2665592"/>
              <a:gd name="connsiteX0" fmla="*/ 4299824 w 4299824"/>
              <a:gd name="connsiteY0" fmla="*/ 8383 h 1873529"/>
              <a:gd name="connsiteX1" fmla="*/ 2798326 w 4299824"/>
              <a:gd name="connsiteY1" fmla="*/ 863596 h 1873529"/>
              <a:gd name="connsiteX2" fmla="*/ 790955 w 4299824"/>
              <a:gd name="connsiteY2" fmla="*/ 1740259 h 1873529"/>
              <a:gd name="connsiteX3" fmla="*/ 0 w 4299824"/>
              <a:gd name="connsiteY3" fmla="*/ 1397889 h 1873529"/>
              <a:gd name="connsiteX4" fmla="*/ 0 w 4299824"/>
              <a:gd name="connsiteY4" fmla="*/ 0 h 1873529"/>
              <a:gd name="connsiteX5" fmla="*/ 4299824 w 4299824"/>
              <a:gd name="connsiteY5" fmla="*/ 8383 h 1873529"/>
              <a:gd name="connsiteX0" fmla="*/ 4299824 w 4299824"/>
              <a:gd name="connsiteY0" fmla="*/ 8383 h 1425294"/>
              <a:gd name="connsiteX1" fmla="*/ 2798326 w 4299824"/>
              <a:gd name="connsiteY1" fmla="*/ 863596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5294"/>
              <a:gd name="connsiteX1" fmla="*/ 3126339 w 4299824"/>
              <a:gd name="connsiteY1" fmla="*/ 830065 h 1425294"/>
              <a:gd name="connsiteX2" fmla="*/ 1211485 w 4299824"/>
              <a:gd name="connsiteY2" fmla="*/ 927124 h 1425294"/>
              <a:gd name="connsiteX3" fmla="*/ 0 w 4299824"/>
              <a:gd name="connsiteY3" fmla="*/ 1397889 h 1425294"/>
              <a:gd name="connsiteX4" fmla="*/ 0 w 4299824"/>
              <a:gd name="connsiteY4" fmla="*/ 0 h 1425294"/>
              <a:gd name="connsiteX5" fmla="*/ 4299824 w 4299824"/>
              <a:gd name="connsiteY5" fmla="*/ 8383 h 1425294"/>
              <a:gd name="connsiteX0" fmla="*/ 4299824 w 4299824"/>
              <a:gd name="connsiteY0" fmla="*/ 8383 h 1426105"/>
              <a:gd name="connsiteX1" fmla="*/ 3126339 w 4299824"/>
              <a:gd name="connsiteY1" fmla="*/ 830065 h 1426105"/>
              <a:gd name="connsiteX2" fmla="*/ 1329233 w 4299824"/>
              <a:gd name="connsiteY2" fmla="*/ 935506 h 1426105"/>
              <a:gd name="connsiteX3" fmla="*/ 0 w 4299824"/>
              <a:gd name="connsiteY3" fmla="*/ 1397889 h 1426105"/>
              <a:gd name="connsiteX4" fmla="*/ 0 w 4299824"/>
              <a:gd name="connsiteY4" fmla="*/ 0 h 1426105"/>
              <a:gd name="connsiteX5" fmla="*/ 4299824 w 4299824"/>
              <a:gd name="connsiteY5" fmla="*/ 8383 h 14261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299824" h="1426105" extrusionOk="0">
                <a:moveTo>
                  <a:pt x="4299824" y="8383"/>
                </a:moveTo>
                <a:cubicBezTo>
                  <a:pt x="4299824" y="8383"/>
                  <a:pt x="3621438" y="675544"/>
                  <a:pt x="3126339" y="830065"/>
                </a:cubicBezTo>
                <a:cubicBezTo>
                  <a:pt x="2631240" y="984586"/>
                  <a:pt x="1156873" y="526143"/>
                  <a:pt x="1329233" y="935506"/>
                </a:cubicBezTo>
                <a:cubicBezTo>
                  <a:pt x="1501604" y="1344870"/>
                  <a:pt x="652578" y="1494208"/>
                  <a:pt x="0" y="1397889"/>
                </a:cubicBezTo>
                <a:lnTo>
                  <a:pt x="0" y="0"/>
                </a:lnTo>
                <a:lnTo>
                  <a:pt x="4299824" y="8383"/>
                </a:lnTo>
                <a:close/>
              </a:path>
            </a:pathLst>
          </a:custGeom>
          <a:solidFill>
            <a:schemeClr val="accent1">
              <a:lumMod val="50000"/>
            </a:schemeClr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8" name="Google Shape;28;p3"/>
          <p:cNvSpPr/>
          <p:nvPr/>
        </p:nvSpPr>
        <p:spPr>
          <a:xfrm>
            <a:off x="222521" y="1482254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41190" y="93323"/>
                </a:moveTo>
                <a:lnTo>
                  <a:pt x="93323" y="93323"/>
                </a:lnTo>
                <a:lnTo>
                  <a:pt x="93323" y="41190"/>
                </a:lnTo>
                <a:cubicBezTo>
                  <a:pt x="93323" y="18436"/>
                  <a:pt x="111770" y="0"/>
                  <a:pt x="134514" y="0"/>
                </a:cubicBezTo>
                <a:cubicBezTo>
                  <a:pt x="157257" y="0"/>
                  <a:pt x="175704" y="18436"/>
                  <a:pt x="175704" y="41190"/>
                </a:cubicBezTo>
                <a:lnTo>
                  <a:pt x="175704" y="93323"/>
                </a:lnTo>
                <a:lnTo>
                  <a:pt x="227837" y="93323"/>
                </a:lnTo>
                <a:cubicBezTo>
                  <a:pt x="250581" y="93323"/>
                  <a:pt x="269028" y="111759"/>
                  <a:pt x="269028" y="134514"/>
                </a:cubicBezTo>
                <a:cubicBezTo>
                  <a:pt x="269028" y="157268"/>
                  <a:pt x="250581" y="175704"/>
                  <a:pt x="227837" y="175704"/>
                </a:cubicBezTo>
                <a:lnTo>
                  <a:pt x="175704" y="175704"/>
                </a:lnTo>
                <a:lnTo>
                  <a:pt x="175704" y="227816"/>
                </a:lnTo>
                <a:cubicBezTo>
                  <a:pt x="175704" y="250581"/>
                  <a:pt x="157257" y="269017"/>
                  <a:pt x="134514" y="269017"/>
                </a:cubicBezTo>
                <a:cubicBezTo>
                  <a:pt x="111770" y="269017"/>
                  <a:pt x="93323" y="250581"/>
                  <a:pt x="93323" y="227816"/>
                </a:cubicBezTo>
                <a:lnTo>
                  <a:pt x="93323" y="175704"/>
                </a:lnTo>
                <a:lnTo>
                  <a:pt x="41190" y="175704"/>
                </a:lnTo>
                <a:cubicBezTo>
                  <a:pt x="18446" y="175704"/>
                  <a:pt x="0" y="157268"/>
                  <a:pt x="0" y="134514"/>
                </a:cubicBezTo>
                <a:cubicBezTo>
                  <a:pt x="0" y="111759"/>
                  <a:pt x="18446" y="93323"/>
                  <a:pt x="41190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3"/>
          <p:cNvSpPr/>
          <p:nvPr/>
        </p:nvSpPr>
        <p:spPr>
          <a:xfrm>
            <a:off x="6945786" y="613143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D49FDBB5-A5A6-4316-8393-3F5017974D4E}"/>
              </a:ext>
            </a:extLst>
          </p:cNvPr>
          <p:cNvSpPr txBox="1"/>
          <p:nvPr userDrawn="1"/>
        </p:nvSpPr>
        <p:spPr>
          <a:xfrm>
            <a:off x="4846083" y="946880"/>
            <a:ext cx="7941895" cy="5228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 TUÂN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   THỦ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          QUY ĐỊNH </a:t>
            </a:r>
          </a:p>
          <a:p>
            <a:pPr marL="0" marR="0" lvl="0" indent="0" algn="ctr" defTabSz="121917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72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NƠI CÔNG CỘNG</a:t>
            </a:r>
          </a:p>
        </p:txBody>
      </p:sp>
      <p:sp>
        <p:nvSpPr>
          <p:cNvPr id="30" name="Google Shape;30;p3"/>
          <p:cNvSpPr/>
          <p:nvPr/>
        </p:nvSpPr>
        <p:spPr>
          <a:xfrm>
            <a:off x="9259285" y="3239645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1" name="Google Shape;31;p3"/>
          <p:cNvSpPr/>
          <p:nvPr/>
        </p:nvSpPr>
        <p:spPr>
          <a:xfrm>
            <a:off x="2886979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70" y="175704"/>
                  <a:pt x="269028" y="157268"/>
                  <a:pt x="269028" y="134514"/>
                </a:cubicBezTo>
                <a:cubicBezTo>
                  <a:pt x="269028" y="111759"/>
                  <a:pt x="250570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2" name="Google Shape;32;p3"/>
          <p:cNvSpPr/>
          <p:nvPr/>
        </p:nvSpPr>
        <p:spPr>
          <a:xfrm>
            <a:off x="6945786" y="546337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3" name="Google Shape;33;p3"/>
          <p:cNvSpPr/>
          <p:nvPr/>
        </p:nvSpPr>
        <p:spPr>
          <a:xfrm>
            <a:off x="476872" y="4295305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" name="Google Shape;34;p3"/>
          <p:cNvSpPr/>
          <p:nvPr/>
        </p:nvSpPr>
        <p:spPr>
          <a:xfrm>
            <a:off x="9437727" y="5960618"/>
            <a:ext cx="392493" cy="247063"/>
          </a:xfrm>
          <a:custGeom>
            <a:avLst/>
            <a:gdLst/>
            <a:ahLst/>
            <a:cxnLst/>
            <a:rect l="l" t="t" r="r" b="b"/>
            <a:pathLst>
              <a:path w="392493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90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50" y="50440"/>
                  <a:pt x="294587" y="50440"/>
                </a:cubicBezTo>
                <a:cubicBezTo>
                  <a:pt x="348572" y="50440"/>
                  <a:pt x="392493" y="94360"/>
                  <a:pt x="392493" y="148335"/>
                </a:cubicBezTo>
                <a:cubicBezTo>
                  <a:pt x="392493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47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90" y="48746"/>
                </a:cubicBezTo>
                <a:cubicBezTo>
                  <a:pt x="143181" y="48746"/>
                  <a:pt x="110553" y="79777"/>
                  <a:pt x="108595" y="119401"/>
                </a:cubicBezTo>
                <a:lnTo>
                  <a:pt x="107283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37" y="99176"/>
                  <a:pt x="284046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5" name="Google Shape;35;p3"/>
          <p:cNvSpPr/>
          <p:nvPr/>
        </p:nvSpPr>
        <p:spPr>
          <a:xfrm>
            <a:off x="11598369" y="2248198"/>
            <a:ext cx="392483" cy="247063"/>
          </a:xfrm>
          <a:custGeom>
            <a:avLst/>
            <a:gdLst/>
            <a:ahLst/>
            <a:cxnLst/>
            <a:rect l="l" t="t" r="r" b="b"/>
            <a:pathLst>
              <a:path w="392482" h="246242" extrusionOk="0">
                <a:moveTo>
                  <a:pt x="0" y="169714"/>
                </a:moveTo>
                <a:cubicBezTo>
                  <a:pt x="0" y="132079"/>
                  <a:pt x="27294" y="100710"/>
                  <a:pt x="63129" y="94371"/>
                </a:cubicBezTo>
                <a:cubicBezTo>
                  <a:pt x="76094" y="39952"/>
                  <a:pt x="124936" y="0"/>
                  <a:pt x="182879" y="0"/>
                </a:cubicBezTo>
                <a:cubicBezTo>
                  <a:pt x="223086" y="0"/>
                  <a:pt x="259884" y="19198"/>
                  <a:pt x="282807" y="51159"/>
                </a:cubicBezTo>
                <a:cubicBezTo>
                  <a:pt x="286723" y="50672"/>
                  <a:pt x="290639" y="50440"/>
                  <a:pt x="294587" y="50440"/>
                </a:cubicBezTo>
                <a:cubicBezTo>
                  <a:pt x="348572" y="50440"/>
                  <a:pt x="392482" y="94360"/>
                  <a:pt x="392482" y="148335"/>
                </a:cubicBezTo>
                <a:cubicBezTo>
                  <a:pt x="392482" y="202321"/>
                  <a:pt x="348572" y="246242"/>
                  <a:pt x="294587" y="246242"/>
                </a:cubicBezTo>
                <a:lnTo>
                  <a:pt x="76528" y="246242"/>
                </a:lnTo>
                <a:cubicBezTo>
                  <a:pt x="34332" y="246242"/>
                  <a:pt x="0" y="211910"/>
                  <a:pt x="0" y="169714"/>
                </a:cubicBezTo>
                <a:close/>
                <a:moveTo>
                  <a:pt x="278860" y="101811"/>
                </a:moveTo>
                <a:lnTo>
                  <a:pt x="258836" y="108553"/>
                </a:lnTo>
                <a:lnTo>
                  <a:pt x="249322" y="89693"/>
                </a:lnTo>
                <a:cubicBezTo>
                  <a:pt x="236579" y="64431"/>
                  <a:pt x="211126" y="48746"/>
                  <a:pt x="182879" y="48746"/>
                </a:cubicBezTo>
                <a:cubicBezTo>
                  <a:pt x="143181" y="48746"/>
                  <a:pt x="110542" y="79777"/>
                  <a:pt x="108595" y="119401"/>
                </a:cubicBezTo>
                <a:lnTo>
                  <a:pt x="107272" y="146303"/>
                </a:lnTo>
                <a:lnTo>
                  <a:pt x="80623" y="142292"/>
                </a:lnTo>
                <a:cubicBezTo>
                  <a:pt x="79290" y="142091"/>
                  <a:pt x="77925" y="141943"/>
                  <a:pt x="76528" y="141943"/>
                </a:cubicBezTo>
                <a:cubicBezTo>
                  <a:pt x="61213" y="141943"/>
                  <a:pt x="48746" y="154400"/>
                  <a:pt x="48746" y="169714"/>
                </a:cubicBezTo>
                <a:cubicBezTo>
                  <a:pt x="48746" y="185038"/>
                  <a:pt x="61213" y="197506"/>
                  <a:pt x="76528" y="197506"/>
                </a:cubicBezTo>
                <a:lnTo>
                  <a:pt x="294587" y="197506"/>
                </a:lnTo>
                <a:cubicBezTo>
                  <a:pt x="321690" y="197506"/>
                  <a:pt x="343746" y="175450"/>
                  <a:pt x="343746" y="148335"/>
                </a:cubicBezTo>
                <a:cubicBezTo>
                  <a:pt x="343746" y="121232"/>
                  <a:pt x="321690" y="99176"/>
                  <a:pt x="294587" y="99176"/>
                </a:cubicBezTo>
                <a:cubicBezTo>
                  <a:pt x="289327" y="99176"/>
                  <a:pt x="284035" y="100054"/>
                  <a:pt x="278860" y="10181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6" name="Google Shape;36;p3"/>
          <p:cNvSpPr/>
          <p:nvPr/>
        </p:nvSpPr>
        <p:spPr>
          <a:xfrm>
            <a:off x="3714427" y="103878"/>
            <a:ext cx="584325" cy="367828"/>
          </a:xfrm>
          <a:custGeom>
            <a:avLst/>
            <a:gdLst/>
            <a:ahLst/>
            <a:cxnLst/>
            <a:rect l="l" t="t" r="r" b="b"/>
            <a:pathLst>
              <a:path w="584326" h="366606" extrusionOk="0">
                <a:moveTo>
                  <a:pt x="0" y="220842"/>
                </a:moveTo>
                <a:cubicBezTo>
                  <a:pt x="0" y="140483"/>
                  <a:pt x="65404" y="75088"/>
                  <a:pt x="145764" y="75088"/>
                </a:cubicBezTo>
                <a:cubicBezTo>
                  <a:pt x="151627" y="75088"/>
                  <a:pt x="157469" y="75437"/>
                  <a:pt x="163300" y="76168"/>
                </a:cubicBezTo>
                <a:cubicBezTo>
                  <a:pt x="197410" y="28596"/>
                  <a:pt x="252190" y="0"/>
                  <a:pt x="312049" y="0"/>
                </a:cubicBezTo>
                <a:cubicBezTo>
                  <a:pt x="398335" y="0"/>
                  <a:pt x="471042" y="59478"/>
                  <a:pt x="490336" y="140493"/>
                </a:cubicBezTo>
                <a:cubicBezTo>
                  <a:pt x="543686" y="149955"/>
                  <a:pt x="584326" y="196659"/>
                  <a:pt x="584326" y="252666"/>
                </a:cubicBezTo>
                <a:cubicBezTo>
                  <a:pt x="584326" y="315489"/>
                  <a:pt x="533209" y="366606"/>
                  <a:pt x="470386" y="366606"/>
                </a:cubicBezTo>
                <a:lnTo>
                  <a:pt x="145764" y="366606"/>
                </a:lnTo>
                <a:cubicBezTo>
                  <a:pt x="65404" y="366606"/>
                  <a:pt x="0" y="301212"/>
                  <a:pt x="0" y="220842"/>
                </a:cubicBezTo>
                <a:close/>
                <a:moveTo>
                  <a:pt x="464311" y="211846"/>
                </a:moveTo>
                <a:lnTo>
                  <a:pt x="424624" y="217826"/>
                </a:lnTo>
                <a:lnTo>
                  <a:pt x="422645" y="177757"/>
                </a:lnTo>
                <a:cubicBezTo>
                  <a:pt x="419756" y="118776"/>
                  <a:pt x="371178" y="72569"/>
                  <a:pt x="312049" y="72569"/>
                </a:cubicBezTo>
                <a:cubicBezTo>
                  <a:pt x="270012" y="72569"/>
                  <a:pt x="232113" y="95916"/>
                  <a:pt x="213158" y="133519"/>
                </a:cubicBezTo>
                <a:lnTo>
                  <a:pt x="198987" y="161596"/>
                </a:lnTo>
                <a:lnTo>
                  <a:pt x="169185" y="151574"/>
                </a:lnTo>
                <a:cubicBezTo>
                  <a:pt x="161459" y="148970"/>
                  <a:pt x="153574" y="147658"/>
                  <a:pt x="145764" y="147658"/>
                </a:cubicBezTo>
                <a:cubicBezTo>
                  <a:pt x="105399" y="147658"/>
                  <a:pt x="72569" y="180488"/>
                  <a:pt x="72569" y="220842"/>
                </a:cubicBezTo>
                <a:cubicBezTo>
                  <a:pt x="72569" y="261207"/>
                  <a:pt x="105399" y="294036"/>
                  <a:pt x="145764" y="294036"/>
                </a:cubicBezTo>
                <a:lnTo>
                  <a:pt x="470386" y="294036"/>
                </a:lnTo>
                <a:cubicBezTo>
                  <a:pt x="493204" y="294036"/>
                  <a:pt x="511757" y="275484"/>
                  <a:pt x="511757" y="252666"/>
                </a:cubicBezTo>
                <a:cubicBezTo>
                  <a:pt x="511757" y="229859"/>
                  <a:pt x="493204" y="211317"/>
                  <a:pt x="470386" y="211317"/>
                </a:cubicBezTo>
                <a:cubicBezTo>
                  <a:pt x="468312" y="211317"/>
                  <a:pt x="466291" y="211539"/>
                  <a:pt x="464311" y="211846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9" name="Google Shape;39;p3"/>
          <p:cNvSpPr/>
          <p:nvPr/>
        </p:nvSpPr>
        <p:spPr>
          <a:xfrm>
            <a:off x="2410402" y="6266196"/>
            <a:ext cx="269028" cy="269913"/>
          </a:xfrm>
          <a:custGeom>
            <a:avLst/>
            <a:gdLst/>
            <a:ahLst/>
            <a:cxnLst/>
            <a:rect l="l" t="t" r="r" b="b"/>
            <a:pathLst>
              <a:path w="269028" h="269017" extrusionOk="0">
                <a:moveTo>
                  <a:pt x="227837" y="93323"/>
                </a:moveTo>
                <a:lnTo>
                  <a:pt x="175704" y="93323"/>
                </a:lnTo>
                <a:lnTo>
                  <a:pt x="175704" y="41190"/>
                </a:lnTo>
                <a:cubicBezTo>
                  <a:pt x="175704" y="18436"/>
                  <a:pt x="157257" y="0"/>
                  <a:pt x="134514" y="0"/>
                </a:cubicBezTo>
                <a:cubicBezTo>
                  <a:pt x="111770" y="0"/>
                  <a:pt x="93323" y="18436"/>
                  <a:pt x="93323" y="41190"/>
                </a:cubicBezTo>
                <a:lnTo>
                  <a:pt x="93323" y="93323"/>
                </a:lnTo>
                <a:lnTo>
                  <a:pt x="41190" y="93323"/>
                </a:lnTo>
                <a:cubicBezTo>
                  <a:pt x="18446" y="93323"/>
                  <a:pt x="0" y="111759"/>
                  <a:pt x="0" y="134514"/>
                </a:cubicBezTo>
                <a:cubicBezTo>
                  <a:pt x="0" y="157268"/>
                  <a:pt x="18446" y="175704"/>
                  <a:pt x="41190" y="175704"/>
                </a:cubicBezTo>
                <a:lnTo>
                  <a:pt x="93323" y="175704"/>
                </a:lnTo>
                <a:lnTo>
                  <a:pt x="93323" y="227827"/>
                </a:lnTo>
                <a:cubicBezTo>
                  <a:pt x="93323" y="250581"/>
                  <a:pt x="111770" y="269017"/>
                  <a:pt x="134514" y="269017"/>
                </a:cubicBezTo>
                <a:cubicBezTo>
                  <a:pt x="157257" y="269017"/>
                  <a:pt x="175704" y="250581"/>
                  <a:pt x="175704" y="227827"/>
                </a:cubicBezTo>
                <a:lnTo>
                  <a:pt x="175704" y="175704"/>
                </a:lnTo>
                <a:lnTo>
                  <a:pt x="227837" y="175704"/>
                </a:lnTo>
                <a:cubicBezTo>
                  <a:pt x="250581" y="175704"/>
                  <a:pt x="269028" y="157268"/>
                  <a:pt x="269028" y="134514"/>
                </a:cubicBezTo>
                <a:cubicBezTo>
                  <a:pt x="269028" y="111759"/>
                  <a:pt x="250581" y="93323"/>
                  <a:pt x="227837" y="93323"/>
                </a:cubicBezTo>
                <a:close/>
              </a:path>
            </a:pathLst>
          </a:custGeom>
          <a:solidFill>
            <a:schemeClr val="accent2"/>
          </a:solidFill>
          <a:ln>
            <a:solidFill>
              <a:srgbClr val="00B050"/>
            </a:solidFill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40" name="Google Shape;40;p3"/>
          <p:cNvSpPr/>
          <p:nvPr/>
        </p:nvSpPr>
        <p:spPr>
          <a:xfrm>
            <a:off x="5383111" y="4811039"/>
            <a:ext cx="340877" cy="214569"/>
          </a:xfrm>
          <a:custGeom>
            <a:avLst/>
            <a:gdLst/>
            <a:ahLst/>
            <a:cxnLst/>
            <a:rect l="l" t="t" r="r" b="b"/>
            <a:pathLst>
              <a:path w="340878" h="213857" extrusionOk="0">
                <a:moveTo>
                  <a:pt x="0" y="147383"/>
                </a:moveTo>
                <a:cubicBezTo>
                  <a:pt x="0" y="114702"/>
                  <a:pt x="23706" y="87460"/>
                  <a:pt x="54821" y="81957"/>
                </a:cubicBezTo>
                <a:cubicBezTo>
                  <a:pt x="66082" y="34692"/>
                  <a:pt x="108510" y="0"/>
                  <a:pt x="158834" y="0"/>
                </a:cubicBezTo>
                <a:cubicBezTo>
                  <a:pt x="193749" y="0"/>
                  <a:pt x="225710" y="16668"/>
                  <a:pt x="245617" y="44428"/>
                </a:cubicBezTo>
                <a:cubicBezTo>
                  <a:pt x="249015" y="44005"/>
                  <a:pt x="252423" y="43793"/>
                  <a:pt x="255852" y="43793"/>
                </a:cubicBezTo>
                <a:cubicBezTo>
                  <a:pt x="302736" y="43793"/>
                  <a:pt x="340878" y="81946"/>
                  <a:pt x="340878" y="128820"/>
                </a:cubicBezTo>
                <a:cubicBezTo>
                  <a:pt x="340878" y="175704"/>
                  <a:pt x="302736" y="213857"/>
                  <a:pt x="255852" y="213857"/>
                </a:cubicBezTo>
                <a:lnTo>
                  <a:pt x="66463" y="213857"/>
                </a:lnTo>
                <a:cubicBezTo>
                  <a:pt x="29813" y="213857"/>
                  <a:pt x="0" y="184033"/>
                  <a:pt x="0" y="147383"/>
                </a:cubicBezTo>
                <a:close/>
                <a:moveTo>
                  <a:pt x="242188" y="88413"/>
                </a:moveTo>
                <a:lnTo>
                  <a:pt x="224800" y="94276"/>
                </a:lnTo>
                <a:lnTo>
                  <a:pt x="216534" y="77893"/>
                </a:lnTo>
                <a:cubicBezTo>
                  <a:pt x="205464" y="55954"/>
                  <a:pt x="183356" y="42333"/>
                  <a:pt x="158834" y="42333"/>
                </a:cubicBezTo>
                <a:cubicBezTo>
                  <a:pt x="124354" y="42333"/>
                  <a:pt x="96011" y="69278"/>
                  <a:pt x="94318" y="103684"/>
                </a:cubicBezTo>
                <a:lnTo>
                  <a:pt x="93165" y="127052"/>
                </a:lnTo>
                <a:lnTo>
                  <a:pt x="70019" y="123570"/>
                </a:lnTo>
                <a:cubicBezTo>
                  <a:pt x="68865" y="123401"/>
                  <a:pt x="67680" y="123264"/>
                  <a:pt x="66463" y="123264"/>
                </a:cubicBezTo>
                <a:cubicBezTo>
                  <a:pt x="53160" y="123264"/>
                  <a:pt x="42333" y="134080"/>
                  <a:pt x="42333" y="147383"/>
                </a:cubicBezTo>
                <a:cubicBezTo>
                  <a:pt x="42333" y="160697"/>
                  <a:pt x="53160" y="171524"/>
                  <a:pt x="66463" y="171524"/>
                </a:cubicBezTo>
                <a:lnTo>
                  <a:pt x="255852" y="171524"/>
                </a:lnTo>
                <a:cubicBezTo>
                  <a:pt x="279389" y="171524"/>
                  <a:pt x="298545" y="152368"/>
                  <a:pt x="298545" y="128820"/>
                </a:cubicBezTo>
                <a:cubicBezTo>
                  <a:pt x="298545" y="105282"/>
                  <a:pt x="279389" y="86127"/>
                  <a:pt x="255852" y="86127"/>
                </a:cubicBezTo>
                <a:cubicBezTo>
                  <a:pt x="251280" y="86127"/>
                  <a:pt x="246686" y="86889"/>
                  <a:pt x="242188" y="88413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91533" tIns="45767" rIns="91533" bIns="45767" anchor="ctr" anchorCtr="0">
            <a:no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AF1274F-AEBE-41F7-9AC6-4F59CBCC9747}"/>
              </a:ext>
            </a:extLst>
          </p:cNvPr>
          <p:cNvSpPr txBox="1"/>
          <p:nvPr userDrawn="1"/>
        </p:nvSpPr>
        <p:spPr>
          <a:xfrm>
            <a:off x="9393799" y="115578"/>
            <a:ext cx="278954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vi-VN" sz="4800" b="1" i="0" u="none" strike="noStrike" kern="0" cap="none" spc="50" normalizeH="0" baseline="0" noProof="0" dirty="0">
                <a:ln w="9525" cmpd="sng">
                  <a:solidFill>
                    <a:schemeClr val="accent1">
                      <a:lumMod val="50000"/>
                    </a:schemeClr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uLnTx/>
                <a:uFillTx/>
                <a:latin typeface="+mj-lt"/>
                <a:cs typeface="Arial"/>
                <a:sym typeface="Arial"/>
              </a:rPr>
              <a:t>CHỦ ĐỀ 8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556CEC8-29A0-4771-958B-6C8423EE7BE5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114498444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preserve="1" userDrawn="1">
  <p:cSld name="1_Title and body">
    <p:bg>
      <p:bgPr>
        <a:solidFill>
          <a:srgbClr val="92D050"/>
        </a:solidFill>
        <a:effectLst/>
      </p:bgPr>
    </p:bg>
    <p:spTree>
      <p:nvGrpSpPr>
        <p:cNvPr id="1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14">
            <a:extLst>
              <a:ext uri="{FF2B5EF4-FFF2-40B4-BE49-F238E27FC236}">
                <a16:creationId xmlns:a16="http://schemas.microsoft.com/office/drawing/2014/main" id="{58C33424-69BE-4CF3-AC72-AAE3342C808A}"/>
              </a:ext>
            </a:extLst>
          </p:cNvPr>
          <p:cNvSpPr/>
          <p:nvPr userDrawn="1"/>
        </p:nvSpPr>
        <p:spPr>
          <a:xfrm>
            <a:off x="340636" y="254000"/>
            <a:ext cx="11497733" cy="6350000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  <a:effectLst>
            <a:glow rad="101600">
              <a:schemeClr val="accent1">
                <a:satMod val="175000"/>
                <a:alpha val="40000"/>
              </a:schemeClr>
            </a:glo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lang="vi-VN" sz="1867" b="0" i="0" u="none" strike="noStrike" kern="0" cap="none" spc="0" normalizeH="0" baseline="0" noProof="0" dirty="0">
              <a:ln>
                <a:noFill/>
              </a:ln>
              <a:solidFill>
                <a:srgbClr val="F7D538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grpSp>
        <p:nvGrpSpPr>
          <p:cNvPr id="45" name="Google Shape;45;p4"/>
          <p:cNvGrpSpPr/>
          <p:nvPr/>
        </p:nvGrpSpPr>
        <p:grpSpPr>
          <a:xfrm>
            <a:off x="340636" y="251219"/>
            <a:ext cx="11497733" cy="6352781"/>
            <a:chOff x="262135" y="188414"/>
            <a:chExt cx="8616641" cy="4620554"/>
          </a:xfrm>
          <a:solidFill>
            <a:schemeClr val="accent2"/>
          </a:solidFill>
        </p:grpSpPr>
        <p:grpSp>
          <p:nvGrpSpPr>
            <p:cNvPr id="46" name="Google Shape;46;p4"/>
            <p:cNvGrpSpPr/>
            <p:nvPr/>
          </p:nvGrpSpPr>
          <p:grpSpPr>
            <a:xfrm>
              <a:off x="262135" y="188414"/>
              <a:ext cx="8616641" cy="4620554"/>
              <a:chOff x="262135" y="188414"/>
              <a:chExt cx="8616641" cy="4620554"/>
            </a:xfrm>
            <a:grpFill/>
          </p:grpSpPr>
          <p:sp>
            <p:nvSpPr>
              <p:cNvPr id="47" name="Google Shape;47;p4"/>
              <p:cNvSpPr/>
              <p:nvPr/>
            </p:nvSpPr>
            <p:spPr>
              <a:xfrm>
                <a:off x="1671079" y="188414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4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16"/>
                    </a:lnTo>
                    <a:cubicBezTo>
                      <a:pt x="175704" y="250581"/>
                      <a:pt x="15724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16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8" name="Google Shape;48;p4"/>
              <p:cNvSpPr/>
              <p:nvPr/>
            </p:nvSpPr>
            <p:spPr>
              <a:xfrm>
                <a:off x="6024098" y="274080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14"/>
                    </a:cubicBezTo>
                    <a:cubicBezTo>
                      <a:pt x="269028" y="157268"/>
                      <a:pt x="250581" y="175704"/>
                      <a:pt x="227837" y="175704"/>
                    </a:cubicBezTo>
                    <a:lnTo>
                      <a:pt x="175704" y="175704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04"/>
                    </a:lnTo>
                    <a:lnTo>
                      <a:pt x="41190" y="175704"/>
                    </a:lnTo>
                    <a:cubicBezTo>
                      <a:pt x="18446" y="175704"/>
                      <a:pt x="0" y="157268"/>
                      <a:pt x="0" y="13451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49" name="Google Shape;49;p4"/>
              <p:cNvSpPr/>
              <p:nvPr/>
            </p:nvSpPr>
            <p:spPr>
              <a:xfrm>
                <a:off x="8676998" y="1943199"/>
                <a:ext cx="201779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38" h="269017" extrusionOk="0">
                    <a:moveTo>
                      <a:pt x="41200" y="93323"/>
                    </a:moveTo>
                    <a:lnTo>
                      <a:pt x="93334" y="93323"/>
                    </a:lnTo>
                    <a:lnTo>
                      <a:pt x="93334" y="41190"/>
                    </a:lnTo>
                    <a:cubicBezTo>
                      <a:pt x="93334" y="18436"/>
                      <a:pt x="111781" y="0"/>
                      <a:pt x="134524" y="0"/>
                    </a:cubicBezTo>
                    <a:cubicBezTo>
                      <a:pt x="157268" y="0"/>
                      <a:pt x="175715" y="18436"/>
                      <a:pt x="175715" y="41190"/>
                    </a:cubicBezTo>
                    <a:lnTo>
                      <a:pt x="175715" y="93323"/>
                    </a:lnTo>
                    <a:lnTo>
                      <a:pt x="227848" y="93323"/>
                    </a:lnTo>
                    <a:cubicBezTo>
                      <a:pt x="250592" y="93323"/>
                      <a:pt x="269038" y="111759"/>
                      <a:pt x="269038" y="134514"/>
                    </a:cubicBezTo>
                    <a:cubicBezTo>
                      <a:pt x="269038" y="157268"/>
                      <a:pt x="250592" y="175704"/>
                      <a:pt x="227848" y="175704"/>
                    </a:cubicBezTo>
                    <a:lnTo>
                      <a:pt x="175715" y="175704"/>
                    </a:lnTo>
                    <a:lnTo>
                      <a:pt x="175715" y="227827"/>
                    </a:lnTo>
                    <a:cubicBezTo>
                      <a:pt x="175715" y="250581"/>
                      <a:pt x="157268" y="269017"/>
                      <a:pt x="134524" y="269017"/>
                    </a:cubicBezTo>
                    <a:cubicBezTo>
                      <a:pt x="111781" y="269017"/>
                      <a:pt x="93334" y="250581"/>
                      <a:pt x="93334" y="227827"/>
                    </a:cubicBezTo>
                    <a:lnTo>
                      <a:pt x="93334" y="175704"/>
                    </a:lnTo>
                    <a:lnTo>
                      <a:pt x="41200" y="175704"/>
                    </a:lnTo>
                    <a:cubicBezTo>
                      <a:pt x="18457" y="175704"/>
                      <a:pt x="0" y="157268"/>
                      <a:pt x="0" y="134514"/>
                    </a:cubicBezTo>
                    <a:cubicBezTo>
                      <a:pt x="0" y="111759"/>
                      <a:pt x="18457" y="93323"/>
                      <a:pt x="4120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0" name="Google Shape;50;p4"/>
              <p:cNvSpPr/>
              <p:nvPr/>
            </p:nvSpPr>
            <p:spPr>
              <a:xfrm>
                <a:off x="262135" y="2103752"/>
                <a:ext cx="201771" cy="202435"/>
              </a:xfrm>
              <a:custGeom>
                <a:avLst/>
                <a:gdLst/>
                <a:ahLst/>
                <a:cxnLst/>
                <a:rect l="l" t="t" r="r" b="b"/>
                <a:pathLst>
                  <a:path w="269028" h="269017" extrusionOk="0">
                    <a:moveTo>
                      <a:pt x="41190" y="93323"/>
                    </a:moveTo>
                    <a:lnTo>
                      <a:pt x="93323" y="93323"/>
                    </a:lnTo>
                    <a:lnTo>
                      <a:pt x="93323" y="41190"/>
                    </a:lnTo>
                    <a:cubicBezTo>
                      <a:pt x="93323" y="18436"/>
                      <a:pt x="111770" y="0"/>
                      <a:pt x="134514" y="0"/>
                    </a:cubicBezTo>
                    <a:cubicBezTo>
                      <a:pt x="157257" y="0"/>
                      <a:pt x="175704" y="18436"/>
                      <a:pt x="175704" y="41190"/>
                    </a:cubicBezTo>
                    <a:lnTo>
                      <a:pt x="175704" y="93323"/>
                    </a:lnTo>
                    <a:lnTo>
                      <a:pt x="227837" y="93323"/>
                    </a:lnTo>
                    <a:cubicBezTo>
                      <a:pt x="250581" y="93323"/>
                      <a:pt x="269028" y="111759"/>
                      <a:pt x="269028" y="134524"/>
                    </a:cubicBezTo>
                    <a:cubicBezTo>
                      <a:pt x="269028" y="157268"/>
                      <a:pt x="250581" y="175715"/>
                      <a:pt x="227837" y="175715"/>
                    </a:cubicBezTo>
                    <a:lnTo>
                      <a:pt x="175704" y="175715"/>
                    </a:lnTo>
                    <a:lnTo>
                      <a:pt x="175704" y="227827"/>
                    </a:lnTo>
                    <a:cubicBezTo>
                      <a:pt x="175704" y="250581"/>
                      <a:pt x="157257" y="269017"/>
                      <a:pt x="134514" y="269017"/>
                    </a:cubicBezTo>
                    <a:cubicBezTo>
                      <a:pt x="111770" y="269017"/>
                      <a:pt x="93323" y="250581"/>
                      <a:pt x="93323" y="227827"/>
                    </a:cubicBezTo>
                    <a:lnTo>
                      <a:pt x="93323" y="175715"/>
                    </a:lnTo>
                    <a:lnTo>
                      <a:pt x="41190" y="175715"/>
                    </a:lnTo>
                    <a:cubicBezTo>
                      <a:pt x="18446" y="175715"/>
                      <a:pt x="0" y="157268"/>
                      <a:pt x="0" y="134524"/>
                    </a:cubicBezTo>
                    <a:cubicBezTo>
                      <a:pt x="0" y="111759"/>
                      <a:pt x="18446" y="93323"/>
                      <a:pt x="41190" y="9332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1" name="Google Shape;51;p4"/>
              <p:cNvSpPr/>
              <p:nvPr/>
            </p:nvSpPr>
            <p:spPr>
              <a:xfrm>
                <a:off x="4038555" y="226740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74415" y="213857"/>
                    </a:moveTo>
                    <a:lnTo>
                      <a:pt x="85026" y="213857"/>
                    </a:lnTo>
                    <a:cubicBezTo>
                      <a:pt x="38142" y="213857"/>
                      <a:pt x="0" y="175715"/>
                      <a:pt x="0" y="128830"/>
                    </a:cubicBezTo>
                    <a:cubicBezTo>
                      <a:pt x="0" y="81946"/>
                      <a:pt x="38142" y="43804"/>
                      <a:pt x="85026" y="43804"/>
                    </a:cubicBezTo>
                    <a:cubicBezTo>
                      <a:pt x="88444" y="43804"/>
                      <a:pt x="91863" y="44016"/>
                      <a:pt x="95260" y="44439"/>
                    </a:cubicBezTo>
                    <a:cubicBezTo>
                      <a:pt x="115167" y="16679"/>
                      <a:pt x="147118" y="0"/>
                      <a:pt x="182043" y="0"/>
                    </a:cubicBezTo>
                    <a:cubicBezTo>
                      <a:pt x="232367" y="0"/>
                      <a:pt x="274785" y="34702"/>
                      <a:pt x="286046" y="81957"/>
                    </a:cubicBezTo>
                    <a:cubicBezTo>
                      <a:pt x="317171" y="87471"/>
                      <a:pt x="340867" y="114712"/>
                      <a:pt x="340867" y="147394"/>
                    </a:cubicBezTo>
                    <a:cubicBezTo>
                      <a:pt x="340867" y="184044"/>
                      <a:pt x="311054" y="213857"/>
                      <a:pt x="274415" y="213857"/>
                    </a:cubicBezTo>
                    <a:close/>
                    <a:moveTo>
                      <a:pt x="85026" y="86137"/>
                    </a:moveTo>
                    <a:cubicBezTo>
                      <a:pt x="61478" y="86137"/>
                      <a:pt x="42333" y="105293"/>
                      <a:pt x="42333" y="128830"/>
                    </a:cubicBezTo>
                    <a:cubicBezTo>
                      <a:pt x="42333" y="152378"/>
                      <a:pt x="61478" y="171524"/>
                      <a:pt x="85026" y="171524"/>
                    </a:cubicBezTo>
                    <a:lnTo>
                      <a:pt x="274415" y="171524"/>
                    </a:lnTo>
                    <a:cubicBezTo>
                      <a:pt x="287707" y="171524"/>
                      <a:pt x="298534" y="160707"/>
                      <a:pt x="298534" y="147394"/>
                    </a:cubicBezTo>
                    <a:cubicBezTo>
                      <a:pt x="298534" y="134090"/>
                      <a:pt x="287707" y="123274"/>
                      <a:pt x="274415" y="123274"/>
                    </a:cubicBezTo>
                    <a:cubicBezTo>
                      <a:pt x="273198" y="123274"/>
                      <a:pt x="272012" y="123401"/>
                      <a:pt x="270848" y="123581"/>
                    </a:cubicBezTo>
                    <a:lnTo>
                      <a:pt x="247702" y="127063"/>
                    </a:lnTo>
                    <a:lnTo>
                      <a:pt x="246559" y="103695"/>
                    </a:lnTo>
                    <a:cubicBezTo>
                      <a:pt x="244866" y="69289"/>
                      <a:pt x="216524" y="42333"/>
                      <a:pt x="182043" y="42333"/>
                    </a:cubicBezTo>
                    <a:cubicBezTo>
                      <a:pt x="157511" y="42333"/>
                      <a:pt x="135403" y="55954"/>
                      <a:pt x="124332" y="77903"/>
                    </a:cubicBezTo>
                    <a:lnTo>
                      <a:pt x="116067" y="94286"/>
                    </a:lnTo>
                    <a:lnTo>
                      <a:pt x="98689" y="88423"/>
                    </a:lnTo>
                    <a:cubicBezTo>
                      <a:pt x="94181" y="86899"/>
                      <a:pt x="89587" y="86137"/>
                      <a:pt x="85026" y="86137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2" name="Google Shape;52;p4"/>
              <p:cNvSpPr/>
              <p:nvPr/>
            </p:nvSpPr>
            <p:spPr>
              <a:xfrm>
                <a:off x="515528" y="4527116"/>
                <a:ext cx="465415" cy="281852"/>
              </a:xfrm>
              <a:custGeom>
                <a:avLst/>
                <a:gdLst/>
                <a:ahLst/>
                <a:cxnLst/>
                <a:rect l="l" t="t" r="r" b="b"/>
                <a:pathLst>
                  <a:path w="620553" h="374554" extrusionOk="0">
                    <a:moveTo>
                      <a:pt x="475689" y="374554"/>
                    </a:moveTo>
                    <a:lnTo>
                      <a:pt x="108902" y="374554"/>
                    </a:lnTo>
                    <a:cubicBezTo>
                      <a:pt x="48852" y="374554"/>
                      <a:pt x="0" y="325712"/>
                      <a:pt x="0" y="265662"/>
                    </a:cubicBezTo>
                    <a:cubicBezTo>
                      <a:pt x="0" y="207602"/>
                      <a:pt x="45656" y="160019"/>
                      <a:pt x="102965" y="156919"/>
                    </a:cubicBezTo>
                    <a:cubicBezTo>
                      <a:pt x="117485" y="67405"/>
                      <a:pt x="194955" y="0"/>
                      <a:pt x="287792" y="0"/>
                    </a:cubicBezTo>
                    <a:cubicBezTo>
                      <a:pt x="353059" y="0"/>
                      <a:pt x="412411" y="33263"/>
                      <a:pt x="446510" y="87862"/>
                    </a:cubicBezTo>
                    <a:cubicBezTo>
                      <a:pt x="456152" y="85862"/>
                      <a:pt x="465910" y="84846"/>
                      <a:pt x="475689" y="84846"/>
                    </a:cubicBezTo>
                    <a:cubicBezTo>
                      <a:pt x="555561" y="84846"/>
                      <a:pt x="620553" y="149838"/>
                      <a:pt x="620553" y="229711"/>
                    </a:cubicBezTo>
                    <a:cubicBezTo>
                      <a:pt x="620553" y="309573"/>
                      <a:pt x="555561" y="374554"/>
                      <a:pt x="475689" y="374554"/>
                    </a:cubicBezTo>
                    <a:close/>
                    <a:moveTo>
                      <a:pt x="108902" y="199093"/>
                    </a:moveTo>
                    <a:cubicBezTo>
                      <a:pt x="72188" y="199093"/>
                      <a:pt x="42333" y="228949"/>
                      <a:pt x="42333" y="265662"/>
                    </a:cubicBezTo>
                    <a:cubicBezTo>
                      <a:pt x="42333" y="302365"/>
                      <a:pt x="72188" y="332221"/>
                      <a:pt x="108902" y="332221"/>
                    </a:cubicBezTo>
                    <a:lnTo>
                      <a:pt x="475689" y="332221"/>
                    </a:lnTo>
                    <a:cubicBezTo>
                      <a:pt x="532225" y="332221"/>
                      <a:pt x="578220" y="286226"/>
                      <a:pt x="578220" y="229711"/>
                    </a:cubicBezTo>
                    <a:cubicBezTo>
                      <a:pt x="578220" y="173175"/>
                      <a:pt x="532225" y="127179"/>
                      <a:pt x="475689" y="127179"/>
                    </a:cubicBezTo>
                    <a:cubicBezTo>
                      <a:pt x="464682" y="127179"/>
                      <a:pt x="453654" y="129021"/>
                      <a:pt x="442933" y="132640"/>
                    </a:cubicBezTo>
                    <a:lnTo>
                      <a:pt x="425534" y="138514"/>
                    </a:lnTo>
                    <a:lnTo>
                      <a:pt x="417258" y="122121"/>
                    </a:lnTo>
                    <a:cubicBezTo>
                      <a:pt x="392440" y="72908"/>
                      <a:pt x="342836" y="42333"/>
                      <a:pt x="287792" y="42333"/>
                    </a:cubicBezTo>
                    <a:cubicBezTo>
                      <a:pt x="210417" y="42333"/>
                      <a:pt x="146833" y="102817"/>
                      <a:pt x="143044" y="180033"/>
                    </a:cubicBezTo>
                    <a:lnTo>
                      <a:pt x="141890" y="203358"/>
                    </a:lnTo>
                    <a:lnTo>
                      <a:pt x="118787" y="199929"/>
                    </a:lnTo>
                    <a:cubicBezTo>
                      <a:pt x="114945" y="199358"/>
                      <a:pt x="111802" y="199093"/>
                      <a:pt x="108902" y="199093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3" name="Google Shape;53;p4"/>
              <p:cNvSpPr/>
              <p:nvPr/>
            </p:nvSpPr>
            <p:spPr>
              <a:xfrm>
                <a:off x="8288011" y="398667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4" name="Google Shape;54;p4"/>
              <p:cNvSpPr/>
              <p:nvPr/>
            </p:nvSpPr>
            <p:spPr>
              <a:xfrm>
                <a:off x="477243" y="430748"/>
                <a:ext cx="255650" cy="160927"/>
              </a:xfrm>
              <a:custGeom>
                <a:avLst/>
                <a:gdLst/>
                <a:ahLst/>
                <a:cxnLst/>
                <a:rect l="l" t="t" r="r" b="b"/>
                <a:pathLst>
                  <a:path w="340867" h="213857" extrusionOk="0">
                    <a:moveTo>
                      <a:pt x="255841" y="213857"/>
                    </a:moveTo>
                    <a:lnTo>
                      <a:pt x="66463" y="213857"/>
                    </a:lnTo>
                    <a:cubicBezTo>
                      <a:pt x="29813" y="213857"/>
                      <a:pt x="0" y="184033"/>
                      <a:pt x="0" y="147383"/>
                    </a:cubicBezTo>
                    <a:cubicBezTo>
                      <a:pt x="0" y="114712"/>
                      <a:pt x="23706" y="87471"/>
                      <a:pt x="54821" y="81957"/>
                    </a:cubicBezTo>
                    <a:cubicBezTo>
                      <a:pt x="66082" y="34692"/>
                      <a:pt x="108500" y="0"/>
                      <a:pt x="158834" y="0"/>
                    </a:cubicBezTo>
                    <a:cubicBezTo>
                      <a:pt x="193749" y="0"/>
                      <a:pt x="225710" y="16679"/>
                      <a:pt x="245607" y="44428"/>
                    </a:cubicBezTo>
                    <a:cubicBezTo>
                      <a:pt x="249004" y="44005"/>
                      <a:pt x="252412" y="43793"/>
                      <a:pt x="255841" y="43793"/>
                    </a:cubicBezTo>
                    <a:cubicBezTo>
                      <a:pt x="302715" y="43793"/>
                      <a:pt x="340867" y="81946"/>
                      <a:pt x="340867" y="128820"/>
                    </a:cubicBezTo>
                    <a:cubicBezTo>
                      <a:pt x="340867" y="175704"/>
                      <a:pt x="302715" y="213857"/>
                      <a:pt x="255841" y="213857"/>
                    </a:cubicBezTo>
                    <a:close/>
                    <a:moveTo>
                      <a:pt x="66463" y="123264"/>
                    </a:moveTo>
                    <a:cubicBezTo>
                      <a:pt x="53149" y="123264"/>
                      <a:pt x="42333" y="134080"/>
                      <a:pt x="42333" y="147383"/>
                    </a:cubicBezTo>
                    <a:cubicBezTo>
                      <a:pt x="42333" y="160697"/>
                      <a:pt x="53149" y="171524"/>
                      <a:pt x="66463" y="171524"/>
                    </a:cubicBezTo>
                    <a:lnTo>
                      <a:pt x="255841" y="171524"/>
                    </a:lnTo>
                    <a:cubicBezTo>
                      <a:pt x="279378" y="171524"/>
                      <a:pt x="298534" y="152368"/>
                      <a:pt x="298534" y="128820"/>
                    </a:cubicBezTo>
                    <a:cubicBezTo>
                      <a:pt x="298534" y="105282"/>
                      <a:pt x="279378" y="86127"/>
                      <a:pt x="255841" y="86127"/>
                    </a:cubicBezTo>
                    <a:cubicBezTo>
                      <a:pt x="251280" y="86127"/>
                      <a:pt x="246676" y="86889"/>
                      <a:pt x="242178" y="88413"/>
                    </a:cubicBezTo>
                    <a:lnTo>
                      <a:pt x="224789" y="94265"/>
                    </a:lnTo>
                    <a:lnTo>
                      <a:pt x="216524" y="77882"/>
                    </a:lnTo>
                    <a:cubicBezTo>
                      <a:pt x="205464" y="55954"/>
                      <a:pt x="183356" y="42333"/>
                      <a:pt x="158834" y="42333"/>
                    </a:cubicBezTo>
                    <a:cubicBezTo>
                      <a:pt x="124343" y="42333"/>
                      <a:pt x="96001" y="69278"/>
                      <a:pt x="94318" y="103684"/>
                    </a:cubicBezTo>
                    <a:lnTo>
                      <a:pt x="93154" y="127063"/>
                    </a:lnTo>
                    <a:lnTo>
                      <a:pt x="70008" y="123570"/>
                    </a:lnTo>
                    <a:cubicBezTo>
                      <a:pt x="68855" y="123401"/>
                      <a:pt x="67669" y="123264"/>
                      <a:pt x="66463" y="123264"/>
                    </a:cubicBezTo>
                    <a:close/>
                  </a:path>
                </a:pathLst>
              </a:custGeom>
              <a:grpFill/>
              <a:ln>
                <a:solidFill>
                  <a:srgbClr val="00B050"/>
                </a:solidFill>
              </a:ln>
            </p:spPr>
            <p:txBody>
              <a:bodyPr spcFirstLastPara="1" wrap="square" lIns="68650" tIns="34325" rIns="68650" bIns="34325" anchor="ctr" anchorCtr="0">
                <a:noAutofit/>
              </a:bodyPr>
              <a:lstStyle/>
              <a:p>
                <a:pPr marL="0" marR="0" lvl="0" indent="0" algn="ctr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5" name="Google Shape;55;p4"/>
            <p:cNvSpPr/>
            <p:nvPr/>
          </p:nvSpPr>
          <p:spPr>
            <a:xfrm>
              <a:off x="8421361" y="4527117"/>
              <a:ext cx="255650" cy="160927"/>
            </a:xfrm>
            <a:custGeom>
              <a:avLst/>
              <a:gdLst/>
              <a:ahLst/>
              <a:cxnLst/>
              <a:rect l="l" t="t" r="r" b="b"/>
              <a:pathLst>
                <a:path w="340867" h="213857" extrusionOk="0">
                  <a:moveTo>
                    <a:pt x="255841" y="213857"/>
                  </a:moveTo>
                  <a:lnTo>
                    <a:pt x="66463" y="213857"/>
                  </a:lnTo>
                  <a:cubicBezTo>
                    <a:pt x="29813" y="213857"/>
                    <a:pt x="0" y="184033"/>
                    <a:pt x="0" y="147383"/>
                  </a:cubicBezTo>
                  <a:cubicBezTo>
                    <a:pt x="0" y="114712"/>
                    <a:pt x="23706" y="87471"/>
                    <a:pt x="54821" y="81957"/>
                  </a:cubicBezTo>
                  <a:cubicBezTo>
                    <a:pt x="66082" y="34692"/>
                    <a:pt x="108500" y="0"/>
                    <a:pt x="158834" y="0"/>
                  </a:cubicBezTo>
                  <a:cubicBezTo>
                    <a:pt x="193749" y="0"/>
                    <a:pt x="225710" y="16679"/>
                    <a:pt x="245607" y="44428"/>
                  </a:cubicBezTo>
                  <a:cubicBezTo>
                    <a:pt x="249004" y="44005"/>
                    <a:pt x="252412" y="43793"/>
                    <a:pt x="255841" y="43793"/>
                  </a:cubicBezTo>
                  <a:cubicBezTo>
                    <a:pt x="302715" y="43793"/>
                    <a:pt x="340867" y="81946"/>
                    <a:pt x="340867" y="128820"/>
                  </a:cubicBezTo>
                  <a:cubicBezTo>
                    <a:pt x="340867" y="175704"/>
                    <a:pt x="302715" y="213857"/>
                    <a:pt x="255841" y="213857"/>
                  </a:cubicBezTo>
                  <a:close/>
                  <a:moveTo>
                    <a:pt x="66463" y="123264"/>
                  </a:moveTo>
                  <a:cubicBezTo>
                    <a:pt x="53149" y="123264"/>
                    <a:pt x="42333" y="134080"/>
                    <a:pt x="42333" y="147383"/>
                  </a:cubicBezTo>
                  <a:cubicBezTo>
                    <a:pt x="42333" y="160697"/>
                    <a:pt x="53149" y="171524"/>
                    <a:pt x="66463" y="171524"/>
                  </a:cubicBezTo>
                  <a:lnTo>
                    <a:pt x="255841" y="171524"/>
                  </a:lnTo>
                  <a:cubicBezTo>
                    <a:pt x="279378" y="171524"/>
                    <a:pt x="298534" y="152368"/>
                    <a:pt x="298534" y="128820"/>
                  </a:cubicBezTo>
                  <a:cubicBezTo>
                    <a:pt x="298534" y="105282"/>
                    <a:pt x="279378" y="86127"/>
                    <a:pt x="255841" y="86127"/>
                  </a:cubicBezTo>
                  <a:cubicBezTo>
                    <a:pt x="251280" y="86127"/>
                    <a:pt x="246676" y="86889"/>
                    <a:pt x="242178" y="88413"/>
                  </a:cubicBezTo>
                  <a:lnTo>
                    <a:pt x="224789" y="94265"/>
                  </a:lnTo>
                  <a:lnTo>
                    <a:pt x="216524" y="77882"/>
                  </a:lnTo>
                  <a:cubicBezTo>
                    <a:pt x="205464" y="55954"/>
                    <a:pt x="183356" y="42333"/>
                    <a:pt x="158834" y="42333"/>
                  </a:cubicBezTo>
                  <a:cubicBezTo>
                    <a:pt x="124343" y="42333"/>
                    <a:pt x="96001" y="69278"/>
                    <a:pt x="94318" y="103684"/>
                  </a:cubicBezTo>
                  <a:lnTo>
                    <a:pt x="93154" y="127063"/>
                  </a:lnTo>
                  <a:lnTo>
                    <a:pt x="70008" y="123570"/>
                  </a:lnTo>
                  <a:cubicBezTo>
                    <a:pt x="68855" y="123401"/>
                    <a:pt x="67669" y="123264"/>
                    <a:pt x="66463" y="123264"/>
                  </a:cubicBezTo>
                  <a:close/>
                </a:path>
              </a:pathLst>
            </a:custGeom>
            <a:grpFill/>
            <a:ln>
              <a:solidFill>
                <a:srgbClr val="00B050"/>
              </a:solidFill>
            </a:ln>
          </p:spPr>
          <p:txBody>
            <a:bodyPr spcFirstLastPara="1" wrap="square" lIns="68650" tIns="34325" rIns="68650" bIns="34325" anchor="ctr" anchorCtr="0">
              <a:no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A77FE68D-4A6D-4297-A7CB-5588EC000CB0}"/>
              </a:ext>
            </a:extLst>
          </p:cNvPr>
          <p:cNvSpPr txBox="1"/>
          <p:nvPr userDrawn="1"/>
        </p:nvSpPr>
        <p:spPr>
          <a:xfrm>
            <a:off x="9651537" y="6415315"/>
            <a:ext cx="1605064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800" dirty="0">
                <a:solidFill>
                  <a:schemeClr val="bg2"/>
                </a:solidFill>
              </a:rPr>
              <a:t>FeistyForwarders_0968120672</a:t>
            </a:r>
          </a:p>
        </p:txBody>
      </p:sp>
    </p:spTree>
    <p:extLst>
      <p:ext uri="{BB962C8B-B14F-4D97-AF65-F5344CB8AC3E}">
        <p14:creationId xmlns:p14="http://schemas.microsoft.com/office/powerpoint/2010/main" val="411836093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985352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CAD65A57-EBA1-4EA8-AD22-47A5B240369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98036802-EC14-4F2A-B2DD-D09CC42D786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7560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8FB5CEFA-83CF-4C86-9F4B-4735092314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0116DAC3-B955-4DAD-BFE3-BA566CA745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00080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5565E100-AD8A-431F-A68C-ED5B1800830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1006" b="53364"/>
          <a:stretch/>
        </p:blipFill>
        <p:spPr>
          <a:xfrm>
            <a:off x="0" y="4654373"/>
            <a:ext cx="12192000" cy="2203627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6FC7E2E4-B43F-469F-9661-7C2CD1A4AA5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0" y="0"/>
            <a:ext cx="3714750" cy="1834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407354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5818A2A-893A-4C16-A8E0-E72037513C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E8CBCCE0-2CC1-4047-8176-9A3A8D89585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A9C105B-CD1A-4A78-B45D-34F81E6AAA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0FE523F-8926-4B6B-8D41-1B83EAAF2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1E42499-61AB-49F3-B461-00914A8E7C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91307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250B69D-E236-4F2F-9CF0-7D7ECB2EA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DC1D54-5805-4D40-B801-1A331E8BC5DA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D35DC152-1957-4A19-BCB0-C496DCCB51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22AFCBCC-BCCF-4988-99B4-413E06613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63378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/>
          <p:cNvSpPr/>
          <p:nvPr userDrawn="1"/>
        </p:nvSpPr>
        <p:spPr>
          <a:xfrm>
            <a:off x="190500" y="166370"/>
            <a:ext cx="11851640" cy="6565900"/>
          </a:xfrm>
          <a:prstGeom prst="rect">
            <a:avLst/>
          </a:prstGeom>
          <a:solidFill>
            <a:schemeClr val="bg1"/>
          </a:solidFill>
          <a:ln w="38100">
            <a:solidFill>
              <a:srgbClr val="F7C117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026839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91515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15691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876446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97639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35459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756415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5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.jpe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6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9.xml"/><Relationship Id="rId7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8.xml"/><Relationship Id="rId17" Type="http://schemas.openxmlformats.org/officeDocument/2006/relationships/theme" Target="../theme/theme3.xml"/><Relationship Id="rId2" Type="http://schemas.openxmlformats.org/officeDocument/2006/relationships/slideLayout" Target="../slideLayouts/slideLayout18.xml"/><Relationship Id="rId16" Type="http://schemas.openxmlformats.org/officeDocument/2006/relationships/slideLayout" Target="../slideLayouts/slideLayout32.xml"/><Relationship Id="rId1" Type="http://schemas.openxmlformats.org/officeDocument/2006/relationships/slideLayout" Target="../slideLayouts/slideLayout17.xml"/><Relationship Id="rId6" Type="http://schemas.openxmlformats.org/officeDocument/2006/relationships/slideLayout" Target="../slideLayouts/slideLayout22.xml"/><Relationship Id="rId11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1.xml"/><Relationship Id="rId1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3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35.xml"/><Relationship Id="rId7" Type="http://schemas.microsoft.com/office/2007/relationships/hdphoto" Target="../media/hdphoto2.wdp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11.png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9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84960B-8EB7-408F-BA3A-97CC01F7057A}" type="datetimeFigureOut">
              <a:rPr lang="en-US" smtClean="0"/>
              <a:t>12/4/2022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F940538-FB07-437F-BCC9-C1C5DAD1B68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443030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673" r:id="rId2"/>
    <p:sldLayoutId id="2147483674" r:id="rId3"/>
    <p:sldLayoutId id="2147483675" r:id="rId4"/>
    <p:sldLayoutId id="2147483676" r:id="rId5"/>
    <p:sldLayoutId id="2147483677" r:id="rId6"/>
    <p:sldLayoutId id="2147483678" r:id="rId7"/>
    <p:sldLayoutId id="2147483679" r:id="rId8"/>
    <p:sldLayoutId id="2147483680" r:id="rId9"/>
    <p:sldLayoutId id="2147483681" r:id="rId10"/>
    <p:sldLayoutId id="2147483682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2797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</p:sldLayoutIdLst>
  <p:transition spd="slow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SimSun" panose="02010600030101010101" pitchFamily="2" charset="-122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charset="0"/>
          <a:ea typeface="SimSun" panose="02010600030101010101" pitchFamily="2" charset="-122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SimSun" panose="02010600030101010101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257945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  <p:sldLayoutId id="2147483725" r:id="rId9"/>
    <p:sldLayoutId id="2147483726" r:id="rId10"/>
    <p:sldLayoutId id="2147483727" r:id="rId11"/>
    <p:sldLayoutId id="2147483728" r:id="rId12"/>
    <p:sldLayoutId id="2147483729" r:id="rId13"/>
    <p:sldLayoutId id="2147483730" r:id="rId14"/>
    <p:sldLayoutId id="2147483731" r:id="rId15"/>
    <p:sldLayoutId id="2147483732" r:id="rId16"/>
  </p:sldLayoutIdLst>
  <p:transition spd="slow">
    <p:fade thruBlk="1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>
            <a:extLst>
              <a:ext uri="{FF2B5EF4-FFF2-40B4-BE49-F238E27FC236}">
                <a16:creationId xmlns:a16="http://schemas.microsoft.com/office/drawing/2014/main" id="{6C4D570C-AF36-46FF-9604-3115B924A18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667001" y="-2667000"/>
            <a:ext cx="6857998" cy="12192004"/>
          </a:xfrm>
          <a:prstGeom prst="rect">
            <a:avLst/>
          </a:prstGeom>
        </p:spPr>
      </p:pic>
      <p:pic>
        <p:nvPicPr>
          <p:cNvPr id="4" name="图片 3">
            <a:extLst>
              <a:ext uri="{FF2B5EF4-FFF2-40B4-BE49-F238E27FC236}">
                <a16:creationId xmlns:a16="http://schemas.microsoft.com/office/drawing/2014/main" id="{2A55372E-B0E0-4188-804F-04CC135AC1FD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814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77560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34290C14-100E-46C7-9AC0-C7114E79C8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33112AAE-55C5-4135-B689-6C95749C417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0602591-AA23-489E-8931-23E4EC11186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DC1D54-5805-4D40-B801-1A331E8BC5DA}" type="datetimeFigureOut">
              <a:rPr lang="zh-CN" altLang="en-US" smtClean="0"/>
              <a:t>2022/12/4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F242E47-99D2-42FF-8784-4927BFE005D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2920818-F7F4-4740-A700-853441E3B4E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C62F9-7AAC-4EC2-8551-F74B0C7AC04A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>
            <a:extLst>
              <a:ext uri="{FF2B5EF4-FFF2-40B4-BE49-F238E27FC236}">
                <a16:creationId xmlns:a16="http://schemas.microsoft.com/office/drawing/2014/main" id="{BDA00C37-2CE3-43AB-BEE6-7DF7BAFCC962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55967" y="-2678035"/>
            <a:ext cx="6880067" cy="12192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3070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</p:sldLayoutIdLst>
  <mc:AlternateContent xmlns:mc="http://schemas.openxmlformats.org/markup-compatibility/2006" xmlns:p14="http://schemas.microsoft.com/office/powerpoint/2010/main">
    <mc:Choice Requires="p14">
      <p:transition spd="slow" p14:dur="2000" advTm="0"/>
    </mc:Choice>
    <mc:Fallback xmlns="">
      <p:transition spd="slow" advTm="0"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8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11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34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13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36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5.xml"/><Relationship Id="rId10" Type="http://schemas.openxmlformats.org/officeDocument/2006/relationships/image" Target="../media/image38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openxmlformats.org/officeDocument/2006/relationships/slide" Target="slide17.xml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microsoft.com/office/2007/relationships/hdphoto" Target="../media/hdphoto8.wdp"/><Relationship Id="rId5" Type="http://schemas.openxmlformats.org/officeDocument/2006/relationships/image" Target="../media/image33.png"/><Relationship Id="rId10" Type="http://schemas.openxmlformats.org/officeDocument/2006/relationships/image" Target="../media/image40.pn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9.png"/><Relationship Id="rId7" Type="http://schemas.microsoft.com/office/2007/relationships/hdphoto" Target="../media/hdphoto8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3.png"/><Relationship Id="rId5" Type="http://schemas.openxmlformats.org/officeDocument/2006/relationships/slide" Target="slide19.xml"/><Relationship Id="rId10" Type="http://schemas.openxmlformats.org/officeDocument/2006/relationships/image" Target="../media/image42.jpeg"/><Relationship Id="rId4" Type="http://schemas.microsoft.com/office/2007/relationships/hdphoto" Target="../media/hdphoto5.wdp"/><Relationship Id="rId9" Type="http://schemas.microsoft.com/office/2007/relationships/hdphoto" Target="../media/hdphoto7.wdp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4" Type="http://schemas.openxmlformats.org/officeDocument/2006/relationships/image" Target="../media/image2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png"/><Relationship Id="rId5" Type="http://schemas.openxmlformats.org/officeDocument/2006/relationships/image" Target="../media/image37.png"/><Relationship Id="rId10" Type="http://schemas.openxmlformats.org/officeDocument/2006/relationships/image" Target="../media/image44.png"/><Relationship Id="rId4" Type="http://schemas.openxmlformats.org/officeDocument/2006/relationships/image" Target="../media/image22.png"/><Relationship Id="rId9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microsoft.com/office/2007/relationships/hdphoto" Target="../media/hdphoto10.wdp"/><Relationship Id="rId5" Type="http://schemas.openxmlformats.org/officeDocument/2006/relationships/image" Target="../media/image47.png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9.jpeg"/><Relationship Id="rId5" Type="http://schemas.microsoft.com/office/2007/relationships/hdphoto" Target="../media/hdphoto11.wdp"/><Relationship Id="rId4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3" Type="http://schemas.microsoft.com/office/2007/relationships/hdphoto" Target="../media/hdphoto9.wdp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1.jpeg"/><Relationship Id="rId5" Type="http://schemas.microsoft.com/office/2007/relationships/hdphoto" Target="../media/hdphoto12.wdp"/><Relationship Id="rId4" Type="http://schemas.openxmlformats.org/officeDocument/2006/relationships/image" Target="../media/image50.png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3.wdp"/><Relationship Id="rId7" Type="http://schemas.microsoft.com/office/2007/relationships/hdphoto" Target="../media/hdphoto15.wdp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54.png"/><Relationship Id="rId5" Type="http://schemas.microsoft.com/office/2007/relationships/hdphoto" Target="../media/hdphoto14.wdp"/><Relationship Id="rId4" Type="http://schemas.openxmlformats.org/officeDocument/2006/relationships/image" Target="../media/image53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tiff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7.xml"/><Relationship Id="rId4" Type="http://schemas.openxmlformats.org/officeDocument/2006/relationships/image" Target="../media/image18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22.png"/><Relationship Id="rId7" Type="http://schemas.openxmlformats.org/officeDocument/2006/relationships/image" Target="../media/image26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5" Type="http://schemas.openxmlformats.org/officeDocument/2006/relationships/image" Target="../media/image22.png"/><Relationship Id="rId10" Type="http://schemas.microsoft.com/office/2007/relationships/hdphoto" Target="../media/hdphoto4.wdp"/><Relationship Id="rId4" Type="http://schemas.openxmlformats.org/officeDocument/2006/relationships/image" Target="../media/image21.jpeg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5.wdp"/><Relationship Id="rId7" Type="http://schemas.microsoft.com/office/2007/relationships/hdphoto" Target="../media/hdphoto7.wdp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microsoft.com/office/2007/relationships/hdphoto" Target="../media/hdphoto6.wdp"/><Relationship Id="rId4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8.wdp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slide" Target="slide9.xml"/><Relationship Id="rId5" Type="http://schemas.openxmlformats.org/officeDocument/2006/relationships/image" Target="../media/image32.png"/><Relationship Id="rId10" Type="http://schemas.microsoft.com/office/2007/relationships/hdphoto" Target="../media/hdphoto7.wdp"/><Relationship Id="rId4" Type="http://schemas.microsoft.com/office/2007/relationships/hdphoto" Target="../media/hdphoto5.wdp"/><Relationship Id="rId9" Type="http://schemas.openxmlformats.org/officeDocument/2006/relationships/image" Target="../media/image3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95D32CD-D638-B622-0F15-551793DCA46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28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52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654754" y="4108798"/>
            <a:ext cx="600506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kịp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đá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bóng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cùng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Bình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vội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quẳng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ngay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cặp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dưới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sân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trường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21711" y="452391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84398" y="544634"/>
            <a:ext cx="5438775" cy="36004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236071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4533889" y="5630297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flipH="1">
            <a:off x="0" y="6071016"/>
            <a:ext cx="1137453" cy="786984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629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-2.59259E-6 L 0.88659 -0.4682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4323" y="-2342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3039471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437069" y="4830566"/>
            <a:ext cx="46450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Hoa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hay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0"/>
          <a:srcRect l="2286" t="2601" r="3811" b="10639"/>
          <a:stretch/>
        </p:blipFill>
        <p:spPr>
          <a:xfrm>
            <a:off x="4938936" y="811839"/>
            <a:ext cx="6053116" cy="363525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20921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656092" y="5863720"/>
            <a:ext cx="1350258" cy="994280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9159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3.7037E-6 L 0.67604 -0.34699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3802" y="-1736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29122" y="4380270"/>
            <a:ext cx="431371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Huy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My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cất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sau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xong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6146" name="Picture 2" descr="Cất đồ chơi gọn gàng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6839" y="377952"/>
            <a:ext cx="5271718" cy="3933197"/>
          </a:xfrm>
          <a:prstGeom prst="round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8219266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17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45833E-6 3.7037E-6 L -0.53476 -0.29213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745" y="-14606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864535" y="4025916"/>
            <a:ext cx="51887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Được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tặng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mới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Lan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liền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vứt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luôn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cũ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đi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>
            <a:hlinkClick r:id="rId7" action="ppaction://hlinksldjump"/>
          </p:cNvPr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00815" y="669727"/>
            <a:ext cx="6038850" cy="3048000"/>
          </a:xfrm>
          <a:prstGeom prst="rect">
            <a:avLst/>
          </a:prstGeom>
        </p:spPr>
      </p:pic>
      <p:sp>
        <p:nvSpPr>
          <p:cNvPr id="3" name="Oval 2"/>
          <p:cNvSpPr/>
          <p:nvPr/>
        </p:nvSpPr>
        <p:spPr>
          <a:xfrm>
            <a:off x="4351213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9975582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0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5005034" y="5592778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9346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3.7037E-6 L 0.14375 -0.3479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187" y="-1740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4928639" y="4319992"/>
            <a:ext cx="62167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Minh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mẹ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gấp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quần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áo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gọn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gàng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5" action="ppaction://hlinksldjump"/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  <p:pic>
        <p:nvPicPr>
          <p:cNvPr id="9218" name="Picture 2" descr="KỸ NĂNG GẤP QUẦN ÁO - Mầm non 3-2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35" r="6608" b="10604"/>
          <a:stretch/>
        </p:blipFill>
        <p:spPr bwMode="auto">
          <a:xfrm>
            <a:off x="4609634" y="422911"/>
            <a:ext cx="5361185" cy="3742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/>
          <p:cNvSpPr/>
          <p:nvPr/>
        </p:nvSpPr>
        <p:spPr>
          <a:xfrm>
            <a:off x="4165038" y="361538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513221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</p:spTree>
    <p:extLst>
      <p:ext uri="{BB962C8B-B14F-4D97-AF65-F5344CB8AC3E}">
        <p14:creationId xmlns:p14="http://schemas.microsoft.com/office/powerpoint/2010/main" val="2943794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4.07407E-6 L 0.42474 0.07152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237" y="356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9" y="3162128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474" y="2114801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một số biểu hiện của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biết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195365" y="1377091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654391" y="24174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621608" y="24248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661521" y="332187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589344" y="334792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8" y="4116235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631834" y="42638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595696" y="42624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340279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517462">
            <a:off x="6953928" y="3164352"/>
            <a:ext cx="1175658" cy="1280159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 rot="299999" flipH="1">
            <a:off x="10850547" y="2857138"/>
            <a:ext cx="1054965" cy="729912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0061282" y="3463406"/>
            <a:ext cx="1038900" cy="765007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-65592" y="4228413"/>
            <a:ext cx="1721684" cy="859398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517949" y="4044374"/>
            <a:ext cx="1096080" cy="820516"/>
          </a:xfrm>
          <a:prstGeom prst="rect">
            <a:avLst/>
          </a:prstGeom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10911319" y="4228413"/>
            <a:ext cx="1023994" cy="765440"/>
          </a:xfrm>
        </p:spPr>
      </p:pic>
      <p:pic>
        <p:nvPicPr>
          <p:cNvPr id="9" name="Picture 2" descr="Phim Bố Đầu Nhỏ Con Đầu To | VTVcab ON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0" name="Group 9"/>
          <p:cNvGrpSpPr/>
          <p:nvPr/>
        </p:nvGrpSpPr>
        <p:grpSpPr>
          <a:xfrm rot="21137488">
            <a:off x="-343636" y="-556704"/>
            <a:ext cx="6018540" cy="4494783"/>
            <a:chOff x="4598895" y="165240"/>
            <a:chExt cx="3608294" cy="1725332"/>
          </a:xfrm>
        </p:grpSpPr>
        <p:sp>
          <p:nvSpPr>
            <p:cNvPr id="11" name="Cloud Callout 10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462512">
              <a:off x="4773721" y="638897"/>
              <a:ext cx="3305735" cy="5552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Cảm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các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bạn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đã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giúp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tớ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nhé</a:t>
              </a: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36329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468634"/>
            <a:ext cx="60394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Lan thường vo tròn khăn mỗi khi rửa mặt xong.</a:t>
            </a:r>
          </a:p>
        </p:txBody>
      </p:sp>
      <p:pic>
        <p:nvPicPr>
          <p:cNvPr id="2050" name="Picture 2" descr="Happy cute boy study with smile Premium Vector">
            <a:extLst>
              <a:ext uri="{FF2B5EF4-FFF2-40B4-BE49-F238E27FC236}">
                <a16:creationId xmlns:a16="http://schemas.microsoft.com/office/drawing/2014/main" id="{E048FE43-7F65-4A96-A28F-C9E031BDD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623" y="4161435"/>
            <a:ext cx="2458992" cy="2458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D0F67889-6196-413B-9CD8-D155EDA3FFA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440421" y="1042633"/>
            <a:ext cx="6053745" cy="4426001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50197"/>
            <a:chOff x="7074021" y="1743552"/>
            <a:chExt cx="4443256" cy="2650197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2085425"/>
              <a:ext cx="3724198" cy="2308324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Cậu nên giặt sạch khăn, vắt khô và phơi ngay ngắn trên móc phơi để khăn mặt luôn sạch sẽ, thơm tho và không bị ẩm mốc nhé!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06541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2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Tuấn xé vở để gấp máy bay.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845260"/>
            <a:ext cx="4443256" cy="2610143"/>
            <a:chOff x="7074021" y="1743552"/>
            <a:chExt cx="4443256" cy="2610143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743552"/>
              <a:ext cx="4443256" cy="2610143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15638" y="1988150"/>
              <a:ext cx="3724198" cy="224676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Sách vở cần được giữ gìn sạch, đẹp, cậy không nên xé sách, vở nhé vì sẽ làm hỏng sách, vở đấy!</a:t>
              </a: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86D8FC7-8AD8-4C04-AB4F-87DE764A932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735368" y="1140561"/>
            <a:ext cx="5896322" cy="4377024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:a16="http://schemas.microsoft.com/office/drawing/2014/main" id="{6CC9B223-740C-4002-88B0-5F8346C14D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446" y="4211333"/>
            <a:ext cx="2415508" cy="24155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9264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>
            <a:extLst>
              <a:ext uri="{FF2B5EF4-FFF2-40B4-BE49-F238E27FC236}">
                <a16:creationId xmlns:a16="http://schemas.microsoft.com/office/drawing/2014/main" id="{12D3627A-411B-4140-901A-73F2E213C983}"/>
              </a:ext>
            </a:extLst>
          </p:cNvPr>
          <p:cNvGrpSpPr/>
          <p:nvPr/>
        </p:nvGrpSpPr>
        <p:grpSpPr>
          <a:xfrm>
            <a:off x="534534" y="435862"/>
            <a:ext cx="2816950" cy="1288726"/>
            <a:chOff x="500062" y="2851475"/>
            <a:chExt cx="2816950" cy="1288726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BF4FE52A-E406-40AA-AA2E-FD6561778181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500062" y="2851475"/>
              <a:ext cx="2816950" cy="1288726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2E54522F-4EFB-4663-A009-25897224B093}"/>
                </a:ext>
              </a:extLst>
            </p:cNvPr>
            <p:cNvSpPr txBox="1"/>
            <p:nvPr/>
          </p:nvSpPr>
          <p:spPr>
            <a:xfrm>
              <a:off x="1237849" y="3294564"/>
              <a:ext cx="1962525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7030A0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LUYỆN TẬP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7C82E778-BF88-4D94-A592-39FAF8E69CFC}"/>
              </a:ext>
            </a:extLst>
          </p:cNvPr>
          <p:cNvSpPr/>
          <p:nvPr/>
        </p:nvSpPr>
        <p:spPr>
          <a:xfrm>
            <a:off x="3475987" y="517218"/>
            <a:ext cx="463826" cy="463826"/>
          </a:xfrm>
          <a:prstGeom prst="ellipse">
            <a:avLst/>
          </a:prstGeom>
          <a:solidFill>
            <a:srgbClr val="00B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2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E43185E-CD29-4EDD-80AE-36312A106E60}"/>
              </a:ext>
            </a:extLst>
          </p:cNvPr>
          <p:cNvSpPr txBox="1"/>
          <p:nvPr/>
        </p:nvSpPr>
        <p:spPr>
          <a:xfrm>
            <a:off x="3939812" y="517218"/>
            <a:ext cx="782940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Đưa ra lời khuyên cho bạn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F744251C-2490-4101-A275-7207D033D7D0}"/>
              </a:ext>
            </a:extLst>
          </p:cNvPr>
          <p:cNvSpPr txBox="1"/>
          <p:nvPr/>
        </p:nvSpPr>
        <p:spPr>
          <a:xfrm>
            <a:off x="5592250" y="5556111"/>
            <a:ext cx="60394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800" b="0" i="1" u="none" strike="noStrike" kern="1200" cap="none" spc="0" normalizeH="0" baseline="0" noProof="0" dirty="0">
                <a:ln>
                  <a:noFill/>
                </a:ln>
                <a:solidFill>
                  <a:srgbClr val="472C18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Mạnh hay làm rơi bút và thước.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CB61F0E4-3B0D-4991-8C07-3278D721A9F7}"/>
              </a:ext>
            </a:extLst>
          </p:cNvPr>
          <p:cNvGrpSpPr/>
          <p:nvPr/>
        </p:nvGrpSpPr>
        <p:grpSpPr>
          <a:xfrm>
            <a:off x="1071583" y="1988181"/>
            <a:ext cx="4443256" cy="2287726"/>
            <a:chOff x="7074021" y="1886473"/>
            <a:chExt cx="4443256" cy="2287726"/>
          </a:xfrm>
        </p:grpSpPr>
        <p:sp>
          <p:nvSpPr>
            <p:cNvPr id="21" name="Speech Bubble: Oval 20">
              <a:extLst>
                <a:ext uri="{FF2B5EF4-FFF2-40B4-BE49-F238E27FC236}">
                  <a16:creationId xmlns:a16="http://schemas.microsoft.com/office/drawing/2014/main" id="{3F5959CC-F16C-448F-BB71-53834670DE95}"/>
                </a:ext>
              </a:extLst>
            </p:cNvPr>
            <p:cNvSpPr/>
            <p:nvPr/>
          </p:nvSpPr>
          <p:spPr>
            <a:xfrm>
              <a:off x="7074021" y="1886473"/>
              <a:ext cx="4443256" cy="2287726"/>
            </a:xfrm>
            <a:prstGeom prst="wedgeEllipseCallout">
              <a:avLst>
                <a:gd name="adj1" fmla="val -22590"/>
                <a:gd name="adj2" fmla="val 64091"/>
              </a:avLst>
            </a:prstGeom>
            <a:solidFill>
              <a:schemeClr val="accent2"/>
            </a:solidFill>
            <a:ln>
              <a:solidFill>
                <a:srgbClr val="0070C0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endParaRPr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2DCC7052-6D8E-48E9-9F48-B8F409ADD79B}"/>
                </a:ext>
              </a:extLst>
            </p:cNvPr>
            <p:cNvSpPr/>
            <p:nvPr/>
          </p:nvSpPr>
          <p:spPr>
            <a:xfrm>
              <a:off x="7433550" y="2227070"/>
              <a:ext cx="3724198" cy="193899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</a:rPr>
                <a:t>Cậu nên để đồ dùng học tập ngay ngắn, đúng vị trí sau mỗi lần sử dụng sẽ tránh bị rơi đồ và thất lạc đồ Mạnh nhé!</a:t>
              </a:r>
            </a:p>
          </p:txBody>
        </p:sp>
      </p:grpSp>
      <p:pic>
        <p:nvPicPr>
          <p:cNvPr id="11" name="Picture 10">
            <a:extLst>
              <a:ext uri="{FF2B5EF4-FFF2-40B4-BE49-F238E27FC236}">
                <a16:creationId xmlns:a16="http://schemas.microsoft.com/office/drawing/2014/main" id="{7E5E15B2-0B67-4B38-848F-7F9AA3BF5E8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50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904387" y="1216388"/>
            <a:ext cx="5415165" cy="4266148"/>
          </a:xfrm>
          <a:prstGeom prst="rect">
            <a:avLst/>
          </a:prstGeom>
        </p:spPr>
      </p:pic>
      <p:pic>
        <p:nvPicPr>
          <p:cNvPr id="17" name="Picture 2">
            <a:extLst>
              <a:ext uri="{FF2B5EF4-FFF2-40B4-BE49-F238E27FC236}">
                <a16:creationId xmlns:a16="http://schemas.microsoft.com/office/drawing/2014/main" id="{CCCD3C5E-5D41-4D2A-BA3E-77BBCDB17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288" y="3996220"/>
            <a:ext cx="2573648" cy="25736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93370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428A1BE0-E469-4869-8417-DE9B9EC6F2B4}"/>
              </a:ext>
            </a:extLst>
          </p:cNvPr>
          <p:cNvGrpSpPr/>
          <p:nvPr/>
        </p:nvGrpSpPr>
        <p:grpSpPr>
          <a:xfrm>
            <a:off x="537988" y="406680"/>
            <a:ext cx="2677424" cy="1274454"/>
            <a:chOff x="479771" y="4186500"/>
            <a:chExt cx="2677424" cy="1274454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8A137115-0E6C-4EB8-9AFF-E91DFB9C91F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50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479771" y="4186500"/>
              <a:ext cx="2677424" cy="1274454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99733AAB-E5E3-46A1-9F4E-0452DF37F2DF}"/>
                </a:ext>
              </a:extLst>
            </p:cNvPr>
            <p:cNvSpPr txBox="1"/>
            <p:nvPr/>
          </p:nvSpPr>
          <p:spPr>
            <a:xfrm>
              <a:off x="1148949" y="4550361"/>
              <a:ext cx="1797287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+mj-lt"/>
                  <a:ea typeface="+mn-ea"/>
                  <a:cs typeface="+mn-cs"/>
                </a:rPr>
                <a:t>VẬN DỤNG</a:t>
              </a:r>
            </a:p>
          </p:txBody>
        </p:sp>
      </p:grpSp>
      <p:sp>
        <p:nvSpPr>
          <p:cNvPr id="5" name="TextBox 4">
            <a:extLst>
              <a:ext uri="{FF2B5EF4-FFF2-40B4-BE49-F238E27FC236}">
                <a16:creationId xmlns:a16="http://schemas.microsoft.com/office/drawing/2014/main" id="{28201941-DBEA-4CE6-89D9-5B45349DBF3A}"/>
              </a:ext>
            </a:extLst>
          </p:cNvPr>
          <p:cNvSpPr txBox="1"/>
          <p:nvPr/>
        </p:nvSpPr>
        <p:spPr>
          <a:xfrm>
            <a:off x="3097294" y="508931"/>
            <a:ext cx="870626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2F9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Kể về những đồ dùng cá nhân của em và cách em bảo quản chúng.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2F9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Em cùng các bạn thực hiện việc bảo quản đồ dùng cá nhân.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72F98"/>
              </a:buClr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sz="24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Nhắc nhở bạn bè, người thân bảo quản đồ dùng cá nhân.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335554D-488C-4E61-A676-1EBE7052A6DC}"/>
              </a:ext>
            </a:extLst>
          </p:cNvPr>
          <p:cNvGrpSpPr/>
          <p:nvPr/>
        </p:nvGrpSpPr>
        <p:grpSpPr>
          <a:xfrm>
            <a:off x="1178823" y="2184614"/>
            <a:ext cx="10310812" cy="4164455"/>
            <a:chOff x="1178823" y="2184614"/>
            <a:chExt cx="10310812" cy="416445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3464572A-D231-4575-9D81-228A2E44B1F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1178823" y="2184614"/>
              <a:ext cx="9834353" cy="2977687"/>
            </a:xfrm>
            <a:prstGeom prst="rect">
              <a:avLst/>
            </a:prstGeom>
          </p:spPr>
        </p:pic>
        <p:pic>
          <p:nvPicPr>
            <p:cNvPr id="2050" name="Picture 2" descr="Teacher with student isolated Premium Vector">
              <a:extLst>
                <a:ext uri="{FF2B5EF4-FFF2-40B4-BE49-F238E27FC236}">
                  <a16:creationId xmlns:a16="http://schemas.microsoft.com/office/drawing/2014/main" id="{04B7E3B1-B788-4605-901B-8A63CD49EC9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3855" b="14845"/>
            <a:stretch/>
          </p:blipFill>
          <p:spPr bwMode="auto">
            <a:xfrm>
              <a:off x="6408701" y="3796956"/>
              <a:ext cx="5080934" cy="25521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923987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4">
            <a:extLst>
              <a:ext uri="{FF2B5EF4-FFF2-40B4-BE49-F238E27FC236}">
                <a16:creationId xmlns:a16="http://schemas.microsoft.com/office/drawing/2014/main" id="{142EDDE0-18CA-43D9-7A88-AFEF70710580}"/>
              </a:ext>
            </a:extLst>
          </p:cNvPr>
          <p:cNvSpPr/>
          <p:nvPr/>
        </p:nvSpPr>
        <p:spPr>
          <a:xfrm>
            <a:off x="303233" y="337078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E2AF37C-63B3-DDB3-7ED4-1412187B463F}"/>
              </a:ext>
            </a:extLst>
          </p:cNvPr>
          <p:cNvSpPr txBox="1"/>
          <p:nvPr/>
        </p:nvSpPr>
        <p:spPr>
          <a:xfrm>
            <a:off x="2229115" y="1136007"/>
            <a:ext cx="849463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Vận dụng – Định hướng tiếp theo: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9138D05-8FEA-5F73-4C9E-957B67D729CA}"/>
              </a:ext>
            </a:extLst>
          </p:cNvPr>
          <p:cNvSpPr txBox="1"/>
          <p:nvPr/>
        </p:nvSpPr>
        <p:spPr>
          <a:xfrm>
            <a:off x="623613" y="2474893"/>
            <a:ext cx="1111209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 dirty="0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1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Em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cùng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các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bạn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bảo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quản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nhân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F6AF1E55-C52A-4855-33BA-FA287040EA65}"/>
              </a:ext>
            </a:extLst>
          </p:cNvPr>
          <p:cNvSpPr txBox="1"/>
          <p:nvPr/>
        </p:nvSpPr>
        <p:spPr>
          <a:xfrm>
            <a:off x="623612" y="3185306"/>
            <a:ext cx="1111209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2800" i="1">
                <a:solidFill>
                  <a:srgbClr val="002060"/>
                </a:solidFill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2</a:t>
            </a:r>
            <a:r>
              <a:rPr kumimoji="0" lang="en-US" altLang="zh-CN" sz="2800" b="0" i="1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Em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hãy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quan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sát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đồ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dùng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cá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nhân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của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người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thân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trong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gia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đình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để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đưa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ra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lời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khuyên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hợp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0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lí</a:t>
            </a:r>
            <a:r>
              <a:rPr kumimoji="0" lang="en-US" altLang="zh-CN" sz="2800" b="0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zh-CN" sz="2800" b="0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1257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4">
            <a:extLst>
              <a:ext uri="{FF2B5EF4-FFF2-40B4-BE49-F238E27FC236}">
                <a16:creationId xmlns:a16="http://schemas.microsoft.com/office/drawing/2014/main" id="{803C98F4-E583-C54C-BD96-A5430FD15A5C}"/>
              </a:ext>
            </a:extLst>
          </p:cNvPr>
          <p:cNvSpPr/>
          <p:nvPr/>
        </p:nvSpPr>
        <p:spPr>
          <a:xfrm>
            <a:off x="274658" y="175153"/>
            <a:ext cx="11516139" cy="6238238"/>
          </a:xfrm>
          <a:prstGeom prst="rect">
            <a:avLst/>
          </a:prstGeom>
          <a:noFill/>
          <a:ln w="508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46C044DE-CD12-5C48-8ECD-3EF9526B89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00181" y="8117"/>
            <a:ext cx="3491819" cy="1497954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73592" y="936469"/>
            <a:ext cx="963378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Thông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điệp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yêu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thương</a:t>
            </a:r>
            <a:r>
              <a:rPr kumimoji="0" lang="en-US" altLang="zh-CN" sz="6000" b="1" i="0" u="none" strike="noStrike" kern="1200" cap="none" spc="0" normalizeH="0" baseline="0" noProof="0" dirty="0">
                <a:ln w="31550" cmpd="sng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srgbClr val="00FF00"/>
                </a:solidFill>
                <a:effectLst>
                  <a:outerShdw blurRad="50800" dist="40000" dir="5400000" algn="tl" rotWithShape="0">
                    <a:srgbClr val="000000">
                      <a:shade val="5000"/>
                      <a:satMod val="120000"/>
                      <a:alpha val="33000"/>
                    </a:srgbClr>
                  </a:outerShdw>
                </a:effectLst>
                <a:uLnTx/>
                <a:uFillTx/>
                <a:latin typeface="Arial" panose="020B0604020202020204" pitchFamily="34" charset="0"/>
                <a:ea typeface="方正粗圆_GBK" pitchFamily="65" charset="-122"/>
                <a:cs typeface="Arial" panose="020B0604020202020204" pitchFamily="34" charset="0"/>
              </a:rPr>
              <a:t>:</a:t>
            </a:r>
            <a:endParaRPr kumimoji="0" lang="zh-CN" altLang="en-US" sz="6000" b="1" i="0" u="none" strike="noStrike" kern="1200" cap="none" spc="0" normalizeH="0" baseline="0" noProof="0" dirty="0">
              <a:ln w="31550" cmpd="sng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srgbClr val="00FF00"/>
              </a:solidFill>
              <a:effectLst>
                <a:outerShdw blurRad="50800" dist="40000" dir="5400000" algn="tl" rotWithShape="0">
                  <a:srgbClr val="000000">
                    <a:shade val="5000"/>
                    <a:satMod val="120000"/>
                    <a:alpha val="33000"/>
                  </a:srgbClr>
                </a:outerShdw>
              </a:effectLst>
              <a:uLnTx/>
              <a:uFillTx/>
              <a:latin typeface="Arial" panose="020B0604020202020204" pitchFamily="34" charset="0"/>
              <a:ea typeface="方正粗圆_GBK" pitchFamily="65" charset="-122"/>
              <a:cs typeface="Arial" panose="020B0604020202020204" pitchFamily="34" charset="0"/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5239" y="2035650"/>
            <a:ext cx="11133911" cy="4089307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49236" y="1891040"/>
            <a:ext cx="1833795" cy="1833795"/>
          </a:xfrm>
          <a:prstGeom prst="ellipse">
            <a:avLst/>
          </a:prstGeom>
          <a:ln>
            <a:noFill/>
          </a:ln>
        </p:spPr>
      </p:pic>
      <p:sp>
        <p:nvSpPr>
          <p:cNvPr id="14" name="Rounded Rectangle 13"/>
          <p:cNvSpPr/>
          <p:nvPr/>
        </p:nvSpPr>
        <p:spPr>
          <a:xfrm>
            <a:off x="2246721" y="3469384"/>
            <a:ext cx="8892334" cy="2191871"/>
          </a:xfrm>
          <a:prstGeom prst="roundRect">
            <a:avLst/>
          </a:prstGeom>
          <a:solidFill>
            <a:srgbClr val="FFE389"/>
          </a:solidFill>
          <a:ln w="38100">
            <a:solidFill>
              <a:schemeClr val="accent2">
                <a:lumMod val="75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DD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ta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Giữ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gìn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bảo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quản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để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mà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lâu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0099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187522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图片 19">
            <a:extLst>
              <a:ext uri="{FF2B5EF4-FFF2-40B4-BE49-F238E27FC236}">
                <a16:creationId xmlns:a16="http://schemas.microsoft.com/office/drawing/2014/main" id="{97AD6415-0D34-4BF4-8129-4A51D0B6B97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666999" y="-2661292"/>
            <a:ext cx="6858001" cy="12192001"/>
          </a:xfrm>
          <a:prstGeom prst="rect">
            <a:avLst/>
          </a:prstGeom>
        </p:spPr>
      </p:pic>
      <p:pic>
        <p:nvPicPr>
          <p:cNvPr id="21" name="图片 20">
            <a:extLst>
              <a:ext uri="{FF2B5EF4-FFF2-40B4-BE49-F238E27FC236}">
                <a16:creationId xmlns:a16="http://schemas.microsoft.com/office/drawing/2014/main" id="{CCB0F79B-1EC2-478A-9461-E54493A30A2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7895" y="-647258"/>
            <a:ext cx="11626969" cy="7118815"/>
          </a:xfrm>
          <a:prstGeom prst="rect">
            <a:avLst/>
          </a:prstGeom>
        </p:spPr>
      </p:pic>
      <p:sp>
        <p:nvSpPr>
          <p:cNvPr id="71" name="文本框 48">
            <a:extLst>
              <a:ext uri="{FF2B5EF4-FFF2-40B4-BE49-F238E27FC236}">
                <a16:creationId xmlns:a16="http://schemas.microsoft.com/office/drawing/2014/main" id="{EF8686D2-9397-40D5-8291-89FC993C2B5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9" y="3162128"/>
            <a:ext cx="7449878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vì sao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phải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2" name="文本框 48">
            <a:extLst>
              <a:ext uri="{FF2B5EF4-FFF2-40B4-BE49-F238E27FC236}">
                <a16:creationId xmlns:a16="http://schemas.microsoft.com/office/drawing/2014/main" id="{7DE5AAD4-A1CB-4A2C-BC76-7E2F17B15A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86474" y="2114801"/>
            <a:ext cx="762836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Nêu được một số biểu hiện của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biết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5" name="文本框 11">
            <a:extLst>
              <a:ext uri="{FF2B5EF4-FFF2-40B4-BE49-F238E27FC236}">
                <a16:creationId xmlns:a16="http://schemas.microsoft.com/office/drawing/2014/main" id="{32D5894E-C1A1-402C-B2BE-BC04A3138FFE}"/>
              </a:ext>
            </a:extLst>
          </p:cNvPr>
          <p:cNvSpPr txBox="1"/>
          <p:nvPr/>
        </p:nvSpPr>
        <p:spPr bwMode="auto">
          <a:xfrm>
            <a:off x="4195365" y="1377091"/>
            <a:ext cx="5638082" cy="769441"/>
          </a:xfrm>
          <a:prstGeom prst="rect">
            <a:avLst/>
          </a:prstGeom>
          <a:noFill/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3429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6858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0287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7145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0574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003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43200" algn="l" defTabSz="685800" rtl="0" eaLnBrk="1" latinLnBrk="0" hangingPunct="1"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600" normalizeH="0" baseline="0" noProof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Yêu cầu cần đạt</a:t>
            </a:r>
            <a:endParaRPr kumimoji="0" lang="zh-CN" altLang="en-US" sz="4400" b="1" i="0" u="none" strike="noStrike" kern="1200" cap="none" spc="60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6" name="矩形 75">
            <a:extLst>
              <a:ext uri="{FF2B5EF4-FFF2-40B4-BE49-F238E27FC236}">
                <a16:creationId xmlns:a16="http://schemas.microsoft.com/office/drawing/2014/main" id="{ADA5548B-B884-46E1-813A-9DC0FFE5CE4E}"/>
              </a:ext>
            </a:extLst>
          </p:cNvPr>
          <p:cNvSpPr/>
          <p:nvPr/>
        </p:nvSpPr>
        <p:spPr>
          <a:xfrm>
            <a:off x="2654391" y="241742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7" name="文本框 76">
            <a:extLst>
              <a:ext uri="{FF2B5EF4-FFF2-40B4-BE49-F238E27FC236}">
                <a16:creationId xmlns:a16="http://schemas.microsoft.com/office/drawing/2014/main" id="{F390EFA1-3D0A-4C48-8A91-495039687E5F}"/>
              </a:ext>
            </a:extLst>
          </p:cNvPr>
          <p:cNvSpPr txBox="1"/>
          <p:nvPr/>
        </p:nvSpPr>
        <p:spPr>
          <a:xfrm>
            <a:off x="2621608" y="2424883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01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8" name="矩形 77">
            <a:extLst>
              <a:ext uri="{FF2B5EF4-FFF2-40B4-BE49-F238E27FC236}">
                <a16:creationId xmlns:a16="http://schemas.microsoft.com/office/drawing/2014/main" id="{0F6D8453-2CCA-4B8F-BA89-D0CD939CC633}"/>
              </a:ext>
            </a:extLst>
          </p:cNvPr>
          <p:cNvSpPr/>
          <p:nvPr/>
        </p:nvSpPr>
        <p:spPr>
          <a:xfrm>
            <a:off x="2661521" y="3321874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79" name="文本框 78">
            <a:extLst>
              <a:ext uri="{FF2B5EF4-FFF2-40B4-BE49-F238E27FC236}">
                <a16:creationId xmlns:a16="http://schemas.microsoft.com/office/drawing/2014/main" id="{52FCA020-6A30-4DE0-BB68-77D76FD3B1A0}"/>
              </a:ext>
            </a:extLst>
          </p:cNvPr>
          <p:cNvSpPr txBox="1"/>
          <p:nvPr/>
        </p:nvSpPr>
        <p:spPr>
          <a:xfrm>
            <a:off x="2589344" y="3347922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02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3" name="文本框 48">
            <a:extLst>
              <a:ext uri="{FF2B5EF4-FFF2-40B4-BE49-F238E27FC236}">
                <a16:creationId xmlns:a16="http://schemas.microsoft.com/office/drawing/2014/main" id="{A70FED79-04F3-4C7C-B2A1-786D60970E2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2008" y="4116235"/>
            <a:ext cx="7104300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2pPr>
            <a:lvl3pPr marL="11430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3pPr>
            <a:lvl4pPr marL="16002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4pPr>
            <a:lvl5pPr marL="2057400" indent="-228600"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5pPr>
            <a:lvl6pPr marL="25146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6pPr>
            <a:lvl7pPr marL="29718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7pPr>
            <a:lvl8pPr marL="34290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8pPr>
            <a:lvl9pPr marL="3886200" indent="-228600" defTabSz="684213" fontAlgn="base">
              <a:spcBef>
                <a:spcPct val="0"/>
              </a:spcBef>
              <a:spcAft>
                <a:spcPct val="0"/>
              </a:spcAft>
              <a:defRPr sz="1300">
                <a:solidFill>
                  <a:schemeClr val="tx1"/>
                </a:solidFill>
                <a:latin typeface="华文细黑" panose="02010600040101010101" pitchFamily="2" charset="-122"/>
                <a:ea typeface="华文细黑" panose="02010600040101010101" pitchFamily="2" charset="-122"/>
              </a:defRPr>
            </a:lvl9pPr>
          </a:lstStyle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Thực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hiện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được</a:t>
            </a:r>
            <a:r>
              <a:rPr kumimoji="0" lang="en-US" altLang="zh-C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en-US" altLang="zh-CN" sz="2800" b="1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việc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 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bảo quản đồ d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ù</a:t>
            </a:r>
            <a:r>
              <a:rPr kumimoji="0" lang="vi-VN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ng cá nhân</a:t>
            </a:r>
            <a:r>
              <a:rPr kumimoji="0" lang="en-US" altLang="zh-CN" sz="2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.</a:t>
            </a:r>
            <a:endParaRPr kumimoji="0" lang="zh-CN" altLang="en-US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4" name="矩形 23">
            <a:extLst>
              <a:ext uri="{FF2B5EF4-FFF2-40B4-BE49-F238E27FC236}">
                <a16:creationId xmlns:a16="http://schemas.microsoft.com/office/drawing/2014/main" id="{5E14E475-E82E-4267-84CC-3A56FE53F448}"/>
              </a:ext>
            </a:extLst>
          </p:cNvPr>
          <p:cNvSpPr/>
          <p:nvPr/>
        </p:nvSpPr>
        <p:spPr>
          <a:xfrm>
            <a:off x="2631834" y="4263871"/>
            <a:ext cx="528838" cy="494725"/>
          </a:xfrm>
          <a:prstGeom prst="rect">
            <a:avLst/>
          </a:prstGeom>
          <a:solidFill>
            <a:srgbClr val="FFA74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2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25" name="文本框 24">
            <a:extLst>
              <a:ext uri="{FF2B5EF4-FFF2-40B4-BE49-F238E27FC236}">
                <a16:creationId xmlns:a16="http://schemas.microsoft.com/office/drawing/2014/main" id="{5461E852-A25B-407C-A53B-B2316C02EEAD}"/>
              </a:ext>
            </a:extLst>
          </p:cNvPr>
          <p:cNvSpPr txBox="1"/>
          <p:nvPr/>
        </p:nvSpPr>
        <p:spPr>
          <a:xfrm>
            <a:off x="2595696" y="4262497"/>
            <a:ext cx="66048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仓耳羽辰体-谷力 W05" panose="02020400000000000000" pitchFamily="18" charset="-122"/>
                <a:cs typeface="Arial" panose="020B0604020202020204" pitchFamily="34" charset="0"/>
              </a:rPr>
              <a:t>03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ea typeface="仓耳羽辰体-谷力 W05" panose="02020400000000000000" pitchFamily="18" charset="-122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18004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2" grpId="0"/>
      <p:bldP spid="75" grpId="0"/>
      <p:bldP spid="77" grpId="0"/>
      <p:bldP spid="79" grpId="0"/>
      <p:bldP spid="23" grpId="0"/>
      <p:bldP spid="2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61" b="12057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2344277" y="201826"/>
            <a:ext cx="745594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Hẹn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gặp</a:t>
            </a:r>
            <a:r>
              <a:rPr kumimoji="0" lang="en-US" sz="6000" b="1" i="0" u="none" strike="noStrike" kern="1200" cap="none" spc="0" normalizeH="0" baseline="0" noProof="0" dirty="0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6000" b="1" i="0" u="none" strike="noStrike" kern="1200" cap="none" spc="0" normalizeH="0" baseline="0" noProof="0" dirty="0" err="1">
                <a:ln w="10160">
                  <a:solidFill>
                    <a:srgbClr val="4472C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highlight>
                  <a:srgbClr val="800080"/>
                </a:highligh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lại</a:t>
            </a:r>
            <a:endParaRPr kumimoji="0" lang="en-US" sz="6000" b="1" i="0" u="none" strike="noStrike" kern="1200" cap="none" spc="0" normalizeH="0" baseline="0" noProof="0" dirty="0">
              <a:ln w="10160">
                <a:solidFill>
                  <a:srgbClr val="4472C4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highlight>
                <a:srgbClr val="800080"/>
              </a:highlight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slow">
    <p:random/>
    <p:sndAc>
      <p:stSnd>
        <p:snd r:embed="rId3" name="applause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 descr="1 (216)">
            <a:extLst>
              <a:ext uri="{FF2B5EF4-FFF2-40B4-BE49-F238E27FC236}">
                <a16:creationId xmlns:a16="http://schemas.microsoft.com/office/drawing/2014/main" id="{397D8443-0CB9-479A-BBAA-55D038689586}"/>
              </a:ext>
            </a:extLst>
          </p:cNvPr>
          <p:cNvPicPr/>
          <p:nvPr/>
        </p:nvPicPr>
        <p:blipFill>
          <a:blip r:embed="rId3"/>
          <a:stretch>
            <a:fillRect/>
          </a:stretch>
        </p:blipFill>
        <p:spPr>
          <a:xfrm>
            <a:off x="3276054" y="0"/>
            <a:ext cx="5639892" cy="60198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EF0B013-E220-4939-88D5-1BE69F4096F9}"/>
              </a:ext>
            </a:extLst>
          </p:cNvPr>
          <p:cNvSpPr txBox="1"/>
          <p:nvPr/>
        </p:nvSpPr>
        <p:spPr>
          <a:xfrm>
            <a:off x="4242391" y="2615609"/>
            <a:ext cx="2796362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6000">
                <a:solidFill>
                  <a:srgbClr val="0070C0"/>
                </a:solidFill>
                <a:latin typeface="Arial"/>
                <a:ea typeface="微软雅黑"/>
              </a:rPr>
              <a:t>Luyện tập</a:t>
            </a:r>
            <a:endParaRPr kumimoji="0" lang="en-US" sz="6000" b="0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Arial"/>
              <a:ea typeface="微软雅黑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3998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0">
        <p:random/>
      </p:transition>
    </mc:Choice>
    <mc:Fallback xmlns="">
      <p:transition spd="slow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194" name="Picture 2" descr="Phim Hoạt Hình BỐ ĐẦU NHỎ CON ĐẦU TO - Tập 165 | Hoạt Hình Hài Hước Nhất -  YouTub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618" b="22924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Explosion 2 4"/>
          <p:cNvSpPr/>
          <p:nvPr/>
        </p:nvSpPr>
        <p:spPr>
          <a:xfrm rot="1451284">
            <a:off x="8491117" y="-301766"/>
            <a:ext cx="3776382" cy="3536576"/>
          </a:xfrm>
          <a:prstGeom prst="irregularSeal2">
            <a:avLst/>
          </a:prstGeom>
          <a:solidFill>
            <a:srgbClr val="FFFF66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solidFill>
                  <a:srgbClr val="FFFF00"/>
                </a:solidFill>
              </a:ln>
              <a:solidFill>
                <a:srgbClr val="FFFF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164590" y="681692"/>
            <a:ext cx="242943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Hai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đã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chưa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?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3619500" y="165239"/>
            <a:ext cx="4213297" cy="2307511"/>
            <a:chOff x="4598895" y="165240"/>
            <a:chExt cx="3608294" cy="1758774"/>
          </a:xfrm>
        </p:grpSpPr>
        <p:sp>
          <p:nvSpPr>
            <p:cNvPr id="7" name="Cloud Callout 6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4901454" y="53901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chết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làm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bây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giờ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0" y="63126"/>
            <a:ext cx="3134589" cy="1994273"/>
            <a:chOff x="4598895" y="165240"/>
            <a:chExt cx="3608294" cy="1778141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901454" y="411430"/>
              <a:ext cx="3305735" cy="153195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Ôi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về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rồi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con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Đầu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To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7999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0" y="-95332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31453" y="3944783"/>
            <a:ext cx="2609541" cy="2915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2" name="Group 11"/>
          <p:cNvGrpSpPr/>
          <p:nvPr/>
        </p:nvGrpSpPr>
        <p:grpSpPr>
          <a:xfrm>
            <a:off x="7880967" y="2359330"/>
            <a:ext cx="3608294" cy="1725332"/>
            <a:chOff x="4598895" y="165240"/>
            <a:chExt cx="3608294" cy="1725332"/>
          </a:xfrm>
        </p:grpSpPr>
        <p:sp>
          <p:nvSpPr>
            <p:cNvPr id="13" name="Cloud Callout 12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4778465" y="460239"/>
              <a:ext cx="3305735" cy="13849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Phòng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bừa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bộn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thế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này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mẹ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sẽ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mắng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mất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!</a:t>
              </a:r>
            </a:p>
          </p:txBody>
        </p:sp>
      </p:grpSp>
      <p:grpSp>
        <p:nvGrpSpPr>
          <p:cNvPr id="15" name="Group 14"/>
          <p:cNvGrpSpPr/>
          <p:nvPr/>
        </p:nvGrpSpPr>
        <p:grpSpPr>
          <a:xfrm>
            <a:off x="7886500" y="2374837"/>
            <a:ext cx="3608294" cy="1725332"/>
            <a:chOff x="4598895" y="165240"/>
            <a:chExt cx="3608294" cy="1725332"/>
          </a:xfrm>
        </p:grpSpPr>
        <p:sp>
          <p:nvSpPr>
            <p:cNvPr id="16" name="Cloud Callout 15"/>
            <p:cNvSpPr/>
            <p:nvPr/>
          </p:nvSpPr>
          <p:spPr>
            <a:xfrm flipH="1">
              <a:off x="4598895" y="165240"/>
              <a:ext cx="3608294" cy="1725332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901454" y="411430"/>
              <a:ext cx="330573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Các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bạn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ơi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, 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giúp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mình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!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125004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249041" y="6118879"/>
            <a:ext cx="1721684" cy="85939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592960" y="94130"/>
            <a:ext cx="1289611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CC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</a:t>
            </a:r>
            <a:r>
              <a:rPr kumimoji="0" lang="en-US" sz="36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nhà</a:t>
            </a:r>
            <a:r>
              <a:rPr kumimoji="0" lang="en-US" sz="5400" b="1" i="0" u="none" strike="noStrike" kern="1200" cap="none" spc="0" normalizeH="0" baseline="0" noProof="0" dirty="0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5400" b="1" i="0" u="none" strike="noStrike" kern="1200" cap="none" spc="0" normalizeH="0" baseline="0" noProof="0" dirty="0" err="1">
                <a:ln>
                  <a:solidFill>
                    <a:srgbClr val="70AD47">
                      <a:lumMod val="50000"/>
                    </a:srgbClr>
                  </a:solidFill>
                </a:ln>
                <a:solidFill>
                  <a:srgbClr val="00FF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cửa</a:t>
            </a:r>
            <a:endParaRPr kumimoji="0" lang="en-US" sz="4800" b="1" i="0" u="none" strike="noStrike" kern="1200" cap="none" spc="0" normalizeH="0" baseline="0" noProof="0" dirty="0">
              <a:ln>
                <a:solidFill>
                  <a:srgbClr val="70AD47">
                    <a:lumMod val="50000"/>
                  </a:srgbClr>
                </a:solidFill>
              </a:ln>
              <a:solidFill>
                <a:srgbClr val="00FF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" name="Picture 2" descr="Bố Đầu Nhỏ Con Đầu To - Tập 30 | Phim Hoạt Hình Vui Nhộn 2018 - YouTube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556" b="100000" l="32969" r="9320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3428" r="16216"/>
          <a:stretch/>
        </p:blipFill>
        <p:spPr bwMode="auto">
          <a:xfrm>
            <a:off x="8761506" y="3149853"/>
            <a:ext cx="3216706" cy="3593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nhac nen tro choi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2690" end="10425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46783" y="-8739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64662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76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3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906916"/>
            <a:ext cx="8987245" cy="4736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Luật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1" i="0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chơi</a:t>
            </a:r>
            <a:r>
              <a:rPr kumimoji="0" lang="en-US" sz="2800" b="1" i="0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lời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giúp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tớ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dẹp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món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dùng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câu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hỏi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những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bức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tranh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về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việc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làm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của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nhỏ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              ;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nếu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đồng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tình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với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động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đó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chọn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6" name="Picture 2" descr="Hình ảnh Mặt Cười PNG, Vector, PSD, và biểu tượng để tải về miễn phí |  pngtree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81430" y="3429000"/>
            <a:ext cx="1174875" cy="1174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11038110" y="4169774"/>
            <a:ext cx="914403" cy="94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155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Phim phim hoạt hình Vui Nhộn 2018 - Bố Đầu Nhỏ Con Đầu To - Tập 53 |  ThongtinPlus - Thông Tin Plus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4419" b="96977" l="35616" r="6589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7214" r="32163"/>
          <a:stretch/>
        </p:blipFill>
        <p:spPr bwMode="auto">
          <a:xfrm>
            <a:off x="459842" y="1125139"/>
            <a:ext cx="2831997" cy="54475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ounded Rectangle 4"/>
          <p:cNvSpPr/>
          <p:nvPr/>
        </p:nvSpPr>
        <p:spPr>
          <a:xfrm>
            <a:off x="2965268" y="309282"/>
            <a:ext cx="8987245" cy="6263396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5"/>
          <a:srcRect l="2636" t="4606" r="3647"/>
          <a:stretch/>
        </p:blipFill>
        <p:spPr>
          <a:xfrm>
            <a:off x="4829990" y="309282"/>
            <a:ext cx="5257800" cy="4146837"/>
          </a:xfrm>
          <a:prstGeom prst="round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67027" y="4605501"/>
            <a:ext cx="491029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Lan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bọc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sách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,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vở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cẩn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2800" b="0" i="1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thận</a:t>
            </a:r>
            <a:r>
              <a:rPr kumimoji="0" lang="en-US" sz="2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.</a:t>
            </a:r>
          </a:p>
        </p:txBody>
      </p:sp>
      <p:sp>
        <p:nvSpPr>
          <p:cNvPr id="3" name="Oval 2"/>
          <p:cNvSpPr/>
          <p:nvPr/>
        </p:nvSpPr>
        <p:spPr>
          <a:xfrm>
            <a:off x="4392960" y="688109"/>
            <a:ext cx="763601" cy="763601"/>
          </a:xfrm>
          <a:prstGeom prst="ellipse">
            <a:avLst/>
          </a:prstGeom>
          <a:solidFill>
            <a:srgbClr val="FFCCFF"/>
          </a:solidFill>
          <a:ln>
            <a:solidFill>
              <a:srgbClr val="FF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pic>
        <p:nvPicPr>
          <p:cNvPr id="10" name="Picture 2" descr="Hình ảnh Mặt Cười PNG, Vector, PSD, và biểu tượng để tải về miễn phí |  pngtree">
            <a:hlinkClick r:id="rId6" action="ppaction://hlinksldjump"/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250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1838" y="4596471"/>
            <a:ext cx="2125589" cy="2125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98077" l="10000" r="90000"/>
                    </a14:imgEffect>
                  </a14:imgLayer>
                </a14:imgProps>
              </a:ext>
            </a:extLst>
          </a:blip>
          <a:srcRect l="22013" t="-527" r="22064" b="527"/>
          <a:stretch/>
        </p:blipFill>
        <p:spPr>
          <a:xfrm>
            <a:off x="9950201" y="4830566"/>
            <a:ext cx="1694951" cy="17511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83583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2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ai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Teenager bedroom cartoon of Royalty Free Vector Image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37" t="9319" r="137" b="19517"/>
          <a:stretch/>
        </p:blipFill>
        <p:spPr bwMode="auto">
          <a:xfrm>
            <a:off x="-162850" y="0"/>
            <a:ext cx="1235485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8" t="13215" r="74683" b="60000"/>
          <a:stretch/>
        </p:blipFill>
        <p:spPr>
          <a:xfrm>
            <a:off x="5722814" y="3631635"/>
            <a:ext cx="1310646" cy="979714"/>
          </a:xfrm>
        </p:spPr>
      </p:pic>
      <p:pic>
        <p:nvPicPr>
          <p:cNvPr id="4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698" t="-714" r="40873" b="65714"/>
          <a:stretch/>
        </p:blipFill>
        <p:spPr>
          <a:xfrm rot="2251715">
            <a:off x="3500241" y="5592778"/>
            <a:ext cx="1175658" cy="1280159"/>
          </a:xfrm>
          <a:prstGeom prst="rect">
            <a:avLst/>
          </a:prstGeom>
        </p:spPr>
      </p:pic>
      <p:pic>
        <p:nvPicPr>
          <p:cNvPr id="5" name="Content Placeholder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98" b="52500"/>
          <a:stretch/>
        </p:blipFill>
        <p:spPr>
          <a:xfrm rot="1557146">
            <a:off x="6595636" y="5514839"/>
            <a:ext cx="1918318" cy="1436036"/>
          </a:xfrm>
          <a:prstGeom prst="rect">
            <a:avLst/>
          </a:prstGeom>
        </p:spPr>
      </p:pic>
      <p:pic>
        <p:nvPicPr>
          <p:cNvPr id="6" name="Content Placeholder 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603" t="47857" r="2381" b="7500"/>
          <a:stretch/>
        </p:blipFill>
        <p:spPr>
          <a:xfrm>
            <a:off x="0" y="5886263"/>
            <a:ext cx="1404482" cy="971737"/>
          </a:xfrm>
          <a:prstGeom prst="rect">
            <a:avLst/>
          </a:prstGeom>
        </p:spPr>
      </p:pic>
      <p:pic>
        <p:nvPicPr>
          <p:cNvPr id="7" name="Content Placeholder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619" t="35179" r="51190" b="35892"/>
          <a:stretch/>
        </p:blipFill>
        <p:spPr>
          <a:xfrm>
            <a:off x="1567332" y="5667857"/>
            <a:ext cx="1697914" cy="1250281"/>
          </a:xfrm>
          <a:prstGeom prst="rect">
            <a:avLst/>
          </a:prstGeom>
        </p:spPr>
      </p:pic>
      <p:pic>
        <p:nvPicPr>
          <p:cNvPr id="8" name="Content Placeholder 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429" t="63929" r="54207" b="714"/>
          <a:stretch/>
        </p:blipFill>
        <p:spPr>
          <a:xfrm>
            <a:off x="5311776" y="5803158"/>
            <a:ext cx="1721684" cy="859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3591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7037E-6 L -0.4375 -0.2363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875" y="-1182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dun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4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Cute Sticker by Slidesgo">
  <a:themeElements>
    <a:clrScheme name="Simple Light">
      <a:dk1>
        <a:srgbClr val="EA4F46"/>
      </a:dk1>
      <a:lt1>
        <a:srgbClr val="F7D538"/>
      </a:lt1>
      <a:dk2>
        <a:srgbClr val="472C18"/>
      </a:dk2>
      <a:lt2>
        <a:srgbClr val="B2DEEE"/>
      </a:lt2>
      <a:accent1>
        <a:srgbClr val="A2CF9D"/>
      </a:accent1>
      <a:accent2>
        <a:srgbClr val="FFFFFF"/>
      </a:accent2>
      <a:accent3>
        <a:srgbClr val="EF786D"/>
      </a:accent3>
      <a:accent4>
        <a:srgbClr val="7A4934"/>
      </a:accent4>
      <a:accent5>
        <a:srgbClr val="D43733"/>
      </a:accent5>
      <a:accent6>
        <a:srgbClr val="D3AC09"/>
      </a:accent6>
      <a:hlink>
        <a:srgbClr val="F7D538"/>
      </a:hlink>
      <a:folHlink>
        <a:srgbClr val="0097A7"/>
      </a:folHlink>
    </a:clrScheme>
    <a:fontScheme name="Custom 4">
      <a:majorFont>
        <a:latin typeface="UTM Cookies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包图主题2">
  <a:themeElements>
    <a:clrScheme name="自定义 277">
      <a:dk1>
        <a:srgbClr val="000000"/>
      </a:dk1>
      <a:lt1>
        <a:srgbClr val="FFFFFF"/>
      </a:lt1>
      <a:dk2>
        <a:srgbClr val="778495"/>
      </a:dk2>
      <a:lt2>
        <a:srgbClr val="F0F0F0"/>
      </a:lt2>
      <a:accent1>
        <a:srgbClr val="E53238"/>
      </a:accent1>
      <a:accent2>
        <a:srgbClr val="0064D2"/>
      </a:accent2>
      <a:accent3>
        <a:srgbClr val="E53238"/>
      </a:accent3>
      <a:accent4>
        <a:srgbClr val="0064D2"/>
      </a:accent4>
      <a:accent5>
        <a:srgbClr val="E53238"/>
      </a:accent5>
      <a:accent6>
        <a:srgbClr val="0064D2"/>
      </a:accent6>
      <a:hlink>
        <a:srgbClr val="E53238"/>
      </a:hlink>
      <a:folHlink>
        <a:srgbClr val="BFBFBF"/>
      </a:folHlink>
    </a:clrScheme>
    <a:fontScheme name="自定义 1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包图主题2" id="{50CFA792-C506-47E4-B272-6A6183483AB3}" vid="{CC1AE437-2F7F-4319-9F22-408F5F8C346F}"/>
    </a:ext>
  </a:extLst>
</a:theme>
</file>

<file path=ppt/theme/theme5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601</Words>
  <Application>Microsoft Office PowerPoint</Application>
  <PresentationFormat>Widescreen</PresentationFormat>
  <Paragraphs>69</Paragraphs>
  <Slides>28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9" baseType="lpstr">
      <vt:lpstr>等线</vt:lpstr>
      <vt:lpstr>等线 Light</vt:lpstr>
      <vt:lpstr>Arial</vt:lpstr>
      <vt:lpstr>Calibri</vt:lpstr>
      <vt:lpstr>Calibri Light</vt:lpstr>
      <vt:lpstr>UTM Cookies</vt:lpstr>
      <vt:lpstr>1_Office Theme</vt:lpstr>
      <vt:lpstr>4_Office 主题</vt:lpstr>
      <vt:lpstr>Cute Sticker by Slidesgo</vt:lpstr>
      <vt:lpstr>包图主题2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Thu Hường</dc:creator>
  <cp:lastModifiedBy>Nguyễn Thu Hường</cp:lastModifiedBy>
  <cp:revision>2</cp:revision>
  <dcterms:created xsi:type="dcterms:W3CDTF">2022-12-04T07:07:44Z</dcterms:created>
  <dcterms:modified xsi:type="dcterms:W3CDTF">2022-12-04T07:34:14Z</dcterms:modified>
</cp:coreProperties>
</file>