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2" r:id="rId2"/>
  </p:sldMasterIdLst>
  <p:notesMasterIdLst>
    <p:notesMasterId r:id="rId13"/>
  </p:notesMasterIdLst>
  <p:sldIdLst>
    <p:sldId id="300" r:id="rId3"/>
    <p:sldId id="320" r:id="rId4"/>
    <p:sldId id="301" r:id="rId5"/>
    <p:sldId id="302" r:id="rId6"/>
    <p:sldId id="303" r:id="rId7"/>
    <p:sldId id="306" r:id="rId8"/>
    <p:sldId id="308" r:id="rId9"/>
    <p:sldId id="305" r:id="rId10"/>
    <p:sldId id="321" r:id="rId11"/>
    <p:sldId id="322" r:id="rId12"/>
  </p:sldIdLst>
  <p:sldSz cx="9144000" cy="5143500" type="screen16x9"/>
  <p:notesSz cx="6858000" cy="9144000"/>
  <p:embeddedFontLst>
    <p:embeddedFont>
      <p:font typeface="Pangolin" panose="020B0604020202020204" charset="0"/>
      <p:regular r:id="rId14"/>
    </p:embeddedFont>
    <p:embeddedFont>
      <p:font typeface="Baloo 2" panose="020B0604020202020204" charset="0"/>
      <p:regular r:id="rId15"/>
      <p:bold r:id="rId16"/>
    </p:embeddedFont>
    <p:embeddedFont>
      <p:font typeface="等线" panose="020B0604020202020204" charset="-122"/>
      <p:regular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B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38" autoAdjust="0"/>
  </p:normalViewPr>
  <p:slideViewPr>
    <p:cSldViewPr snapToGrid="0">
      <p:cViewPr varScale="1">
        <p:scale>
          <a:sx n="86" d="100"/>
          <a:sy n="86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49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93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2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870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4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0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 ĐỀ 2</a:t>
              </a: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rgbClr val="FEB444">
                      <a:lumMod val="50000"/>
                    </a:srgbClr>
                  </a:solidFill>
                </a:ln>
                <a:solidFill>
                  <a:srgbClr val="FFFFFF"/>
                </a:solidFill>
                <a:latin typeface="UTM Cookies" panose="02040603050506020204" pitchFamily="18" charset="0"/>
              </a:rPr>
              <a:t>RÈN NẾP SỐNG</a:t>
            </a:r>
          </a:p>
        </p:txBody>
      </p:sp>
    </p:spTree>
    <p:extLst>
      <p:ext uri="{BB962C8B-B14F-4D97-AF65-F5344CB8AC3E}">
        <p14:creationId xmlns:p14="http://schemas.microsoft.com/office/powerpoint/2010/main" val="21521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  <p:sldLayoutId id="2147483688" r:id="rId6"/>
    <p:sldLayoutId id="214748368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849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26444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="" xmlns:a16="http://schemas.microsoft.com/office/drawing/2014/main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1364" y="2686191"/>
            <a:ext cx="457200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7" y="-166418"/>
            <a:ext cx="7810114" cy="54670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93658" y="3565116"/>
            <a:ext cx="393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D211A09-1BD5-4F50-8BB2-EF86F1512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0"/>
            <a:ext cx="453390" cy="453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8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881">
        <p:cut/>
      </p:transition>
    </mc:Choice>
    <mc:Fallback xmlns="">
      <p:transition advTm="788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9" name="PA_图片 6">
            <a:extLst>
              <a:ext uri="{FF2B5EF4-FFF2-40B4-BE49-F238E27FC236}">
                <a16:creationId xmlns=""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384136" y="3836404"/>
            <a:ext cx="871871" cy="103214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359703" y="4534524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0036" y="-254726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=""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09C35C7-79C0-5595-61F5-9B0520FF4EEA}"/>
              </a:ext>
            </a:extLst>
          </p:cNvPr>
          <p:cNvSpPr txBox="1"/>
          <p:nvPr/>
        </p:nvSpPr>
        <p:spPr>
          <a:xfrm>
            <a:off x="1579759" y="1605816"/>
            <a:ext cx="53251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ghĩ về ngôi trường mà mình mơ ước, về những điều mà các em mong muốn sẽ có ở ngôi trường của mình.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Nói những lời phù hợp khi giao tiếp với bạn, lắng nghe và cổ vũ khi bạn nói.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90555" y="980239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0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58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  <a:endParaRPr kumimoji="0" lang="en-US" sz="315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7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86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9542C68-8F46-4F1A-BAFE-0A8C8B9A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399" y="1532640"/>
            <a:ext cx="6095201" cy="3215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78DFF7C-8390-4967-A5D7-B83220716254}"/>
              </a:ext>
            </a:extLst>
          </p:cNvPr>
          <p:cNvSpPr txBox="1"/>
          <p:nvPr/>
        </p:nvSpPr>
        <p:spPr>
          <a:xfrm>
            <a:off x="1428963" y="923343"/>
            <a:ext cx="704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FC5DD1A-F52C-430A-AED4-D8EB1E58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99" y="2050011"/>
            <a:ext cx="7686283" cy="2801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400852" y="250183"/>
            <a:ext cx="8534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,….).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Free Vector | International group of young happy children the concept of  kids holiday cute cartoon characters">
            <a:extLst>
              <a:ext uri="{FF2B5EF4-FFF2-40B4-BE49-F238E27FC236}">
                <a16:creationId xmlns="" xmlns:a16="http://schemas.microsoft.com/office/drawing/2014/main" id="{B950C03C-ACEB-4584-B34C-B5AE152A6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4528" r="5566" b="12967"/>
          <a:stretch/>
        </p:blipFill>
        <p:spPr bwMode="auto">
          <a:xfrm>
            <a:off x="2043686" y="1803877"/>
            <a:ext cx="5465152" cy="29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9682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588CE6-23E3-4F40-960F-1B00B2D9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28" y="1550895"/>
            <a:ext cx="8124825" cy="28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6CEFB2B-6C77-4C67-BC53-E2632BCA3F65}"/>
              </a:ext>
            </a:extLst>
          </p:cNvPr>
          <p:cNvSpPr txBox="1"/>
          <p:nvPr/>
        </p:nvSpPr>
        <p:spPr>
          <a:xfrm>
            <a:off x="693872" y="3586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57CECAC7-C1E4-4320-BB6F-5E6E55C3651A}"/>
              </a:ext>
            </a:extLst>
          </p:cNvPr>
          <p:cNvGrpSpPr/>
          <p:nvPr/>
        </p:nvGrpSpPr>
        <p:grpSpPr>
          <a:xfrm>
            <a:off x="856504" y="941580"/>
            <a:ext cx="2191405" cy="1315573"/>
            <a:chOff x="856504" y="941580"/>
            <a:chExt cx="2191405" cy="1315573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B0F91D37-1846-4090-9531-8E3A67CAC9FE}"/>
                </a:ext>
              </a:extLst>
            </p:cNvPr>
            <p:cNvGrpSpPr/>
            <p:nvPr/>
          </p:nvGrpSpPr>
          <p:grpSpPr>
            <a:xfrm>
              <a:off x="856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89CCF1B0-08C0-4DFA-9A22-DC3A429E406D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="" xmlns:a16="http://schemas.microsoft.com/office/drawing/2014/main" id="{6DB71740-D8E3-4332-AF71-695DCB504008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="" xmlns:a16="http://schemas.microsoft.com/office/drawing/2014/main" id="{C8E8BA96-5871-46B7-A72A-DCFE2843EBD1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="" xmlns:a16="http://schemas.microsoft.com/office/drawing/2014/main" id="{00A57C34-2692-488D-B30E-CFFA12862F7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AC8251EC-4B0C-4F97-A6BD-1F9026C42EDC}"/>
                  </a:ext>
                </a:extLst>
              </p:cNvPr>
              <p:cNvSpPr txBox="1"/>
              <p:nvPr/>
            </p:nvSpPr>
            <p:spPr>
              <a:xfrm>
                <a:off x="1022752" y="1374285"/>
                <a:ext cx="16594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Nhiệm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vụ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đã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hoàn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thành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6" name="Picture 2" descr="Amazon.com: 3dRose ht_76653_1 Yellow Smiley Face Cute Traditional Happy  Smile 1960S Hippie Style Smiling on White Iron on Heat Transfer, 8 by 8&amp;quot;,  for White Material">
              <a:extLst>
                <a:ext uri="{FF2B5EF4-FFF2-40B4-BE49-F238E27FC236}">
                  <a16:creationId xmlns="" xmlns:a16="http://schemas.microsoft.com/office/drawing/2014/main" id="{240FFF05-0063-400C-A832-B68760A81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4" t="14973" r="13608" b="14973"/>
            <a:stretch/>
          </p:blipFill>
          <p:spPr bwMode="auto">
            <a:xfrm>
              <a:off x="2316452" y="941580"/>
              <a:ext cx="731457" cy="68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3362E1C-7E07-4D23-A167-0F7A5732FF93}"/>
              </a:ext>
            </a:extLst>
          </p:cNvPr>
          <p:cNvGrpSpPr/>
          <p:nvPr/>
        </p:nvGrpSpPr>
        <p:grpSpPr>
          <a:xfrm>
            <a:off x="3703844" y="934027"/>
            <a:ext cx="2346376" cy="1323126"/>
            <a:chOff x="3703844" y="934027"/>
            <a:chExt cx="2346376" cy="1323126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BE79C6A1-1E0A-418F-9232-1942D1BAC6A4}"/>
                </a:ext>
              </a:extLst>
            </p:cNvPr>
            <p:cNvGrpSpPr/>
            <p:nvPr/>
          </p:nvGrpSpPr>
          <p:grpSpPr>
            <a:xfrm>
              <a:off x="370384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DBA46344-EEB6-4B33-BA4A-DA72783F2D09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="" xmlns:a16="http://schemas.microsoft.com/office/drawing/2014/main" id="{61837097-048C-4D52-B7E9-0A9556A30426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="" xmlns:a16="http://schemas.microsoft.com/office/drawing/2014/main" id="{837F5B22-B940-40F2-B68B-822618D307D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="" xmlns:a16="http://schemas.microsoft.com/office/drawing/2014/main" id="{05948A14-B03D-4B1E-9B26-D3C55869EAF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AD7650A3-1C57-497A-982E-CBF49D26D75E}"/>
                  </a:ext>
                </a:extLst>
              </p:cNvPr>
              <p:cNvSpPr txBox="1"/>
              <p:nvPr/>
            </p:nvSpPr>
            <p:spPr>
              <a:xfrm>
                <a:off x="1040252" y="1542967"/>
                <a:ext cx="166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Chất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lượng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tốt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8" name="Picture 4" descr="Animated Facebook Like Button | Creative typography design, Cartoon styles,  Animation">
              <a:extLst>
                <a:ext uri="{FF2B5EF4-FFF2-40B4-BE49-F238E27FC236}">
                  <a16:creationId xmlns="" xmlns:a16="http://schemas.microsoft.com/office/drawing/2014/main" id="{D8C9EF64-175A-40D9-8B3A-B9735E036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6" t="23294" r="26852" b="18306"/>
            <a:stretch/>
          </p:blipFill>
          <p:spPr bwMode="auto">
            <a:xfrm>
              <a:off x="5376802" y="934027"/>
              <a:ext cx="673418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7B3E9F8-6053-4ED8-A58E-B9C116ED3DD1}"/>
              </a:ext>
            </a:extLst>
          </p:cNvPr>
          <p:cNvGrpSpPr/>
          <p:nvPr/>
        </p:nvGrpSpPr>
        <p:grpSpPr>
          <a:xfrm>
            <a:off x="6444504" y="961153"/>
            <a:ext cx="2179972" cy="1296000"/>
            <a:chOff x="6444504" y="961153"/>
            <a:chExt cx="2179972" cy="1296000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BA90BA92-46E3-44F6-8B31-E15613BD6756}"/>
                </a:ext>
              </a:extLst>
            </p:cNvPr>
            <p:cNvGrpSpPr/>
            <p:nvPr/>
          </p:nvGrpSpPr>
          <p:grpSpPr>
            <a:xfrm>
              <a:off x="6444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0686BBD7-5FD6-4028-B790-05601BEC8471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="" xmlns:a16="http://schemas.microsoft.com/office/drawing/2014/main" id="{76F2168F-FB7B-4E8E-85BA-FE73E28F43D3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="" xmlns:a16="http://schemas.microsoft.com/office/drawing/2014/main" id="{D1674481-C040-4085-ADCD-EA982875C69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="" xmlns:a16="http://schemas.microsoft.com/office/drawing/2014/main" id="{961AAC21-BA3E-422B-9E85-B49A4F4F4DB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8B94969-081B-4E34-A02F-ABD97B25FE75}"/>
                  </a:ext>
                </a:extLst>
              </p:cNvPr>
              <p:cNvSpPr txBox="1"/>
              <p:nvPr/>
            </p:nvSpPr>
            <p:spPr>
              <a:xfrm>
                <a:off x="1041987" y="1551317"/>
                <a:ext cx="1620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Thái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độ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vui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vẻ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="" xmlns:a16="http://schemas.microsoft.com/office/drawing/2014/main" id="{1EE32CA3-B2E8-49A6-AD9E-D7A64DFA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385" y="961153"/>
              <a:ext cx="650091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AB34DCF-67A2-4F74-98C3-66990463759F}"/>
              </a:ext>
            </a:extLst>
          </p:cNvPr>
          <p:cNvGrpSpPr/>
          <p:nvPr/>
        </p:nvGrpSpPr>
        <p:grpSpPr>
          <a:xfrm>
            <a:off x="2098349" y="2549396"/>
            <a:ext cx="5003666" cy="1961860"/>
            <a:chOff x="2098349" y="2549396"/>
            <a:chExt cx="5003666" cy="1961860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7F9A6B0B-C2A8-4F05-961B-9A24F445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8424" y="2549396"/>
              <a:ext cx="2103591" cy="19618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5BA837D-6546-4CA0-8C3B-213154BBD442}"/>
                </a:ext>
              </a:extLst>
            </p:cNvPr>
            <p:cNvSpPr txBox="1"/>
            <p:nvPr/>
          </p:nvSpPr>
          <p:spPr>
            <a:xfrm>
              <a:off x="2098349" y="2820163"/>
              <a:ext cx="2623767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Đập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khen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5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=""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=""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=""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=""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=""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=""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=""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=""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=""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=""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=""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=""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=""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=""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=""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=""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=""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=""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=""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=""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=""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=""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=""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Children relaxing in art class Royalty Free Vector Image">
            <a:extLst>
              <a:ext uri="{FF2B5EF4-FFF2-40B4-BE49-F238E27FC236}">
                <a16:creationId xmlns="" xmlns:a16="http://schemas.microsoft.com/office/drawing/2014/main" id="{745C503E-6CAC-46D3-96B3-7E60EE7DE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r="134" b="17037"/>
          <a:stretch/>
        </p:blipFill>
        <p:spPr bwMode="auto">
          <a:xfrm>
            <a:off x="2003424" y="1565690"/>
            <a:ext cx="5400675" cy="33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marL="0" marR="0" lvl="0" indent="0" algn="just" defTabSz="70287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9" name="PA_图片 6">
            <a:extLst>
              <a:ext uri="{FF2B5EF4-FFF2-40B4-BE49-F238E27FC236}">
                <a16:creationId xmlns=""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384136" y="3836404"/>
            <a:ext cx="871871" cy="103214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359703" y="4534524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0036" y="-254726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=""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marR="0" lvl="0" indent="-200528" algn="just" defTabSz="395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09C35C7-79C0-5595-61F5-9B0520FF4EEA}"/>
              </a:ext>
            </a:extLst>
          </p:cNvPr>
          <p:cNvSpPr txBox="1"/>
          <p:nvPr/>
        </p:nvSpPr>
        <p:spPr>
          <a:xfrm>
            <a:off x="1579759" y="1605816"/>
            <a:ext cx="53251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ghĩ về ngôi trường mà mình mơ ước, về những điều mà các em mong muốn sẽ có ở ngôi trường của mình.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Nói những lời phù hợp khi giao tiếp với bạn, lắng nghe và cổ vũ khi bạn nói.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90555" y="980239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00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58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  <a:endParaRPr kumimoji="0" lang="en-US" sz="315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5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302</Words>
  <Application>Microsoft Office PowerPoint</Application>
  <PresentationFormat>On-screen Show (16:9)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Times New Roman</vt:lpstr>
      <vt:lpstr>UTM Cookies</vt:lpstr>
      <vt:lpstr>Pangolin</vt:lpstr>
      <vt:lpstr>Baloo 2</vt:lpstr>
      <vt:lpstr>Arial</vt:lpstr>
      <vt:lpstr>Wingdings</vt:lpstr>
      <vt:lpstr>UTM Androgyne</vt:lpstr>
      <vt:lpstr>等线</vt:lpstr>
      <vt:lpstr>字魂59号-创粗黑</vt:lpstr>
      <vt:lpstr>English Vocabulary Workshop by Slidesgo</vt:lpstr>
      <vt:lpstr>1_English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67</cp:revision>
  <dcterms:modified xsi:type="dcterms:W3CDTF">2022-11-22T07:45:16Z</dcterms:modified>
</cp:coreProperties>
</file>