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 id="2147483818" r:id="rId12"/>
  </p:sldMasterIdLst>
  <p:notesMasterIdLst>
    <p:notesMasterId r:id="rId33"/>
  </p:notesMasterIdLst>
  <p:sldIdLst>
    <p:sldId id="2007577105" r:id="rId13"/>
    <p:sldId id="290" r:id="rId14"/>
    <p:sldId id="523" r:id="rId15"/>
    <p:sldId id="258" r:id="rId16"/>
    <p:sldId id="522" r:id="rId17"/>
    <p:sldId id="497" r:id="rId18"/>
    <p:sldId id="289" r:id="rId19"/>
    <p:sldId id="524" r:id="rId20"/>
    <p:sldId id="293" r:id="rId21"/>
    <p:sldId id="294" r:id="rId22"/>
    <p:sldId id="366" r:id="rId23"/>
    <p:sldId id="525" r:id="rId24"/>
    <p:sldId id="367" r:id="rId25"/>
    <p:sldId id="526" r:id="rId26"/>
    <p:sldId id="527" r:id="rId27"/>
    <p:sldId id="371" r:id="rId28"/>
    <p:sldId id="489" r:id="rId29"/>
    <p:sldId id="490" r:id="rId30"/>
    <p:sldId id="2007577108" r:id="rId31"/>
    <p:sldId id="3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varScale="1">
        <p:scale>
          <a:sx n="62" d="100"/>
          <a:sy n="62" d="100"/>
        </p:scale>
        <p:origin x="42"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6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463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4846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18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6"/>
        <p:cNvGrpSpPr/>
        <p:nvPr/>
      </p:nvGrpSpPr>
      <p:grpSpPr>
        <a:xfrm>
          <a:off x="0" y="0"/>
          <a:ext cx="0" cy="0"/>
          <a:chOff x="0" y="0"/>
          <a:chExt cx="0" cy="0"/>
        </a:xfrm>
      </p:grpSpPr>
      <p:grpSp>
        <p:nvGrpSpPr>
          <p:cNvPr id="207" name="Google Shape;207;p5"/>
          <p:cNvGrpSpPr/>
          <p:nvPr/>
        </p:nvGrpSpPr>
        <p:grpSpPr>
          <a:xfrm>
            <a:off x="8952325" y="5146791"/>
            <a:ext cx="3239673" cy="1715616"/>
            <a:chOff x="6714243" y="3860093"/>
            <a:chExt cx="2429755" cy="1286712"/>
          </a:xfrm>
        </p:grpSpPr>
        <p:sp>
          <p:nvSpPr>
            <p:cNvPr id="208" name="Google Shape;208;p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0" name="Google Shape;220;p5"/>
          <p:cNvGrpSpPr/>
          <p:nvPr/>
        </p:nvGrpSpPr>
        <p:grpSpPr>
          <a:xfrm>
            <a:off x="1189" y="-14"/>
            <a:ext cx="4050115" cy="3003527"/>
            <a:chOff x="892" y="-11"/>
            <a:chExt cx="3037586" cy="2252645"/>
          </a:xfrm>
        </p:grpSpPr>
        <p:sp>
          <p:nvSpPr>
            <p:cNvPr id="221" name="Google Shape;221;p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4" name="Google Shape;244;p5"/>
          <p:cNvSpPr txBox="1">
            <a:spLocks noGrp="1"/>
          </p:cNvSpPr>
          <p:nvPr>
            <p:ph type="title"/>
          </p:nvPr>
        </p:nvSpPr>
        <p:spPr>
          <a:xfrm>
            <a:off x="1760033" y="1155367"/>
            <a:ext cx="8607600" cy="8908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Google Shape;245;p5"/>
          <p:cNvSpPr txBox="1">
            <a:spLocks noGrp="1"/>
          </p:cNvSpPr>
          <p:nvPr>
            <p:ph type="body" idx="1"/>
          </p:nvPr>
        </p:nvSpPr>
        <p:spPr>
          <a:xfrm>
            <a:off x="1760033" y="2151032"/>
            <a:ext cx="8607600" cy="3870000"/>
          </a:xfrm>
          <a:prstGeom prst="rect">
            <a:avLst/>
          </a:prstGeom>
        </p:spPr>
        <p:txBody>
          <a:bodyPr spcFirstLastPara="1" wrap="square" lIns="91425" tIns="91425" rIns="91425" bIns="91425" anchor="t" anchorCtr="0"/>
          <a:lstStyle>
            <a:lvl1pPr marL="609585" lvl="0" indent="-491054">
              <a:spcBef>
                <a:spcPts val="80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a:p>
        </p:txBody>
      </p:sp>
      <p:sp>
        <p:nvSpPr>
          <p:cNvPr id="246" name="Google Shape;246;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39400754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8750037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2022/11/21</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8"/>
        <p:cNvGrpSpPr/>
        <p:nvPr/>
      </p:nvGrpSpPr>
      <p:grpSpPr>
        <a:xfrm>
          <a:off x="0" y="0"/>
          <a:ext cx="0" cy="0"/>
          <a:chOff x="0" y="0"/>
          <a:chExt cx="0" cy="0"/>
        </a:xfrm>
      </p:grpSpPr>
      <p:grpSp>
        <p:nvGrpSpPr>
          <p:cNvPr id="389" name="Google Shape;389;p9"/>
          <p:cNvGrpSpPr/>
          <p:nvPr/>
        </p:nvGrpSpPr>
        <p:grpSpPr>
          <a:xfrm rot="10800000" flipH="1">
            <a:off x="1200" y="5142367"/>
            <a:ext cx="12191989" cy="1715628"/>
            <a:chOff x="900" y="0"/>
            <a:chExt cx="9143992" cy="1286721"/>
          </a:xfrm>
        </p:grpSpPr>
        <p:sp>
          <p:nvSpPr>
            <p:cNvPr id="390" name="Google Shape;390;p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8" name="Google Shape;438;p9"/>
          <p:cNvSpPr txBox="1">
            <a:spLocks noGrp="1"/>
          </p:cNvSpPr>
          <p:nvPr>
            <p:ph type="title"/>
          </p:nvPr>
        </p:nvSpPr>
        <p:spPr>
          <a:xfrm>
            <a:off x="0" y="0"/>
            <a:ext cx="12192000" cy="9284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667"/>
            </a:lvl1pPr>
            <a:lvl2pPr lvl="1" algn="ctr">
              <a:spcBef>
                <a:spcPts val="0"/>
              </a:spcBef>
              <a:spcAft>
                <a:spcPts val="0"/>
              </a:spcAft>
              <a:buSzPts val="2000"/>
              <a:buNone/>
              <a:defRPr sz="2667"/>
            </a:lvl2pPr>
            <a:lvl3pPr lvl="2" algn="ctr">
              <a:spcBef>
                <a:spcPts val="0"/>
              </a:spcBef>
              <a:spcAft>
                <a:spcPts val="0"/>
              </a:spcAft>
              <a:buSzPts val="2000"/>
              <a:buNone/>
              <a:defRPr sz="2667"/>
            </a:lvl3pPr>
            <a:lvl4pPr lvl="3" algn="ctr">
              <a:spcBef>
                <a:spcPts val="0"/>
              </a:spcBef>
              <a:spcAft>
                <a:spcPts val="0"/>
              </a:spcAft>
              <a:buSzPts val="2000"/>
              <a:buNone/>
              <a:defRPr sz="2667"/>
            </a:lvl4pPr>
            <a:lvl5pPr lvl="4" algn="ctr">
              <a:spcBef>
                <a:spcPts val="0"/>
              </a:spcBef>
              <a:spcAft>
                <a:spcPts val="0"/>
              </a:spcAft>
              <a:buSzPts val="2000"/>
              <a:buNone/>
              <a:defRPr sz="2667"/>
            </a:lvl5pPr>
            <a:lvl6pPr lvl="5" algn="ctr">
              <a:spcBef>
                <a:spcPts val="0"/>
              </a:spcBef>
              <a:spcAft>
                <a:spcPts val="0"/>
              </a:spcAft>
              <a:buSzPts val="2000"/>
              <a:buNone/>
              <a:defRPr sz="2667"/>
            </a:lvl6pPr>
            <a:lvl7pPr lvl="6" algn="ctr">
              <a:spcBef>
                <a:spcPts val="0"/>
              </a:spcBef>
              <a:spcAft>
                <a:spcPts val="0"/>
              </a:spcAft>
              <a:buSzPts val="2000"/>
              <a:buNone/>
              <a:defRPr sz="2667"/>
            </a:lvl7pPr>
            <a:lvl8pPr lvl="7" algn="ctr">
              <a:spcBef>
                <a:spcPts val="0"/>
              </a:spcBef>
              <a:spcAft>
                <a:spcPts val="0"/>
              </a:spcAft>
              <a:buSzPts val="2000"/>
              <a:buNone/>
              <a:defRPr sz="2667"/>
            </a:lvl8pPr>
            <a:lvl9pPr lvl="8" algn="ctr">
              <a:spcBef>
                <a:spcPts val="0"/>
              </a:spcBef>
              <a:spcAft>
                <a:spcPts val="0"/>
              </a:spcAft>
              <a:buSzPts val="2000"/>
              <a:buNone/>
              <a:defRPr sz="2667"/>
            </a:lvl9pPr>
          </a:lstStyle>
          <a:p>
            <a:endParaRPr/>
          </a:p>
        </p:txBody>
      </p:sp>
      <p:sp>
        <p:nvSpPr>
          <p:cNvPr id="439" name="Google Shape;439;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4777053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534"/>
        <p:cNvGrpSpPr/>
        <p:nvPr/>
      </p:nvGrpSpPr>
      <p:grpSpPr>
        <a:xfrm>
          <a:off x="0" y="0"/>
          <a:ext cx="0" cy="0"/>
          <a:chOff x="0" y="0"/>
          <a:chExt cx="0" cy="0"/>
        </a:xfrm>
      </p:grpSpPr>
      <p:grpSp>
        <p:nvGrpSpPr>
          <p:cNvPr id="535" name="Google Shape;535;p12"/>
          <p:cNvGrpSpPr/>
          <p:nvPr/>
        </p:nvGrpSpPr>
        <p:grpSpPr>
          <a:xfrm>
            <a:off x="8146416" y="-15"/>
            <a:ext cx="4050115" cy="6862421"/>
            <a:chOff x="6109812" y="-11"/>
            <a:chExt cx="3037586" cy="5146816"/>
          </a:xfrm>
        </p:grpSpPr>
        <p:sp>
          <p:nvSpPr>
            <p:cNvPr id="536" name="Google Shape;536;p1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1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1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1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1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1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1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1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1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1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1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1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1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1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1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1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1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1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1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1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1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1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1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1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1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1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1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1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1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1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1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1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1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1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1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71" name="Google Shape;571;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378749720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xmlns="" id="{96E9D6F7-CB71-406B-B05C-58DE055D648A}"/>
              </a:ext>
            </a:extLst>
          </p:cNvPr>
          <p:cNvSpPr>
            <a:spLocks noGrp="1" noChangeArrowheads="1"/>
          </p:cNvSpPr>
          <p:nvPr>
            <p:ph type="dt" sz="half" idx="10"/>
          </p:nvPr>
        </p:nvSpPr>
        <p:spPr>
          <a:ln/>
        </p:spPr>
        <p:txBody>
          <a:bodyPr/>
          <a:lstStyle>
            <a:lvl1pPr>
              <a:defRPr/>
            </a:lvl1pPr>
          </a:lstStyle>
          <a:p>
            <a:pPr>
              <a:buClr>
                <a:srgbClr val="000000"/>
              </a:buClr>
              <a:buFont typeface="Arial"/>
              <a:buNone/>
              <a:defRPr/>
            </a:pPr>
            <a:endParaRPr lang="en-US" sz="1867" kern="0">
              <a:solidFill>
                <a:srgbClr val="000000"/>
              </a:solidFill>
              <a:cs typeface="Arial"/>
              <a:sym typeface="Arial"/>
            </a:endParaRPr>
          </a:p>
        </p:txBody>
      </p:sp>
      <p:sp>
        <p:nvSpPr>
          <p:cNvPr id="5" name="Rectangle 25">
            <a:extLst>
              <a:ext uri="{FF2B5EF4-FFF2-40B4-BE49-F238E27FC236}">
                <a16:creationId xmlns:a16="http://schemas.microsoft.com/office/drawing/2014/main" xmlns="" id="{4726F70B-463E-4FA3-A606-7A00F0555CA1}"/>
              </a:ext>
            </a:extLst>
          </p:cNvPr>
          <p:cNvSpPr>
            <a:spLocks noGrp="1" noChangeArrowheads="1"/>
          </p:cNvSpPr>
          <p:nvPr>
            <p:ph type="ftr" sz="quarter" idx="11"/>
          </p:nvPr>
        </p:nvSpPr>
        <p:spPr>
          <a:ln/>
        </p:spPr>
        <p:txBody>
          <a:bodyPr/>
          <a:lstStyle>
            <a:lvl1pPr>
              <a:defRPr/>
            </a:lvl1pPr>
          </a:lstStyle>
          <a:p>
            <a:pPr>
              <a:buClr>
                <a:srgbClr val="000000"/>
              </a:buClr>
              <a:buFont typeface="Arial"/>
              <a:buNone/>
              <a:defRPr/>
            </a:pPr>
            <a:endParaRPr lang="en-US" sz="1867" kern="0">
              <a:solidFill>
                <a:srgbClr val="000000"/>
              </a:solidFill>
              <a:cs typeface="Arial"/>
              <a:sym typeface="Arial"/>
            </a:endParaRPr>
          </a:p>
        </p:txBody>
      </p:sp>
      <p:sp>
        <p:nvSpPr>
          <p:cNvPr id="6" name="Rectangle 26">
            <a:extLst>
              <a:ext uri="{FF2B5EF4-FFF2-40B4-BE49-F238E27FC236}">
                <a16:creationId xmlns:a16="http://schemas.microsoft.com/office/drawing/2014/main" xmlns="" id="{3C775F3E-BAA0-49F7-90E8-D3FA4F109920}"/>
              </a:ext>
            </a:extLst>
          </p:cNvPr>
          <p:cNvSpPr>
            <a:spLocks noGrp="1" noChangeArrowheads="1"/>
          </p:cNvSpPr>
          <p:nvPr>
            <p:ph type="sldNum" sz="quarter" idx="12"/>
          </p:nvPr>
        </p:nvSpPr>
        <p:spPr>
          <a:ln/>
        </p:spPr>
        <p:txBody>
          <a:bodyPr/>
          <a:lstStyle>
            <a:lvl1pPr>
              <a:defRPr/>
            </a:lvl1pPr>
          </a:lstStyle>
          <a:p>
            <a:pPr>
              <a:defRPr/>
            </a:pPr>
            <a:fld id="{1778F14D-130C-450F-86C9-1ECCCD267B25}"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40269224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A400"/>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ctrTitle"/>
          </p:nvPr>
        </p:nvSpPr>
        <p:spPr>
          <a:xfrm>
            <a:off x="914400" y="2212733"/>
            <a:ext cx="5670000" cy="15464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3600"/>
              <a:buNone/>
              <a:defRPr sz="4800">
                <a:solidFill>
                  <a:srgbClr val="FFFFFF"/>
                </a:solidFill>
              </a:defRPr>
            </a:lvl1pPr>
            <a:lvl2pPr lvl="1" rtl="0">
              <a:spcBef>
                <a:spcPts val="0"/>
              </a:spcBef>
              <a:spcAft>
                <a:spcPts val="0"/>
              </a:spcAft>
              <a:buClr>
                <a:srgbClr val="FFFFFF"/>
              </a:buClr>
              <a:buSzPts val="3600"/>
              <a:buNone/>
              <a:defRPr sz="4800">
                <a:solidFill>
                  <a:srgbClr val="FFFFFF"/>
                </a:solidFill>
              </a:defRPr>
            </a:lvl2pPr>
            <a:lvl3pPr lvl="2" rtl="0">
              <a:spcBef>
                <a:spcPts val="0"/>
              </a:spcBef>
              <a:spcAft>
                <a:spcPts val="0"/>
              </a:spcAft>
              <a:buClr>
                <a:srgbClr val="FFFFFF"/>
              </a:buClr>
              <a:buSzPts val="3600"/>
              <a:buNone/>
              <a:defRPr sz="4800">
                <a:solidFill>
                  <a:srgbClr val="FFFFFF"/>
                </a:solidFill>
              </a:defRPr>
            </a:lvl3pPr>
            <a:lvl4pPr lvl="3" rtl="0">
              <a:spcBef>
                <a:spcPts val="0"/>
              </a:spcBef>
              <a:spcAft>
                <a:spcPts val="0"/>
              </a:spcAft>
              <a:buClr>
                <a:srgbClr val="FFFFFF"/>
              </a:buClr>
              <a:buSzPts val="3600"/>
              <a:buNone/>
              <a:defRPr sz="4800">
                <a:solidFill>
                  <a:srgbClr val="FFFFFF"/>
                </a:solidFill>
              </a:defRPr>
            </a:lvl4pPr>
            <a:lvl5pPr lvl="4" rtl="0">
              <a:spcBef>
                <a:spcPts val="0"/>
              </a:spcBef>
              <a:spcAft>
                <a:spcPts val="0"/>
              </a:spcAft>
              <a:buClr>
                <a:srgbClr val="FFFFFF"/>
              </a:buClr>
              <a:buSzPts val="3600"/>
              <a:buNone/>
              <a:defRPr sz="4800">
                <a:solidFill>
                  <a:srgbClr val="FFFFFF"/>
                </a:solidFill>
              </a:defRPr>
            </a:lvl5pPr>
            <a:lvl6pPr lvl="5" rtl="0">
              <a:spcBef>
                <a:spcPts val="0"/>
              </a:spcBef>
              <a:spcAft>
                <a:spcPts val="0"/>
              </a:spcAft>
              <a:buClr>
                <a:srgbClr val="FFFFFF"/>
              </a:buClr>
              <a:buSzPts val="3600"/>
              <a:buNone/>
              <a:defRPr sz="4800">
                <a:solidFill>
                  <a:srgbClr val="FFFFFF"/>
                </a:solidFill>
              </a:defRPr>
            </a:lvl6pPr>
            <a:lvl7pPr lvl="6" rtl="0">
              <a:spcBef>
                <a:spcPts val="0"/>
              </a:spcBef>
              <a:spcAft>
                <a:spcPts val="0"/>
              </a:spcAft>
              <a:buClr>
                <a:srgbClr val="FFFFFF"/>
              </a:buClr>
              <a:buSzPts val="3600"/>
              <a:buNone/>
              <a:defRPr sz="4800">
                <a:solidFill>
                  <a:srgbClr val="FFFFFF"/>
                </a:solidFill>
              </a:defRPr>
            </a:lvl7pPr>
            <a:lvl8pPr lvl="7" rtl="0">
              <a:spcBef>
                <a:spcPts val="0"/>
              </a:spcBef>
              <a:spcAft>
                <a:spcPts val="0"/>
              </a:spcAft>
              <a:buClr>
                <a:srgbClr val="FFFFFF"/>
              </a:buClr>
              <a:buSzPts val="3600"/>
              <a:buNone/>
              <a:defRPr sz="4800">
                <a:solidFill>
                  <a:srgbClr val="FFFFFF"/>
                </a:solidFill>
              </a:defRPr>
            </a:lvl8pPr>
            <a:lvl9pPr lvl="8" rtl="0">
              <a:spcBef>
                <a:spcPts val="0"/>
              </a:spcBef>
              <a:spcAft>
                <a:spcPts val="0"/>
              </a:spcAft>
              <a:buClr>
                <a:srgbClr val="FFFFFF"/>
              </a:buClr>
              <a:buSzPts val="3600"/>
              <a:buNone/>
              <a:defRPr sz="4800">
                <a:solidFill>
                  <a:srgbClr val="FFFFFF"/>
                </a:solidFill>
              </a:defRPr>
            </a:lvl9pPr>
          </a:lstStyle>
          <a:p>
            <a:endParaRPr/>
          </a:p>
        </p:txBody>
      </p:sp>
      <p:sp>
        <p:nvSpPr>
          <p:cNvPr id="94" name="Google Shape;94;p3"/>
          <p:cNvSpPr txBox="1">
            <a:spLocks noGrp="1"/>
          </p:cNvSpPr>
          <p:nvPr>
            <p:ph type="subTitle" idx="1"/>
          </p:nvPr>
        </p:nvSpPr>
        <p:spPr>
          <a:xfrm>
            <a:off x="914400" y="3583536"/>
            <a:ext cx="56700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200"/>
              <a:buNone/>
              <a:defRPr>
                <a:solidFill>
                  <a:schemeClr val="dk2"/>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endParaRPr/>
          </a:p>
        </p:txBody>
      </p:sp>
      <p:grpSp>
        <p:nvGrpSpPr>
          <p:cNvPr id="95" name="Google Shape;95;p3"/>
          <p:cNvGrpSpPr/>
          <p:nvPr/>
        </p:nvGrpSpPr>
        <p:grpSpPr>
          <a:xfrm>
            <a:off x="6526594" y="-15"/>
            <a:ext cx="5669937" cy="6862421"/>
            <a:chOff x="4894945" y="-11"/>
            <a:chExt cx="4252453" cy="5146816"/>
          </a:xfrm>
        </p:grpSpPr>
        <p:sp>
          <p:nvSpPr>
            <p:cNvPr id="96" name="Google Shape;96;p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3384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spTree>
      <p:nvGrpSpPr>
        <p:cNvPr id="1" name="Shape 59"/>
        <p:cNvGrpSpPr/>
        <p:nvPr/>
      </p:nvGrpSpPr>
      <p:grpSpPr>
        <a:xfrm>
          <a:off x="0" y="0"/>
          <a:ext cx="0" cy="0"/>
          <a:chOff x="0" y="0"/>
          <a:chExt cx="0" cy="0"/>
        </a:xfrm>
      </p:grpSpPr>
      <p:sp>
        <p:nvSpPr>
          <p:cNvPr id="60" name="Google Shape;60;p12"/>
          <p:cNvSpPr>
            <a:spLocks noGrp="1"/>
          </p:cNvSpPr>
          <p:nvPr>
            <p:ph type="pic" idx="2"/>
          </p:nvPr>
        </p:nvSpPr>
        <p:spPr>
          <a:xfrm>
            <a:off x="0" y="-1"/>
            <a:ext cx="4079776" cy="6858001"/>
          </a:xfrm>
          <a:prstGeom prst="rect">
            <a:avLst/>
          </a:prstGeom>
          <a:solidFill>
            <a:srgbClr val="D8D8D8"/>
          </a:solidFill>
          <a:ln>
            <a:noFill/>
          </a:ln>
        </p:spPr>
        <p:txBody>
          <a:bodyPr spcFirstLastPara="1" wrap="square" lIns="91425" tIns="91425" rIns="91425" bIns="91425" anchor="ctr" anchorCtr="0">
            <a:noAutofit/>
          </a:bodyPr>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61" name="Google Shape;61;p12"/>
          <p:cNvSpPr/>
          <p:nvPr/>
        </p:nvSpPr>
        <p:spPr>
          <a:xfrm>
            <a:off x="6480043" y="0"/>
            <a:ext cx="48000" cy="6858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62" name="Google Shape;62;p12"/>
          <p:cNvSpPr/>
          <p:nvPr/>
        </p:nvSpPr>
        <p:spPr>
          <a:xfrm>
            <a:off x="6528043" y="1749000"/>
            <a:ext cx="240000" cy="3360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Tree>
    <p:extLst>
      <p:ext uri="{BB962C8B-B14F-4D97-AF65-F5344CB8AC3E}">
        <p14:creationId xmlns:p14="http://schemas.microsoft.com/office/powerpoint/2010/main" val="343205118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sic Layout">
  <p:cSld name="Basic Layout">
    <p:spTree>
      <p:nvGrpSpPr>
        <p:cNvPr id="1" name="Shape 27"/>
        <p:cNvGrpSpPr/>
        <p:nvPr/>
      </p:nvGrpSpPr>
      <p:grpSpPr>
        <a:xfrm>
          <a:off x="0" y="0"/>
          <a:ext cx="0" cy="0"/>
          <a:chOff x="0" y="0"/>
          <a:chExt cx="0" cy="0"/>
        </a:xfrm>
      </p:grpSpPr>
      <p:sp>
        <p:nvSpPr>
          <p:cNvPr id="28" name="Google Shape;28;p7"/>
          <p:cNvSpPr/>
          <p:nvPr/>
        </p:nvSpPr>
        <p:spPr>
          <a:xfrm>
            <a:off x="0" y="6618000"/>
            <a:ext cx="12192000" cy="240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29" name="Google Shape;29;p7"/>
          <p:cNvSpPr/>
          <p:nvPr/>
        </p:nvSpPr>
        <p:spPr>
          <a:xfrm>
            <a:off x="0" y="0"/>
            <a:ext cx="12192000" cy="96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30" name="Google Shape;30;p7"/>
          <p:cNvSpPr txBox="1">
            <a:spLocks noGrp="1"/>
          </p:cNvSpPr>
          <p:nvPr>
            <p:ph type="title"/>
          </p:nvPr>
        </p:nvSpPr>
        <p:spPr>
          <a:xfrm>
            <a:off x="19100" y="191100"/>
            <a:ext cx="12192000" cy="802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None/>
              <a:defRPr sz="4800"/>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31" name="Google Shape;31;p7"/>
          <p:cNvSpPr txBox="1">
            <a:spLocks noGrp="1"/>
          </p:cNvSpPr>
          <p:nvPr>
            <p:ph type="subTitle" idx="1"/>
          </p:nvPr>
        </p:nvSpPr>
        <p:spPr>
          <a:xfrm>
            <a:off x="9567" y="984157"/>
            <a:ext cx="12144000" cy="372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282198594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 y="-14"/>
            <a:ext cx="3239679" cy="2145719"/>
            <a:chOff x="608719" y="-11"/>
            <a:chExt cx="2429759" cy="1609289"/>
          </a:xfrm>
        </p:grpSpPr>
        <p:sp>
          <p:nvSpPr>
            <p:cNvPr id="11" name="Google Shape;11;p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 name="Google Shape;23;p2"/>
          <p:cNvSpPr txBox="1">
            <a:spLocks noGrp="1"/>
          </p:cNvSpPr>
          <p:nvPr>
            <p:ph type="ctrTitle"/>
          </p:nvPr>
        </p:nvSpPr>
        <p:spPr>
          <a:xfrm>
            <a:off x="914400" y="2655767"/>
            <a:ext cx="7020000" cy="15464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5333">
                <a:solidFill>
                  <a:srgbClr val="FFFFFF"/>
                </a:solidFill>
              </a:defRPr>
            </a:lvl1pPr>
            <a:lvl2pPr lvl="1">
              <a:spcBef>
                <a:spcPts val="0"/>
              </a:spcBef>
              <a:spcAft>
                <a:spcPts val="0"/>
              </a:spcAft>
              <a:buClr>
                <a:srgbClr val="FFFFFF"/>
              </a:buClr>
              <a:buSzPts val="4000"/>
              <a:buNone/>
              <a:defRPr sz="5333">
                <a:solidFill>
                  <a:srgbClr val="FFFFFF"/>
                </a:solidFill>
              </a:defRPr>
            </a:lvl2pPr>
            <a:lvl3pPr lvl="2">
              <a:spcBef>
                <a:spcPts val="0"/>
              </a:spcBef>
              <a:spcAft>
                <a:spcPts val="0"/>
              </a:spcAft>
              <a:buClr>
                <a:srgbClr val="FFFFFF"/>
              </a:buClr>
              <a:buSzPts val="4000"/>
              <a:buNone/>
              <a:defRPr sz="5333">
                <a:solidFill>
                  <a:srgbClr val="FFFFFF"/>
                </a:solidFill>
              </a:defRPr>
            </a:lvl3pPr>
            <a:lvl4pPr lvl="3">
              <a:spcBef>
                <a:spcPts val="0"/>
              </a:spcBef>
              <a:spcAft>
                <a:spcPts val="0"/>
              </a:spcAft>
              <a:buClr>
                <a:srgbClr val="FFFFFF"/>
              </a:buClr>
              <a:buSzPts val="4000"/>
              <a:buNone/>
              <a:defRPr sz="5333">
                <a:solidFill>
                  <a:srgbClr val="FFFFFF"/>
                </a:solidFill>
              </a:defRPr>
            </a:lvl4pPr>
            <a:lvl5pPr lvl="4">
              <a:spcBef>
                <a:spcPts val="0"/>
              </a:spcBef>
              <a:spcAft>
                <a:spcPts val="0"/>
              </a:spcAft>
              <a:buClr>
                <a:srgbClr val="FFFFFF"/>
              </a:buClr>
              <a:buSzPts val="4000"/>
              <a:buNone/>
              <a:defRPr sz="5333">
                <a:solidFill>
                  <a:srgbClr val="FFFFFF"/>
                </a:solidFill>
              </a:defRPr>
            </a:lvl5pPr>
            <a:lvl6pPr lvl="5">
              <a:spcBef>
                <a:spcPts val="0"/>
              </a:spcBef>
              <a:spcAft>
                <a:spcPts val="0"/>
              </a:spcAft>
              <a:buClr>
                <a:srgbClr val="FFFFFF"/>
              </a:buClr>
              <a:buSzPts val="4000"/>
              <a:buNone/>
              <a:defRPr sz="5333">
                <a:solidFill>
                  <a:srgbClr val="FFFFFF"/>
                </a:solidFill>
              </a:defRPr>
            </a:lvl6pPr>
            <a:lvl7pPr lvl="6">
              <a:spcBef>
                <a:spcPts val="0"/>
              </a:spcBef>
              <a:spcAft>
                <a:spcPts val="0"/>
              </a:spcAft>
              <a:buClr>
                <a:srgbClr val="FFFFFF"/>
              </a:buClr>
              <a:buSzPts val="4000"/>
              <a:buNone/>
              <a:defRPr sz="5333">
                <a:solidFill>
                  <a:srgbClr val="FFFFFF"/>
                </a:solidFill>
              </a:defRPr>
            </a:lvl7pPr>
            <a:lvl8pPr lvl="7">
              <a:spcBef>
                <a:spcPts val="0"/>
              </a:spcBef>
              <a:spcAft>
                <a:spcPts val="0"/>
              </a:spcAft>
              <a:buClr>
                <a:srgbClr val="FFFFFF"/>
              </a:buClr>
              <a:buSzPts val="4000"/>
              <a:buNone/>
              <a:defRPr sz="5333">
                <a:solidFill>
                  <a:srgbClr val="FFFFFF"/>
                </a:solidFill>
              </a:defRPr>
            </a:lvl8pPr>
            <a:lvl9pPr lvl="8">
              <a:spcBef>
                <a:spcPts val="0"/>
              </a:spcBef>
              <a:spcAft>
                <a:spcPts val="0"/>
              </a:spcAft>
              <a:buClr>
                <a:srgbClr val="FFFFFF"/>
              </a:buClr>
              <a:buSzPts val="4000"/>
              <a:buNone/>
              <a:defRPr sz="5333">
                <a:solidFill>
                  <a:srgbClr val="FFFFFF"/>
                </a:solidFill>
              </a:defRPr>
            </a:lvl9pPr>
          </a:lstStyle>
          <a:p>
            <a:endParaRPr/>
          </a:p>
        </p:txBody>
      </p:sp>
      <p:grpSp>
        <p:nvGrpSpPr>
          <p:cNvPr id="24" name="Google Shape;24;p2"/>
          <p:cNvGrpSpPr/>
          <p:nvPr/>
        </p:nvGrpSpPr>
        <p:grpSpPr>
          <a:xfrm>
            <a:off x="6526594" y="-15"/>
            <a:ext cx="5669937" cy="6862421"/>
            <a:chOff x="4894945" y="-11"/>
            <a:chExt cx="4252453" cy="5146816"/>
          </a:xfrm>
        </p:grpSpPr>
        <p:sp>
          <p:nvSpPr>
            <p:cNvPr id="25" name="Google Shape;25;p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9" name="Google Shape;79;p2"/>
          <p:cNvGrpSpPr/>
          <p:nvPr/>
        </p:nvGrpSpPr>
        <p:grpSpPr>
          <a:xfrm flipH="1">
            <a:off x="-9" y="5146791"/>
            <a:ext cx="3239673" cy="1715616"/>
            <a:chOff x="6714243" y="3860093"/>
            <a:chExt cx="2429755" cy="1286712"/>
          </a:xfrm>
        </p:grpSpPr>
        <p:sp>
          <p:nvSpPr>
            <p:cNvPr id="80" name="Google Shape;80;p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22702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1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0033" y="1155367"/>
            <a:ext cx="8607600" cy="890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1760033" y="2151032"/>
            <a:ext cx="8607600" cy="38700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733" b="1">
                <a:solidFill>
                  <a:schemeClr val="lt1"/>
                </a:solidFill>
                <a:latin typeface="Montserrat"/>
                <a:ea typeface="Montserrat"/>
                <a:cs typeface="Montserrat"/>
                <a:sym typeface="Montserrat"/>
              </a:defRPr>
            </a:lvl1pPr>
            <a:lvl2pPr lvl="1" algn="r">
              <a:buNone/>
              <a:defRPr sz="1733" b="1">
                <a:solidFill>
                  <a:schemeClr val="lt1"/>
                </a:solidFill>
                <a:latin typeface="Montserrat"/>
                <a:ea typeface="Montserrat"/>
                <a:cs typeface="Montserrat"/>
                <a:sym typeface="Montserrat"/>
              </a:defRPr>
            </a:lvl2pPr>
            <a:lvl3pPr lvl="2" algn="r">
              <a:buNone/>
              <a:defRPr sz="1733" b="1">
                <a:solidFill>
                  <a:schemeClr val="lt1"/>
                </a:solidFill>
                <a:latin typeface="Montserrat"/>
                <a:ea typeface="Montserrat"/>
                <a:cs typeface="Montserrat"/>
                <a:sym typeface="Montserrat"/>
              </a:defRPr>
            </a:lvl3pPr>
            <a:lvl4pPr lvl="3" algn="r">
              <a:buNone/>
              <a:defRPr sz="1733" b="1">
                <a:solidFill>
                  <a:schemeClr val="lt1"/>
                </a:solidFill>
                <a:latin typeface="Montserrat"/>
                <a:ea typeface="Montserrat"/>
                <a:cs typeface="Montserrat"/>
                <a:sym typeface="Montserrat"/>
              </a:defRPr>
            </a:lvl4pPr>
            <a:lvl5pPr lvl="4" algn="r">
              <a:buNone/>
              <a:defRPr sz="1733" b="1">
                <a:solidFill>
                  <a:schemeClr val="lt1"/>
                </a:solidFill>
                <a:latin typeface="Montserrat"/>
                <a:ea typeface="Montserrat"/>
                <a:cs typeface="Montserrat"/>
                <a:sym typeface="Montserrat"/>
              </a:defRPr>
            </a:lvl5pPr>
            <a:lvl6pPr lvl="5" algn="r">
              <a:buNone/>
              <a:defRPr sz="1733" b="1">
                <a:solidFill>
                  <a:schemeClr val="lt1"/>
                </a:solidFill>
                <a:latin typeface="Montserrat"/>
                <a:ea typeface="Montserrat"/>
                <a:cs typeface="Montserrat"/>
                <a:sym typeface="Montserrat"/>
              </a:defRPr>
            </a:lvl6pPr>
            <a:lvl7pPr lvl="6" algn="r">
              <a:buNone/>
              <a:defRPr sz="1733" b="1">
                <a:solidFill>
                  <a:schemeClr val="lt1"/>
                </a:solidFill>
                <a:latin typeface="Montserrat"/>
                <a:ea typeface="Montserrat"/>
                <a:cs typeface="Montserrat"/>
                <a:sym typeface="Montserrat"/>
              </a:defRPr>
            </a:lvl7pPr>
            <a:lvl8pPr lvl="7" algn="r">
              <a:buNone/>
              <a:defRPr sz="1733" b="1">
                <a:solidFill>
                  <a:schemeClr val="lt1"/>
                </a:solidFill>
                <a:latin typeface="Montserrat"/>
                <a:ea typeface="Montserrat"/>
                <a:cs typeface="Montserrat"/>
                <a:sym typeface="Montserrat"/>
              </a:defRPr>
            </a:lvl8pPr>
            <a:lvl9pPr lvl="8" algn="r">
              <a:buNone/>
              <a:defRPr sz="1733" b="1">
                <a:solidFill>
                  <a:schemeClr val="lt1"/>
                </a:solidFill>
                <a:latin typeface="Montserrat"/>
                <a:ea typeface="Montserrat"/>
                <a:cs typeface="Montserrat"/>
                <a:sym typeface="Montserrat"/>
              </a:defRPr>
            </a:lvl9pPr>
          </a:lstStyle>
          <a:p>
            <a:pPr>
              <a:buClr>
                <a:srgbClr val="000000"/>
              </a:buClr>
              <a:buFont typeface="Arial"/>
              <a:buNone/>
            </a:pPr>
            <a:fld id="{00000000-1234-1234-1234-123412341234}" type="slidenum">
              <a:rPr lang="en" kern="0">
                <a:solidFill>
                  <a:prstClr val="white"/>
                </a:solidFill>
              </a:rPr>
              <a:pPr>
                <a:buClr>
                  <a:srgbClr val="000000"/>
                </a:buClr>
                <a:buFont typeface="Arial"/>
                <a:buNone/>
              </a:pPr>
              <a:t>‹#›</a:t>
            </a:fld>
            <a:endParaRPr kern="0">
              <a:solidFill>
                <a:prstClr val="white"/>
              </a:solidFill>
            </a:endParaRPr>
          </a:p>
        </p:txBody>
      </p:sp>
    </p:spTree>
    <p:extLst>
      <p:ext uri="{BB962C8B-B14F-4D97-AF65-F5344CB8AC3E}">
        <p14:creationId xmlns:p14="http://schemas.microsoft.com/office/powerpoint/2010/main" val="2375900140"/>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2" r:id="rId3"/>
    <p:sldLayoutId id="2147483823" r:id="rId4"/>
    <p:sldLayoutId id="2147483824" r:id="rId5"/>
    <p:sldLayoutId id="2147483825" r:id="rId6"/>
    <p:sldLayoutId id="2147483826" r:id="rId7"/>
    <p:sldLayoutId id="2147483827" r:id="rId8"/>
    <p:sldLayoutId id="2147483828" r:id="rId9"/>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0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10;&#10;Description automatically generated">
            <a:extLst>
              <a:ext uri="{FF2B5EF4-FFF2-40B4-BE49-F238E27FC236}">
                <a16:creationId xmlns:a16="http://schemas.microsoft.com/office/drawing/2014/main" xmlns="" id="{A1886B9A-6B91-427C-908A-5554FCE8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12192000" cy="6868160"/>
          </a:xfrm>
          <a:prstGeom prst="rect">
            <a:avLst/>
          </a:prstGeom>
        </p:spPr>
      </p:pic>
      <p:sp>
        <p:nvSpPr>
          <p:cNvPr id="18" name="Rectangle 17">
            <a:extLst>
              <a:ext uri="{FF2B5EF4-FFF2-40B4-BE49-F238E27FC236}">
                <a16:creationId xmlns:a16="http://schemas.microsoft.com/office/drawing/2014/main" xmlns="" id="{357DAFD2-1D11-420B-BA84-D5D3B2F3D771}"/>
              </a:ext>
            </a:extLst>
          </p:cNvPr>
          <p:cNvSpPr/>
          <p:nvPr/>
        </p:nvSpPr>
        <p:spPr>
          <a:xfrm>
            <a:off x="1211312" y="3533023"/>
            <a:ext cx="10346935" cy="2252924"/>
          </a:xfrm>
          <a:prstGeom prst="rect">
            <a:avLst/>
          </a:prstGeom>
          <a:noFill/>
        </p:spPr>
        <p:txBody>
          <a:bodyPr wrap="none" lIns="91440" tIns="45720" rIns="91440" bIns="45720">
            <a:prstTxWarp prst="textArchUp">
              <a:avLst/>
            </a:prstTxWarp>
            <a:spAutoFit/>
          </a:bodyPr>
          <a:lstStyle/>
          <a:p>
            <a:pPr algn="ct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Chào</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mừng</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các</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em</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đến</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với</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tiết</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học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endParaRPr>
          </a:p>
          <a:p>
            <a:pPr algn="ctr">
              <a:lnSpc>
                <a:spcPct val="160000"/>
              </a:lnSpc>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ĐẠO ĐỨC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xmlns="" id="{24FD74E6-B0D2-40B1-BE73-F23393683CE3}"/>
              </a:ext>
            </a:extLst>
          </p:cNvPr>
          <p:cNvSpPr/>
          <p:nvPr/>
        </p:nvSpPr>
        <p:spPr>
          <a:xfrm>
            <a:off x="3041226" y="1551025"/>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xmlns=""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pic>
        <p:nvPicPr>
          <p:cNvPr id="2" name="图片 3">
            <a:extLst>
              <a:ext uri="{FF2B5EF4-FFF2-40B4-BE49-F238E27FC236}">
                <a16:creationId xmlns:a16="http://schemas.microsoft.com/office/drawing/2014/main" xmlns="" id="{8BD080B3-4BC8-2A91-9C82-03F0D9957D4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7042" y="27940"/>
            <a:ext cx="11257915" cy="16487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lại</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câu</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chuyện</a:t>
            </a:r>
            <a:r>
              <a:rPr lang="en-US" sz="4800" b="1" kern="0" dirty="0">
                <a:solidFill>
                  <a:srgbClr val="FF0000"/>
                </a:solidFill>
                <a:latin typeface="Times New Roman" panose="02020603050405020304" pitchFamily="18" charset="0"/>
                <a:cs typeface="Times New Roman" panose="02020603050405020304" pitchFamily="18" charset="0"/>
              </a:rPr>
              <a:t> </a:t>
            </a:r>
          </a:p>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a:t>
            </a:r>
            <a:r>
              <a:rPr lang="en-US" sz="4800" b="1" kern="0" dirty="0" err="1">
                <a:solidFill>
                  <a:srgbClr val="FF0000"/>
                </a:solidFill>
                <a:latin typeface="Times New Roman" panose="02020603050405020304" pitchFamily="18" charset="0"/>
                <a:cs typeface="Times New Roman" panose="02020603050405020304" pitchFamily="18" charset="0"/>
              </a:rPr>
              <a:t>Làm</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thế</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nào</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là</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đúng</a:t>
            </a:r>
            <a:r>
              <a:rPr lang="en-US" sz="4800" b="1" kern="0" dirty="0">
                <a:solidFill>
                  <a:srgbClr val="FF0000"/>
                </a:solidFill>
                <a:latin typeface="Times New Roman" panose="020206030504050203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a16="http://schemas.microsoft.com/office/drawing/2014/main" xmlns=""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a16="http://schemas.microsoft.com/office/drawing/2014/main" xmlns=""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Thảo</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luận</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nhóm</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Times New Roman" panose="02020603050405020304" pitchFamily="18" charset="0"/>
                <a:cs typeface="Times New Roman" panose="02020603050405020304" pitchFamily="18" charset="0"/>
              </a:rPr>
              <a:t>Đóng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vai</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theo</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từng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tranh</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28F5D779-7AB0-A79A-8DEB-286C68F29A1D}"/>
              </a:ext>
            </a:extLst>
          </p:cNvPr>
          <p:cNvSpPr/>
          <p:nvPr/>
        </p:nvSpPr>
        <p:spPr>
          <a:xfrm>
            <a:off x="1885953" y="3429000"/>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Thảo</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luận</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nhóm</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Times New Roman" panose="02020603050405020304" pitchFamily="18" charset="0"/>
                <a:cs typeface="Times New Roman" panose="02020603050405020304" pitchFamily="18" charset="0"/>
              </a:rPr>
              <a:t>Đóng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vai</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theo</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từng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tranh</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2.22222E-6 L -4.16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25E-6 3.7037E-6 L 1.2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22"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23" dur="125" fill="hold">
                                          <p:stCondLst>
                                            <p:cond delay="0"/>
                                          </p:stCondLst>
                                        </p:cTn>
                                        <p:tgtEl>
                                          <p:spTgt spid="2">
                                            <p:txEl>
                                              <p:pRg st="0" end="0"/>
                                            </p:txEl>
                                          </p:spTgt>
                                        </p:tgtEl>
                                        <p:attrNameLst>
                                          <p:attrName>r</p:attrName>
                                        </p:attrNameLst>
                                      </p:cBhvr>
                                    </p:animRot>
                                    <p:animRot by="-1500000">
                                      <p:cBhvr>
                                        <p:cTn id="24" dur="125" fill="hold">
                                          <p:stCondLst>
                                            <p:cond delay="125"/>
                                          </p:stCondLst>
                                        </p:cTn>
                                        <p:tgtEl>
                                          <p:spTgt spid="2">
                                            <p:txEl>
                                              <p:pRg st="0" end="0"/>
                                            </p:txEl>
                                          </p:spTgt>
                                        </p:tgtEl>
                                        <p:attrNameLst>
                                          <p:attrName>r</p:attrName>
                                        </p:attrNameLst>
                                      </p:cBhvr>
                                    </p:animRot>
                                    <p:animRot by="-1500000">
                                      <p:cBhvr>
                                        <p:cTn id="25" dur="125" fill="hold">
                                          <p:stCondLst>
                                            <p:cond delay="250"/>
                                          </p:stCondLst>
                                        </p:cTn>
                                        <p:tgtEl>
                                          <p:spTgt spid="2">
                                            <p:txEl>
                                              <p:pRg st="0" end="0"/>
                                            </p:txEl>
                                          </p:spTgt>
                                        </p:tgtEl>
                                        <p:attrNameLst>
                                          <p:attrName>r</p:attrName>
                                        </p:attrNameLst>
                                      </p:cBhvr>
                                    </p:animRot>
                                    <p:animRot by="1500000">
                                      <p:cBhvr>
                                        <p:cTn id="26" dur="125" fill="hold">
                                          <p:stCondLst>
                                            <p:cond delay="375"/>
                                          </p:stCondLst>
                                        </p:cTn>
                                        <p:tgtEl>
                                          <p:spTgt spid="2">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30" dur="250" accel="50000" decel="50000" autoRev="1" fill="hold">
                                          <p:stCondLst>
                                            <p:cond delay="0"/>
                                          </p:stCondLst>
                                        </p:cTn>
                                        <p:tgtEl>
                                          <p:spTgt spid="2">
                                            <p:txEl>
                                              <p:pRg st="1" end="1"/>
                                            </p:txEl>
                                          </p:spTgt>
                                        </p:tgtEl>
                                        <p:attrNameLst>
                                          <p:attrName>ppt_x</p:attrName>
                                          <p:attrName>ppt_y</p:attrName>
                                        </p:attrNameLst>
                                      </p:cBhvr>
                                      <p:rCtr x="0" y="-3611"/>
                                    </p:animMotion>
                                    <p:animRot by="1500000">
                                      <p:cBhvr>
                                        <p:cTn id="31" dur="125" fill="hold">
                                          <p:stCondLst>
                                            <p:cond delay="0"/>
                                          </p:stCondLst>
                                        </p:cTn>
                                        <p:tgtEl>
                                          <p:spTgt spid="2">
                                            <p:txEl>
                                              <p:pRg st="1" end="1"/>
                                            </p:txEl>
                                          </p:spTgt>
                                        </p:tgtEl>
                                        <p:attrNameLst>
                                          <p:attrName>r</p:attrName>
                                        </p:attrNameLst>
                                      </p:cBhvr>
                                    </p:animRot>
                                    <p:animRot by="-1500000">
                                      <p:cBhvr>
                                        <p:cTn id="32" dur="125" fill="hold">
                                          <p:stCondLst>
                                            <p:cond delay="125"/>
                                          </p:stCondLst>
                                        </p:cTn>
                                        <p:tgtEl>
                                          <p:spTgt spid="2">
                                            <p:txEl>
                                              <p:pRg st="1" end="1"/>
                                            </p:txEl>
                                          </p:spTgt>
                                        </p:tgtEl>
                                        <p:attrNameLst>
                                          <p:attrName>r</p:attrName>
                                        </p:attrNameLst>
                                      </p:cBhvr>
                                    </p:animRot>
                                    <p:animRot by="-1500000">
                                      <p:cBhvr>
                                        <p:cTn id="33" dur="125" fill="hold">
                                          <p:stCondLst>
                                            <p:cond delay="250"/>
                                          </p:stCondLst>
                                        </p:cTn>
                                        <p:tgtEl>
                                          <p:spTgt spid="2">
                                            <p:txEl>
                                              <p:pRg st="1" end="1"/>
                                            </p:txEl>
                                          </p:spTgt>
                                        </p:tgtEl>
                                        <p:attrNameLst>
                                          <p:attrName>r</p:attrName>
                                        </p:attrNameLst>
                                      </p:cBhvr>
                                    </p:animRot>
                                    <p:animRot by="1500000">
                                      <p:cBhvr>
                                        <p:cTn id="34"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73E290-3667-46A2-9D28-ED7AEB7972E0}"/>
              </a:ext>
            </a:extLst>
          </p:cNvPr>
          <p:cNvPicPr>
            <a:picLocks noChangeAspect="1"/>
          </p:cNvPicPr>
          <p:nvPr/>
        </p:nvPicPr>
        <p:blipFill>
          <a:blip r:embed="rId2"/>
          <a:stretch>
            <a:fillRect/>
          </a:stretch>
        </p:blipFill>
        <p:spPr>
          <a:xfrm>
            <a:off x="1682637" y="112626"/>
            <a:ext cx="9511398" cy="5040228"/>
          </a:xfrm>
          <a:prstGeom prst="rect">
            <a:avLst/>
          </a:prstGeom>
        </p:spPr>
      </p:pic>
      <p:sp>
        <p:nvSpPr>
          <p:cNvPr id="8" name="Rectangle 7">
            <a:extLst>
              <a:ext uri="{FF2B5EF4-FFF2-40B4-BE49-F238E27FC236}">
                <a16:creationId xmlns:a16="http://schemas.microsoft.com/office/drawing/2014/main" xmlns="" id="{6245860E-F22D-496D-AA6E-D1AFA8AE6BF4}"/>
              </a:ext>
            </a:extLst>
          </p:cNvPr>
          <p:cNvSpPr/>
          <p:nvPr/>
        </p:nvSpPr>
        <p:spPr>
          <a:xfrm>
            <a:off x="2466753" y="524284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latin typeface="+mj-lt"/>
              </a:rPr>
              <a:t>Tan học đã lâu, Huy và Nam vẫn mải mê chơi, bác bảo vệ thấy vậy đến nhắc nhở. Muộn rồi các cháu về đi.</a:t>
            </a:r>
            <a:endParaRPr lang="en-US" sz="3200" b="1" dirty="0">
              <a:latin typeface="+mj-lt"/>
            </a:endParaRPr>
          </a:p>
        </p:txBody>
      </p:sp>
    </p:spTree>
    <p:extLst>
      <p:ext uri="{BB962C8B-B14F-4D97-AF65-F5344CB8AC3E}">
        <p14:creationId xmlns:p14="http://schemas.microsoft.com/office/powerpoint/2010/main" val="197196203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xmlns=""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latin typeface="+mj-lt"/>
              </a:rPr>
              <a:t>Nam nói: Tớ sẽ nói thật với mẹ.</a:t>
            </a:r>
            <a:endParaRPr lang="en-US" sz="3200" b="1" dirty="0">
              <a:latin typeface="+mj-lt"/>
            </a:endParaRPr>
          </a:p>
          <a:p>
            <a:pPr algn="ctr"/>
            <a:r>
              <a:rPr lang="vi-VN" sz="3200" b="1" dirty="0">
                <a:latin typeface="+mj-lt"/>
              </a:rPr>
              <a:t> Còn Huy nói: Tớ sẽ nói là ở lại làm bài tập cùng các bạn</a:t>
            </a:r>
            <a:endParaRPr lang="en-US" sz="3200" b="1" dirty="0">
              <a:latin typeface="+mj-lt"/>
            </a:endParaRPr>
          </a:p>
        </p:txBody>
      </p:sp>
    </p:spTree>
    <p:extLst>
      <p:ext uri="{BB962C8B-B14F-4D97-AF65-F5344CB8AC3E}">
        <p14:creationId xmlns:p14="http://schemas.microsoft.com/office/powerpoint/2010/main" val="277539364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8C756E8-BC80-46A5-942E-FB7D0C354873}"/>
              </a:ext>
            </a:extLst>
          </p:cNvPr>
          <p:cNvPicPr>
            <a:picLocks noChangeAspect="1"/>
          </p:cNvPicPr>
          <p:nvPr/>
        </p:nvPicPr>
        <p:blipFill>
          <a:blip r:embed="rId2"/>
          <a:stretch>
            <a:fillRect/>
          </a:stretch>
        </p:blipFill>
        <p:spPr>
          <a:xfrm>
            <a:off x="1992548" y="0"/>
            <a:ext cx="7712035" cy="4315522"/>
          </a:xfrm>
          <a:prstGeom prst="rect">
            <a:avLst/>
          </a:prstGeom>
        </p:spPr>
      </p:pic>
      <p:sp>
        <p:nvSpPr>
          <p:cNvPr id="3" name="Rectangle 2">
            <a:extLst>
              <a:ext uri="{FF2B5EF4-FFF2-40B4-BE49-F238E27FC236}">
                <a16:creationId xmlns:a16="http://schemas.microsoft.com/office/drawing/2014/main" xmlns="" id="{7FBF01A6-3D12-4292-B93A-0AF7FCE99918}"/>
              </a:ext>
            </a:extLst>
          </p:cNvPr>
          <p:cNvSpPr/>
          <p:nvPr/>
        </p:nvSpPr>
        <p:spPr>
          <a:xfrm>
            <a:off x="1085179" y="44117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latin typeface="Times New Roman" panose="02020603050405020304" pitchFamily="18" charset="0"/>
                <a:cs typeface="Times New Roman" panose="02020603050405020304" pitchFamily="18" charset="0"/>
              </a:rPr>
              <a:t>Về nhà Nam nói: Con xin lỗi mẹ, lần sau tan học con sẽ về ngay ạ! Mẹ Nam vui vẻ vỗ vai con, nói: Lần sau con không được về nhà muộn nữa nhé!</a:t>
            </a:r>
          </a:p>
          <a:p>
            <a:pPr algn="just"/>
            <a:r>
              <a:rPr lang="vi-VN" sz="2800" b="1" dirty="0">
                <a:latin typeface="Times New Roman" panose="02020603050405020304" pitchFamily="18" charset="0"/>
                <a:cs typeface="Times New Roman" panose="02020603050405020304" pitchFamily="18" charset="0"/>
              </a:rPr>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xmlns="" id="{5E382366-295A-4F11-9FB0-2AE1B8B647D8}"/>
              </a:ext>
            </a:extLst>
          </p:cNvPr>
          <p:cNvSpPr/>
          <p:nvPr/>
        </p:nvSpPr>
        <p:spPr>
          <a:xfrm>
            <a:off x="4975825"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xmlns="" id="{74E11B95-909B-40E1-A0F4-E37D892CCD38}"/>
              </a:ext>
            </a:extLst>
          </p:cNvPr>
          <p:cNvSpPr/>
          <p:nvPr/>
        </p:nvSpPr>
        <p:spPr>
          <a:xfrm>
            <a:off x="5221153"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3830EFB0-AE13-48E9-86B6-FF3B2AF00E2C}"/>
              </a:ext>
            </a:extLst>
          </p:cNvPr>
          <p:cNvSpPr/>
          <p:nvPr/>
        </p:nvSpPr>
        <p:spPr>
          <a:xfrm>
            <a:off x="4890155" y="252481"/>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Times New Roman" panose="02020603050405020304" pitchFamily="18" charset="0"/>
                <a:cs typeface="Times New Roman" panose="02020603050405020304" pitchFamily="18" charset="0"/>
              </a:rPr>
              <a:t>Nếu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biết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nhận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lỗi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sửa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lỗi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điều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sẽ</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xảy</a:t>
            </a:r>
            <a:r>
              <a:rPr lang="en-US" sz="3200" dirty="0">
                <a:solidFill>
                  <a:prstClr val="white"/>
                </a:solidFill>
                <a:latin typeface="Times New Roman" panose="02020603050405020304" pitchFamily="18" charset="0"/>
                <a:cs typeface="Times New Roman" panose="02020603050405020304" pitchFamily="18" charset="0"/>
              </a:rPr>
              <a:t> ra?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a16="http://schemas.microsoft.com/office/drawing/2014/main" xmlns=""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503149" y="1717572"/>
            <a:ext cx="8978265" cy="3785652"/>
          </a:xfrm>
          <a:prstGeom prst="rect">
            <a:avLst/>
          </a:prstGeom>
          <a:noFill/>
          <a:ln w="9525">
            <a:noFill/>
          </a:ln>
        </p:spPr>
        <p:txBody>
          <a:bodyPr wrap="square">
            <a:spAutoFit/>
          </a:bodyPr>
          <a:lstStyle/>
          <a:p>
            <a:pPr lvl="0" algn="just">
              <a:defRPr/>
            </a:pPr>
            <a:r>
              <a:rPr lang="en-US" sz="4000" b="1">
                <a:solidFill>
                  <a:prstClr val="black"/>
                </a:solidFill>
                <a:latin typeface="+mj-lt"/>
                <a:cs typeface="Arial" panose="020B0604020202020204" pitchFamily="34" charset="0"/>
              </a:rPr>
              <a:t>	</a:t>
            </a:r>
            <a:r>
              <a:rPr lang="vi-VN" sz="4000" b="1">
                <a:solidFill>
                  <a:prstClr val="black"/>
                </a:solidFill>
                <a:latin typeface="+mj-lt"/>
                <a:cs typeface="Arial" panose="020B0604020202020204" pitchFamily="34" charset="0"/>
              </a:rPr>
              <a:t>Biết </a:t>
            </a:r>
            <a:r>
              <a:rPr lang="vi-VN" sz="4000" b="1" dirty="0">
                <a:solidFill>
                  <a:prstClr val="black"/>
                </a:solidFill>
                <a:latin typeface="+mj-lt"/>
                <a:cs typeface="Arial" panose="020B0604020202020204" pitchFamily="34" charset="0"/>
              </a:rPr>
              <a:t>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40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mj-lt"/>
              <a:cs typeface="Arial" panose="020B0604020202020204" pitchFamily="34"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5412890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6999" y="-2661292"/>
            <a:ext cx="6858001" cy="12192001"/>
          </a:xfrm>
          <a:prstGeom prst="rect">
            <a:avLst/>
          </a:prstGeom>
        </p:spPr>
      </p:pic>
      <p:pic>
        <p:nvPicPr>
          <p:cNvPr id="21" name="图片 20">
            <a:extLst>
              <a:ext uri="{FF2B5EF4-FFF2-40B4-BE49-F238E27FC236}">
                <a16:creationId xmlns:a16="http://schemas.microsoft.com/office/drawing/2014/main" xmlns=""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895" y="-647258"/>
            <a:ext cx="11626969" cy="7118815"/>
          </a:xfrm>
          <a:prstGeom prst="rect">
            <a:avLst/>
          </a:prstGeom>
        </p:spPr>
      </p:pic>
      <p:sp>
        <p:nvSpPr>
          <p:cNvPr id="71" name="文本框 48">
            <a:extLst>
              <a:ext uri="{FF2B5EF4-FFF2-40B4-BE49-F238E27FC236}">
                <a16:creationId xmlns:a16="http://schemas.microsoft.com/office/drawing/2014/main" xmlns="" id="{EF8686D2-9397-40D5-8291-89FC993C2B54}"/>
              </a:ext>
            </a:extLst>
          </p:cNvPr>
          <p:cNvSpPr txBox="1">
            <a:spLocks noChangeArrowheads="1"/>
          </p:cNvSpPr>
          <p:nvPr/>
        </p:nvSpPr>
        <p:spPr bwMode="auto">
          <a:xfrm>
            <a:off x="3659308" y="3356381"/>
            <a:ext cx="7449878"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Arial" panose="020B0604020202020204" pitchFamily="34" charset="0"/>
                <a:ea typeface="仓耳羽辰体-谷力 W05" panose="02020400000000000000" pitchFamily="18" charset="-122"/>
                <a:cs typeface="Arial" panose="020B0604020202020204" pitchFamily="34"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2" name="文本框 48">
            <a:extLst>
              <a:ext uri="{FF2B5EF4-FFF2-40B4-BE49-F238E27FC236}">
                <a16:creationId xmlns:a16="http://schemas.microsoft.com/office/drawing/2014/main" xmlns="" id="{7DE5AAD4-A1CB-4A2C-BC76-7E2F17B15A81}"/>
              </a:ext>
            </a:extLst>
          </p:cNvPr>
          <p:cNvSpPr txBox="1">
            <a:spLocks noChangeArrowheads="1"/>
          </p:cNvSpPr>
          <p:nvPr/>
        </p:nvSpPr>
        <p:spPr bwMode="auto">
          <a:xfrm>
            <a:off x="3537476" y="2549815"/>
            <a:ext cx="762836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Nêu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một</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số</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biểu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5" name="文本框 11">
            <a:extLst>
              <a:ext uri="{FF2B5EF4-FFF2-40B4-BE49-F238E27FC236}">
                <a16:creationId xmlns:a16="http://schemas.microsoft.com/office/drawing/2014/main" xmlns="" id="{32D5894E-C1A1-402C-B2BE-BC04A3138FFE}"/>
              </a:ext>
            </a:extLst>
          </p:cNvPr>
          <p:cNvSpPr txBox="1"/>
          <p:nvPr/>
        </p:nvSpPr>
        <p:spPr bwMode="auto">
          <a:xfrm>
            <a:off x="3433365" y="1515620"/>
            <a:ext cx="5638082"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400" b="1" spc="600" noProof="0">
                <a:solidFill>
                  <a:srgbClr val="7030A0"/>
                </a:solidFill>
                <a:latin typeface="Arial" panose="020B0604020202020204" pitchFamily="34" charset="0"/>
                <a:ea typeface="仓耳羽辰体-谷力 W05" panose="02020400000000000000" pitchFamily="18" charset="-122"/>
                <a:cs typeface="Arial" panose="020B0604020202020204" pitchFamily="34" charset="0"/>
              </a:rPr>
              <a:t>Yêu cầu cần đạt</a:t>
            </a:r>
            <a:endParaRPr kumimoji="0" lang="zh-CN" altLang="en-US" sz="4400" b="1" i="0" u="none" strike="noStrike" kern="1200" cap="none" spc="600" normalizeH="0" baseline="0" noProof="0" dirty="0">
              <a:ln>
                <a:noFill/>
              </a:ln>
              <a:solidFill>
                <a:srgbClr val="7030A0"/>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6" name="矩形 75">
            <a:extLst>
              <a:ext uri="{FF2B5EF4-FFF2-40B4-BE49-F238E27FC236}">
                <a16:creationId xmlns:a16="http://schemas.microsoft.com/office/drawing/2014/main" xmlns="" id="{ADA5548B-B884-46E1-813A-9DC0FFE5CE4E}"/>
              </a:ext>
            </a:extLst>
          </p:cNvPr>
          <p:cNvSpPr/>
          <p:nvPr/>
        </p:nvSpPr>
        <p:spPr>
          <a:xfrm>
            <a:off x="3068879" y="262233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7" name="文本框 76">
            <a:extLst>
              <a:ext uri="{FF2B5EF4-FFF2-40B4-BE49-F238E27FC236}">
                <a16:creationId xmlns:a16="http://schemas.microsoft.com/office/drawing/2014/main" xmlns="" id="{F390EFA1-3D0A-4C48-8A91-495039687E5F}"/>
              </a:ext>
            </a:extLst>
          </p:cNvPr>
          <p:cNvSpPr txBox="1"/>
          <p:nvPr/>
        </p:nvSpPr>
        <p:spPr>
          <a:xfrm>
            <a:off x="2993792" y="261306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01</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8" name="矩形 77">
            <a:extLst>
              <a:ext uri="{FF2B5EF4-FFF2-40B4-BE49-F238E27FC236}">
                <a16:creationId xmlns:a16="http://schemas.microsoft.com/office/drawing/2014/main" xmlns="" id="{0F6D8453-2CCA-4B8F-BA89-D0CD939CC633}"/>
              </a:ext>
            </a:extLst>
          </p:cNvPr>
          <p:cNvSpPr/>
          <p:nvPr/>
        </p:nvSpPr>
        <p:spPr>
          <a:xfrm>
            <a:off x="3123306" y="344812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9" name="文本框 78">
            <a:extLst>
              <a:ext uri="{FF2B5EF4-FFF2-40B4-BE49-F238E27FC236}">
                <a16:creationId xmlns:a16="http://schemas.microsoft.com/office/drawing/2014/main" xmlns="" id="{52FCA020-6A30-4DE0-BB68-77D76FD3B1A0}"/>
              </a:ext>
            </a:extLst>
          </p:cNvPr>
          <p:cNvSpPr txBox="1"/>
          <p:nvPr/>
        </p:nvSpPr>
        <p:spPr>
          <a:xfrm>
            <a:off x="3068276" y="3428897"/>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02</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3" name="文本框 48">
            <a:extLst>
              <a:ext uri="{FF2B5EF4-FFF2-40B4-BE49-F238E27FC236}">
                <a16:creationId xmlns:a16="http://schemas.microsoft.com/office/drawing/2014/main" xmlns="" id="{A70FED79-04F3-4C7C-B2A1-786D60970E29}"/>
              </a:ext>
            </a:extLst>
          </p:cNvPr>
          <p:cNvSpPr txBox="1">
            <a:spLocks noChangeArrowheads="1"/>
          </p:cNvSpPr>
          <p:nvPr/>
        </p:nvSpPr>
        <p:spPr bwMode="auto">
          <a:xfrm>
            <a:off x="3644980" y="4179195"/>
            <a:ext cx="71043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Thực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việc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và</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4" name="矩形 23">
            <a:extLst>
              <a:ext uri="{FF2B5EF4-FFF2-40B4-BE49-F238E27FC236}">
                <a16:creationId xmlns:a16="http://schemas.microsoft.com/office/drawing/2014/main" xmlns="" id="{5E14E475-E82E-4267-84CC-3A56FE53F448}"/>
              </a:ext>
            </a:extLst>
          </p:cNvPr>
          <p:cNvSpPr/>
          <p:nvPr/>
        </p:nvSpPr>
        <p:spPr>
          <a:xfrm>
            <a:off x="3108978" y="428810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5" name="文本框 24">
            <a:extLst>
              <a:ext uri="{FF2B5EF4-FFF2-40B4-BE49-F238E27FC236}">
                <a16:creationId xmlns:a16="http://schemas.microsoft.com/office/drawing/2014/main" xmlns="" id="{5461E852-A25B-407C-A53B-B2316C02EEAD}"/>
              </a:ext>
            </a:extLst>
          </p:cNvPr>
          <p:cNvSpPr txBox="1"/>
          <p:nvPr/>
        </p:nvSpPr>
        <p:spPr>
          <a:xfrm>
            <a:off x="3043153" y="4273440"/>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03</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403737232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xmlns=""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1973627" y="2633904"/>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6" name="文本框 25"/>
          <p:cNvSpPr txBox="1"/>
          <p:nvPr/>
        </p:nvSpPr>
        <p:spPr>
          <a:xfrm>
            <a:off x="2571612" y="842862"/>
            <a:ext cx="7269919" cy="1446550"/>
          </a:xfrm>
          <a:prstGeom prst="rect">
            <a:avLst/>
          </a:prstGeom>
          <a:noFill/>
        </p:spPr>
        <p:txBody>
          <a:bodyPr wrap="square" rtlCol="0">
            <a:spAutoFit/>
          </a:bodyPr>
          <a:lstStyle/>
          <a:p>
            <a:pPr lvl="0" algn="ctr"/>
            <a:r>
              <a:rPr lang="vi-VN"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Em đã bao giờ mắc lỗi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giống</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nhỏ</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video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chưa</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4400" b="1" i="0" u="none" strike="noStrike" kern="1200" cap="none" spc="0" normalizeH="0" baseline="0" noProof="0" dirty="0">
              <a:ln>
                <a:noFill/>
              </a:ln>
              <a:solidFill>
                <a:srgbClr val="059BA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25">
            <a:extLst>
              <a:ext uri="{FF2B5EF4-FFF2-40B4-BE49-F238E27FC236}">
                <a16:creationId xmlns:a16="http://schemas.microsoft.com/office/drawing/2014/main" xmlns="" id="{83975A24-508F-43F3-B295-54EB38968D85}"/>
              </a:ext>
            </a:extLst>
          </p:cNvPr>
          <p:cNvSpPr txBox="1"/>
          <p:nvPr/>
        </p:nvSpPr>
        <p:spPr>
          <a:xfrm>
            <a:off x="2255683" y="1439971"/>
            <a:ext cx="7489700" cy="769441"/>
          </a:xfrm>
          <a:prstGeom prst="rect">
            <a:avLst/>
          </a:prstGeom>
          <a:noFill/>
        </p:spPr>
        <p:txBody>
          <a:bodyPr wrap="square" rtlCol="0">
            <a:spAutoFit/>
          </a:bodyPr>
          <a:lstStyle/>
          <a:p>
            <a:pPr lvl="0" algn="ctr"/>
            <a:r>
              <a:rPr lang="vi-VN"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xmlns="" id="{EB85EC11-E79E-42DF-AB49-9A86B585F089}"/>
              </a:ext>
            </a:extLst>
          </p:cNvPr>
          <p:cNvSpPr txBox="1"/>
          <p:nvPr/>
        </p:nvSpPr>
        <p:spPr>
          <a:xfrm>
            <a:off x="1226313" y="2829858"/>
            <a:ext cx="1054314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6: </a:t>
            </a:r>
            <a:r>
              <a:rPr kumimoji="1" lang="en-US" altLang="zh-CN" sz="6000" b="1" i="0" u="none" strike="noStrike" kern="1200" cap="none" spc="0" normalizeH="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i="0" u="none" strike="noStrike" kern="1200" cap="none" spc="0" normalizeH="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lỗi</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a:t>
            </a:r>
            <a:r>
              <a:rPr kumimoji="1" lang="en-US" altLang="zh-CN" sz="6000" b="1" baseline="0"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à</a:t>
            </a:r>
            <a:r>
              <a:rPr kumimoji="1" lang="en-US" altLang="zh-CN" sz="6000" b="1" dirty="0">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sửa</a:t>
            </a:r>
            <a:r>
              <a:rPr kumimoji="1" lang="en-US" altLang="zh-CN" sz="6000" b="1" dirty="0">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lỗi</a:t>
            </a:r>
            <a:endParaRPr kumimoji="1" lang="zh-CN" altLang="en-US" sz="6000" b="1" i="0" u="none" strike="noStrike" kern="1200" cap="none" spc="0" normalizeH="0" baseline="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1" name="TextBox 10">
            <a:extLst>
              <a:ext uri="{FF2B5EF4-FFF2-40B4-BE49-F238E27FC236}">
                <a16:creationId xmlns:a16="http://schemas.microsoft.com/office/drawing/2014/main" xmlns=""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r>
              <a:rPr lang="en-US" sz="3600" b="1" dirty="0">
                <a:latin typeface="Times New Roman" panose="02020603050405020304" pitchFamily="18" charset="0"/>
                <a:cs typeface="Times New Roman" panose="02020603050405020304" pitchFamily="18" charset="0"/>
              </a:rPr>
              <a:t> 6: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a:t>
              </a:r>
              <a:endParaRPr kumimoji="0" lang="zh-CN" altLang="en-US" sz="8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6999" y="-2661292"/>
            <a:ext cx="6858001" cy="12192001"/>
          </a:xfrm>
          <a:prstGeom prst="rect">
            <a:avLst/>
          </a:prstGeom>
        </p:spPr>
      </p:pic>
      <p:pic>
        <p:nvPicPr>
          <p:cNvPr id="21" name="图片 20">
            <a:extLst>
              <a:ext uri="{FF2B5EF4-FFF2-40B4-BE49-F238E27FC236}">
                <a16:creationId xmlns:a16="http://schemas.microsoft.com/office/drawing/2014/main" xmlns=""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895" y="-647258"/>
            <a:ext cx="11626969" cy="7118815"/>
          </a:xfrm>
          <a:prstGeom prst="rect">
            <a:avLst/>
          </a:prstGeom>
        </p:spPr>
      </p:pic>
      <p:sp>
        <p:nvSpPr>
          <p:cNvPr id="71" name="文本框 48">
            <a:extLst>
              <a:ext uri="{FF2B5EF4-FFF2-40B4-BE49-F238E27FC236}">
                <a16:creationId xmlns:a16="http://schemas.microsoft.com/office/drawing/2014/main" xmlns="" id="{EF8686D2-9397-40D5-8291-89FC993C2B54}"/>
              </a:ext>
            </a:extLst>
          </p:cNvPr>
          <p:cNvSpPr txBox="1">
            <a:spLocks noChangeArrowheads="1"/>
          </p:cNvSpPr>
          <p:nvPr/>
        </p:nvSpPr>
        <p:spPr bwMode="auto">
          <a:xfrm>
            <a:off x="3659308" y="3356381"/>
            <a:ext cx="7449878"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Arial" panose="020B0604020202020204" pitchFamily="34" charset="0"/>
                <a:ea typeface="仓耳羽辰体-谷力 W05" panose="02020400000000000000" pitchFamily="18" charset="-122"/>
                <a:cs typeface="Arial" panose="020B0604020202020204" pitchFamily="34"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2" name="文本框 48">
            <a:extLst>
              <a:ext uri="{FF2B5EF4-FFF2-40B4-BE49-F238E27FC236}">
                <a16:creationId xmlns:a16="http://schemas.microsoft.com/office/drawing/2014/main" xmlns="" id="{7DE5AAD4-A1CB-4A2C-BC76-7E2F17B15A81}"/>
              </a:ext>
            </a:extLst>
          </p:cNvPr>
          <p:cNvSpPr txBox="1">
            <a:spLocks noChangeArrowheads="1"/>
          </p:cNvSpPr>
          <p:nvPr/>
        </p:nvSpPr>
        <p:spPr bwMode="auto">
          <a:xfrm>
            <a:off x="3537476" y="2549815"/>
            <a:ext cx="762836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Nêu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một</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số</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biểu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5" name="文本框 11">
            <a:extLst>
              <a:ext uri="{FF2B5EF4-FFF2-40B4-BE49-F238E27FC236}">
                <a16:creationId xmlns:a16="http://schemas.microsoft.com/office/drawing/2014/main" xmlns="" id="{32D5894E-C1A1-402C-B2BE-BC04A3138FFE}"/>
              </a:ext>
            </a:extLst>
          </p:cNvPr>
          <p:cNvSpPr txBox="1"/>
          <p:nvPr/>
        </p:nvSpPr>
        <p:spPr bwMode="auto">
          <a:xfrm>
            <a:off x="3433365" y="1515620"/>
            <a:ext cx="5638082"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400" b="1" spc="600" noProof="0">
                <a:solidFill>
                  <a:srgbClr val="7030A0"/>
                </a:solidFill>
                <a:latin typeface="Arial" panose="020B0604020202020204" pitchFamily="34" charset="0"/>
                <a:ea typeface="仓耳羽辰体-谷力 W05" panose="02020400000000000000" pitchFamily="18" charset="-122"/>
                <a:cs typeface="Arial" panose="020B0604020202020204" pitchFamily="34" charset="0"/>
              </a:rPr>
              <a:t>Yêu cầu cần đạt</a:t>
            </a:r>
            <a:endParaRPr kumimoji="0" lang="zh-CN" altLang="en-US" sz="4400" b="1" i="0" u="none" strike="noStrike" kern="1200" cap="none" spc="600" normalizeH="0" baseline="0" noProof="0" dirty="0">
              <a:ln>
                <a:noFill/>
              </a:ln>
              <a:solidFill>
                <a:srgbClr val="7030A0"/>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6" name="矩形 75">
            <a:extLst>
              <a:ext uri="{FF2B5EF4-FFF2-40B4-BE49-F238E27FC236}">
                <a16:creationId xmlns:a16="http://schemas.microsoft.com/office/drawing/2014/main" xmlns="" id="{ADA5548B-B884-46E1-813A-9DC0FFE5CE4E}"/>
              </a:ext>
            </a:extLst>
          </p:cNvPr>
          <p:cNvSpPr/>
          <p:nvPr/>
        </p:nvSpPr>
        <p:spPr>
          <a:xfrm>
            <a:off x="3068879" y="262233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7" name="文本框 76">
            <a:extLst>
              <a:ext uri="{FF2B5EF4-FFF2-40B4-BE49-F238E27FC236}">
                <a16:creationId xmlns:a16="http://schemas.microsoft.com/office/drawing/2014/main" xmlns="" id="{F390EFA1-3D0A-4C48-8A91-495039687E5F}"/>
              </a:ext>
            </a:extLst>
          </p:cNvPr>
          <p:cNvSpPr txBox="1"/>
          <p:nvPr/>
        </p:nvSpPr>
        <p:spPr>
          <a:xfrm>
            <a:off x="2993792" y="261306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01</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8" name="矩形 77">
            <a:extLst>
              <a:ext uri="{FF2B5EF4-FFF2-40B4-BE49-F238E27FC236}">
                <a16:creationId xmlns:a16="http://schemas.microsoft.com/office/drawing/2014/main" xmlns="" id="{0F6D8453-2CCA-4B8F-BA89-D0CD939CC633}"/>
              </a:ext>
            </a:extLst>
          </p:cNvPr>
          <p:cNvSpPr/>
          <p:nvPr/>
        </p:nvSpPr>
        <p:spPr>
          <a:xfrm>
            <a:off x="3123306" y="344812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9" name="文本框 78">
            <a:extLst>
              <a:ext uri="{FF2B5EF4-FFF2-40B4-BE49-F238E27FC236}">
                <a16:creationId xmlns:a16="http://schemas.microsoft.com/office/drawing/2014/main" xmlns="" id="{52FCA020-6A30-4DE0-BB68-77D76FD3B1A0}"/>
              </a:ext>
            </a:extLst>
          </p:cNvPr>
          <p:cNvSpPr txBox="1"/>
          <p:nvPr/>
        </p:nvSpPr>
        <p:spPr>
          <a:xfrm>
            <a:off x="3068276" y="3428897"/>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02</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3" name="文本框 48">
            <a:extLst>
              <a:ext uri="{FF2B5EF4-FFF2-40B4-BE49-F238E27FC236}">
                <a16:creationId xmlns:a16="http://schemas.microsoft.com/office/drawing/2014/main" xmlns="" id="{A70FED79-04F3-4C7C-B2A1-786D60970E29}"/>
              </a:ext>
            </a:extLst>
          </p:cNvPr>
          <p:cNvSpPr txBox="1">
            <a:spLocks noChangeArrowheads="1"/>
          </p:cNvSpPr>
          <p:nvPr/>
        </p:nvSpPr>
        <p:spPr bwMode="auto">
          <a:xfrm>
            <a:off x="3644980" y="4179195"/>
            <a:ext cx="71043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Thực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việc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và</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4" name="矩形 23">
            <a:extLst>
              <a:ext uri="{FF2B5EF4-FFF2-40B4-BE49-F238E27FC236}">
                <a16:creationId xmlns:a16="http://schemas.microsoft.com/office/drawing/2014/main" xmlns="" id="{5E14E475-E82E-4267-84CC-3A56FE53F448}"/>
              </a:ext>
            </a:extLst>
          </p:cNvPr>
          <p:cNvSpPr/>
          <p:nvPr/>
        </p:nvSpPr>
        <p:spPr>
          <a:xfrm>
            <a:off x="3108978" y="428810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5" name="文本框 24">
            <a:extLst>
              <a:ext uri="{FF2B5EF4-FFF2-40B4-BE49-F238E27FC236}">
                <a16:creationId xmlns:a16="http://schemas.microsoft.com/office/drawing/2014/main" xmlns="" id="{5461E852-A25B-407C-A53B-B2316C02EEAD}"/>
              </a:ext>
            </a:extLst>
          </p:cNvPr>
          <p:cNvSpPr txBox="1"/>
          <p:nvPr/>
        </p:nvSpPr>
        <p:spPr>
          <a:xfrm>
            <a:off x="3043153" y="4273440"/>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03</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393402794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2067418" y="2690244"/>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Khám</a:t>
              </a:r>
              <a:r>
                <a:rPr kumimoji="0" lang="en-US" altLang="zh-CN"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phá</a:t>
              </a:r>
              <a:endParaRPr kumimoji="0" lang="zh-CN" altLang="en-US"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xmlns=""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1. Quan </a:t>
            </a:r>
            <a:r>
              <a:rPr lang="en-US" sz="3600" b="1" dirty="0" err="1">
                <a:solidFill>
                  <a:srgbClr val="00B050"/>
                </a:solidFill>
                <a:latin typeface="Times New Roman" panose="02020603050405020304" pitchFamily="18" charset="0"/>
                <a:cs typeface="Times New Roman" panose="02020603050405020304" pitchFamily="18" charset="0"/>
              </a:rPr>
              <a:t>sát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tranh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trả</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lời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hỏi</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a16="http://schemas.microsoft.com/office/drawing/2014/main" xmlns=""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a16="http://schemas.microsoft.com/office/drawing/2014/main" xmlns=""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a16="http://schemas.microsoft.com/office/drawing/2014/main" xmlns=""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bát</a:t>
            </a:r>
            <a:endParaRPr lang="en-US" sz="2000" b="1"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xmlns=""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Vứt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bãi</a:t>
            </a:r>
            <a:endParaRPr lang="en-US" sz="20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609825A7-58BD-4DD6-B9EE-FC22903D3EE8}"/>
              </a:ext>
            </a:extLst>
          </p:cNvPr>
          <p:cNvSpPr/>
          <p:nvPr/>
        </p:nvSpPr>
        <p:spPr>
          <a:xfrm>
            <a:off x="9978145" y="4628262"/>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ngã</a:t>
            </a:r>
            <a:endParaRPr lang="en-US" sz="2000" b="1"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xmlns="" id="{13249F23-BB2A-46BF-814B-9EFDF59FADCB}"/>
              </a:ext>
            </a:extLst>
          </p:cNvPr>
          <p:cNvSpPr/>
          <p:nvPr/>
        </p:nvSpPr>
        <p:spPr>
          <a:xfrm>
            <a:off x="1884556" y="6028495"/>
            <a:ext cx="9297250"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bạn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đã</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nhận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lỗi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sửa</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lỗi</a:t>
            </a:r>
            <a:r>
              <a:rPr lang="vi-VN" sz="3200" b="1" dirty="0">
                <a:latin typeface="Times New Roman" panose="02020603050405020304" pitchFamily="18" charset="0"/>
                <a:cs typeface="Times New Roman" panose="02020603050405020304" pitchFamily="18" charset="0"/>
              </a:rPr>
              <a:t> như </a:t>
            </a:r>
            <a:r>
              <a:rPr lang="vi-VN" sz="3200" b="1" dirty="0" err="1">
                <a:latin typeface="Times New Roman" panose="02020603050405020304" pitchFamily="18" charset="0"/>
                <a:cs typeface="Times New Roman" panose="02020603050405020304" pitchFamily="18" charset="0"/>
              </a:rPr>
              <a:t>thế</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nào</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xmlns="" id="{06B660BB-820D-462A-8431-CE13CAF61AED}"/>
              </a:ext>
            </a:extLst>
          </p:cNvPr>
          <p:cNvSpPr/>
          <p:nvPr/>
        </p:nvSpPr>
        <p:spPr>
          <a:xfrm>
            <a:off x="8876370" y="95726"/>
            <a:ext cx="3306552"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nhóm</a:t>
            </a:r>
            <a:r>
              <a:rPr lang="en-US" sz="2800" b="1" dirty="0">
                <a:solidFill>
                  <a:srgbClr val="C00000"/>
                </a:solidFill>
                <a:latin typeface="Times New Roman" panose="02020603050405020304" pitchFamily="18" charset="0"/>
                <a:cs typeface="Times New Roman" panose="02020603050405020304" pitchFamily="18" charset="0"/>
              </a:rPr>
              <a:t> 4</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art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470</Words>
  <Application>Microsoft Office PowerPoint</Application>
  <PresentationFormat>Widescreen</PresentationFormat>
  <Paragraphs>66</Paragraphs>
  <Slides>20</Slides>
  <Notes>13</Notes>
  <HiddenSlides>0</HiddenSlides>
  <MMClips>1</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20</vt:i4>
      </vt:variant>
    </vt:vector>
  </HeadingPairs>
  <TitlesOfParts>
    <vt:vector size="48" baseType="lpstr">
      <vt:lpstr>微软雅黑</vt:lpstr>
      <vt:lpstr>微软雅黑</vt:lpstr>
      <vt:lpstr>SimSun</vt:lpstr>
      <vt:lpstr>SimSun</vt:lpstr>
      <vt:lpstr>Arial</vt:lpstr>
      <vt:lpstr>Calibri</vt:lpstr>
      <vt:lpstr>Calibri Light</vt:lpstr>
      <vt:lpstr>等线</vt:lpstr>
      <vt:lpstr>等线 Light</vt:lpstr>
      <vt:lpstr>Montserrat</vt:lpstr>
      <vt:lpstr>Montserrat ExtraBold</vt:lpstr>
      <vt:lpstr>Montserrat Light</vt:lpstr>
      <vt:lpstr>Times New Roman</vt:lpstr>
      <vt:lpstr>仓耳羽辰体-谷力 W05</vt:lpstr>
      <vt:lpstr>字魂36号-正文宋楷</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Wart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36</cp:revision>
  <dcterms:created xsi:type="dcterms:W3CDTF">2021-06-19T01:14:02Z</dcterms:created>
  <dcterms:modified xsi:type="dcterms:W3CDTF">2022-11-21T07:26:06Z</dcterms:modified>
</cp:coreProperties>
</file>