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82" r:id="rId2"/>
    <p:sldMasterId id="2147483688" r:id="rId3"/>
  </p:sldMasterIdLst>
  <p:notesMasterIdLst>
    <p:notesMasterId r:id="rId19"/>
  </p:notesMasterIdLst>
  <p:sldIdLst>
    <p:sldId id="300" r:id="rId4"/>
    <p:sldId id="320" r:id="rId5"/>
    <p:sldId id="301" r:id="rId6"/>
    <p:sldId id="302" r:id="rId7"/>
    <p:sldId id="323" r:id="rId8"/>
    <p:sldId id="303" r:id="rId9"/>
    <p:sldId id="324" r:id="rId10"/>
    <p:sldId id="325" r:id="rId11"/>
    <p:sldId id="309" r:id="rId12"/>
    <p:sldId id="310" r:id="rId13"/>
    <p:sldId id="305" r:id="rId14"/>
    <p:sldId id="306" r:id="rId15"/>
    <p:sldId id="307" r:id="rId16"/>
    <p:sldId id="321" r:id="rId17"/>
    <p:sldId id="322" r:id="rId18"/>
  </p:sldIdLst>
  <p:sldSz cx="9144000" cy="5143500" type="screen16x9"/>
  <p:notesSz cx="6858000" cy="9144000"/>
  <p:embeddedFontLst>
    <p:embeddedFont>
      <p:font typeface="等线" panose="02010600030101010101" pitchFamily="2" charset="-122"/>
      <p:regular r:id="rId20"/>
    </p:embeddedFont>
    <p:embeddedFont>
      <p:font typeface="Baloo 2" panose="020B0604020202020204" charset="0"/>
      <p:regular r:id="rId21"/>
      <p:bold r:id="rId22"/>
    </p:embeddedFon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Pangolin" panose="020B0604020202020204" charset="0"/>
      <p:regular r:id="rId29"/>
    </p:embeddedFont>
    <p:embeddedFont>
      <p:font typeface="UTM Androgyne" panose="02040603050506020204" pitchFamily="18" charset="0"/>
      <p:regular r:id="rId30"/>
    </p:embeddedFont>
    <p:embeddedFont>
      <p:font typeface="UTM Cookies" panose="02040603050506020204" pitchFamily="18" charset="0"/>
      <p:regular r:id="rId31"/>
    </p:embeddedFont>
  </p:embeddedFontLst>
  <p:custDataLst>
    <p:tags r:id="rId3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1"/>
    <a:srgbClr val="1A8C54"/>
    <a:srgbClr val="AC98C9"/>
    <a:srgbClr val="E5E1EE"/>
    <a:srgbClr val="A165AB"/>
    <a:srgbClr val="FAD5E6"/>
    <a:srgbClr val="BDD646"/>
    <a:srgbClr val="E8F0C7"/>
    <a:srgbClr val="62BB47"/>
    <a:srgbClr val="DDE9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738" autoAdjust="0"/>
  </p:normalViewPr>
  <p:slideViewPr>
    <p:cSldViewPr snapToGrid="0">
      <p:cViewPr varScale="1">
        <p:scale>
          <a:sx n="78" d="100"/>
          <a:sy n="78" d="100"/>
        </p:scale>
        <p:origin x="8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610928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3198933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userDrawn="1">
  <p:cSld name="BLANK">
    <p:bg>
      <p:bgPr>
        <a:solidFill>
          <a:srgbClr val="FEF8B0"/>
        </a:solidFill>
        <a:effectLst/>
      </p:bgPr>
    </p:bg>
    <p:spTree>
      <p:nvGrpSpPr>
        <p:cNvPr id="1" name="Shape 74"/>
        <p:cNvGrpSpPr/>
        <p:nvPr/>
      </p:nvGrpSpPr>
      <p:grpSpPr>
        <a:xfrm>
          <a:off x="0" y="0"/>
          <a:ext cx="0" cy="0"/>
          <a:chOff x="0" y="0"/>
          <a:chExt cx="0" cy="0"/>
        </a:xfrm>
      </p:grpSpPr>
      <p:sp>
        <p:nvSpPr>
          <p:cNvPr id="54"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13;p2"/>
          <p:cNvGrpSpPr/>
          <p:nvPr userDrawn="1"/>
        </p:nvGrpSpPr>
        <p:grpSpPr>
          <a:xfrm rot="10800000" flipH="1">
            <a:off x="0" y="1662988"/>
            <a:ext cx="10175022" cy="3480512"/>
            <a:chOff x="1367050" y="3059225"/>
            <a:chExt cx="1407100" cy="848450"/>
          </a:xfrm>
        </p:grpSpPr>
        <p:sp>
          <p:nvSpPr>
            <p:cNvPr id="92"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267;p25"/>
          <p:cNvGrpSpPr/>
          <p:nvPr userDrawn="1"/>
        </p:nvGrpSpPr>
        <p:grpSpPr>
          <a:xfrm rot="1093143">
            <a:off x="7684861" y="3602545"/>
            <a:ext cx="975516" cy="936649"/>
            <a:chOff x="3885600" y="2960625"/>
            <a:chExt cx="470600" cy="451850"/>
          </a:xfrm>
        </p:grpSpPr>
        <p:sp>
          <p:nvSpPr>
            <p:cNvPr id="48"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5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58" name="TextBox 57"/>
          <p:cNvSpPr txBox="1"/>
          <p:nvPr userDrawn="1"/>
        </p:nvSpPr>
        <p:spPr>
          <a:xfrm>
            <a:off x="6922851" y="4876800"/>
            <a:ext cx="1605064" cy="215444"/>
          </a:xfrm>
          <a:prstGeom prst="rect">
            <a:avLst/>
          </a:prstGeom>
          <a:noFill/>
        </p:spPr>
        <p:txBody>
          <a:bodyPr wrap="square" rtlCol="0">
            <a:spAutoFit/>
          </a:bodyPr>
          <a:lstStyle/>
          <a:p>
            <a:r>
              <a:rPr lang="en-US" sz="800" dirty="0">
                <a:solidFill>
                  <a:schemeClr val="accent2"/>
                </a:solidFill>
              </a:rPr>
              <a:t>FeistyForwarders_0968120672</a:t>
            </a:r>
          </a:p>
        </p:txBody>
      </p:sp>
      <p:sp>
        <p:nvSpPr>
          <p:cNvPr id="5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246;p25"/>
          <p:cNvGrpSpPr/>
          <p:nvPr userDrawn="1"/>
        </p:nvGrpSpPr>
        <p:grpSpPr>
          <a:xfrm>
            <a:off x="8429016" y="2303715"/>
            <a:ext cx="514295" cy="474382"/>
            <a:chOff x="712875" y="2205450"/>
            <a:chExt cx="233675" cy="215550"/>
          </a:xfrm>
        </p:grpSpPr>
        <p:sp>
          <p:nvSpPr>
            <p:cNvPr id="6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252;p25"/>
          <p:cNvGrpSpPr/>
          <p:nvPr userDrawn="1"/>
        </p:nvGrpSpPr>
        <p:grpSpPr>
          <a:xfrm>
            <a:off x="7629971" y="2578996"/>
            <a:ext cx="739324" cy="681878"/>
            <a:chOff x="751275" y="1814050"/>
            <a:chExt cx="233675" cy="215525"/>
          </a:xfrm>
        </p:grpSpPr>
        <p:sp>
          <p:nvSpPr>
            <p:cNvPr id="6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roup 72"/>
          <p:cNvGrpSpPr/>
          <p:nvPr userDrawn="1"/>
        </p:nvGrpSpPr>
        <p:grpSpPr>
          <a:xfrm>
            <a:off x="3620184" y="264720"/>
            <a:ext cx="1776113" cy="1418528"/>
            <a:chOff x="3620184" y="264720"/>
            <a:chExt cx="1776113" cy="1418528"/>
          </a:xfrm>
        </p:grpSpPr>
        <p:sp>
          <p:nvSpPr>
            <p:cNvPr id="7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TextBox 75"/>
            <p:cNvSpPr txBox="1"/>
            <p:nvPr userDrawn="1"/>
          </p:nvSpPr>
          <p:spPr>
            <a:xfrm>
              <a:off x="3693975" y="71026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ĐỀ 3</a:t>
              </a:r>
              <a:endParaRPr lang="en-US" sz="2800" dirty="0">
                <a:solidFill>
                  <a:srgbClr val="F37022"/>
                </a:solidFill>
                <a:latin typeface="UTM Cookies" panose="02040603050506020204" pitchFamily="18" charset="0"/>
              </a:endParaRPr>
            </a:p>
          </p:txBody>
        </p:sp>
      </p:grpSp>
      <p:sp>
        <p:nvSpPr>
          <p:cNvPr id="7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201;p25"/>
          <p:cNvGrpSpPr/>
          <p:nvPr userDrawn="1"/>
        </p:nvGrpSpPr>
        <p:grpSpPr>
          <a:xfrm rot="186006">
            <a:off x="3963397" y="1246298"/>
            <a:ext cx="501149" cy="1012800"/>
            <a:chOff x="656025" y="2751350"/>
            <a:chExt cx="311375" cy="629275"/>
          </a:xfrm>
        </p:grpSpPr>
        <p:sp>
          <p:nvSpPr>
            <p:cNvPr id="7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extBox 89"/>
          <p:cNvSpPr txBox="1"/>
          <p:nvPr userDrawn="1"/>
        </p:nvSpPr>
        <p:spPr>
          <a:xfrm>
            <a:off x="5730322" y="625809"/>
            <a:ext cx="3269859" cy="1446550"/>
          </a:xfrm>
          <a:prstGeom prst="rect">
            <a:avLst/>
          </a:prstGeom>
          <a:noFill/>
        </p:spPr>
        <p:txBody>
          <a:bodyPr wrap="square" rtlCol="0">
            <a:spAutoFit/>
          </a:bodyPr>
          <a:lstStyle/>
          <a:p>
            <a:r>
              <a:rPr lang="en-US" sz="4400" dirty="0">
                <a:ln w="28575" cmpd="thickThin">
                  <a:solidFill>
                    <a:schemeClr val="accent2">
                      <a:lumMod val="50000"/>
                    </a:schemeClr>
                  </a:solidFill>
                </a:ln>
                <a:solidFill>
                  <a:schemeClr val="bg1"/>
                </a:solidFill>
                <a:latin typeface="UTM Cookies" panose="02040603050506020204" pitchFamily="18" charset="0"/>
              </a:rPr>
              <a:t>EM YÊU</a:t>
            </a:r>
            <a:r>
              <a:rPr lang="en-US" sz="4400" baseline="0" dirty="0">
                <a:ln w="28575" cmpd="thickThin">
                  <a:solidFill>
                    <a:schemeClr val="accent2">
                      <a:lumMod val="50000"/>
                    </a:schemeClr>
                  </a:solidFill>
                </a:ln>
                <a:solidFill>
                  <a:schemeClr val="bg1"/>
                </a:solidFill>
                <a:latin typeface="UTM Cookies" panose="02040603050506020204" pitchFamily="18" charset="0"/>
              </a:rPr>
              <a:t> TRƯỜNG EM</a:t>
            </a:r>
            <a:endParaRPr lang="en-US" sz="4400" dirty="0">
              <a:ln w="28575" cmpd="thickThin">
                <a:solidFill>
                  <a:schemeClr val="accent2">
                    <a:lumMod val="50000"/>
                  </a:schemeClr>
                </a:solidFill>
              </a:ln>
              <a:solidFill>
                <a:schemeClr val="bg1"/>
              </a:solidFill>
              <a:latin typeface="UTM Cookies"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57">
                                            <p:txEl>
                                              <p:pRg st="0" end="0"/>
                                            </p:txEl>
                                          </p:spTgt>
                                        </p:tgtEl>
                                        <p:attrNameLst>
                                          <p:attrName>style.visibility</p:attrName>
                                        </p:attrNameLst>
                                      </p:cBhvr>
                                      <p:to>
                                        <p:strVal val="visible"/>
                                      </p:to>
                                    </p:set>
                                    <p:animEffect transition="in" filter="fade">
                                      <p:cBhvr>
                                        <p:cTn id="10"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5"/>
          </a:xfrm>
          <a:prstGeom prst="rect">
            <a:avLst/>
          </a:prstGeom>
        </p:spPr>
        <p:txBody>
          <a:bodyPr/>
          <a:lstStyle/>
          <a:p>
            <a:fld id="{4CEF851F-4C9B-4ED8-A706-7687066F5A2C}" type="datetimeFigureOut">
              <a:rPr lang="en-US" smtClean="0"/>
              <a:pPr/>
              <a:t>11/3/2022</a:t>
            </a:fld>
            <a:endParaRPr lang="en-US"/>
          </a:p>
        </p:txBody>
      </p:sp>
      <p:sp>
        <p:nvSpPr>
          <p:cNvPr id="5" name="Footer Placeholder 4"/>
          <p:cNvSpPr>
            <a:spLocks noGrp="1"/>
          </p:cNvSpPr>
          <p:nvPr>
            <p:ph type="ftr" sz="quarter" idx="11"/>
          </p:nvPr>
        </p:nvSpPr>
        <p:spPr>
          <a:xfrm>
            <a:off x="3124200" y="4767264"/>
            <a:ext cx="2895600" cy="27384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5"/>
          </a:xfrm>
          <a:prstGeom prst="rect">
            <a:avLst/>
          </a:prstGeom>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70449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445536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443138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825696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898657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872415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436488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360054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381843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885151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641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449972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451272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697275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80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982991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92617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endParaRPr/>
          </a:p>
        </p:txBody>
      </p:sp>
      <p:grpSp>
        <p:nvGrpSpPr>
          <p:cNvPr id="3" name="Google Shape;267;p25"/>
          <p:cNvGrpSpPr/>
          <p:nvPr userDrawn="1"/>
        </p:nvGrpSpPr>
        <p:grpSpPr>
          <a:xfrm rot="1093143">
            <a:off x="7684861" y="3602545"/>
            <a:ext cx="975516" cy="936649"/>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9"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0"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endParaRPr/>
          </a:p>
        </p:txBody>
      </p:sp>
      <p:grpSp>
        <p:nvGrpSpPr>
          <p:cNvPr id="12" name="Google Shape;13;p2"/>
          <p:cNvGrpSpPr/>
          <p:nvPr userDrawn="1"/>
        </p:nvGrpSpPr>
        <p:grpSpPr>
          <a:xfrm rot="10800000" flipH="1">
            <a:off x="0" y="1662988"/>
            <a:ext cx="10175022" cy="3480512"/>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15"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6"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7" name="TextBox 16"/>
          <p:cNvSpPr txBox="1"/>
          <p:nvPr userDrawn="1"/>
        </p:nvSpPr>
        <p:spPr>
          <a:xfrm>
            <a:off x="6922851" y="4876800"/>
            <a:ext cx="1605064" cy="215444"/>
          </a:xfrm>
          <a:prstGeom prst="rect">
            <a:avLst/>
          </a:prstGeom>
          <a:noFill/>
        </p:spPr>
        <p:txBody>
          <a:bodyPr wrap="square" rtlCol="0">
            <a:spAutoFit/>
          </a:bodyPr>
          <a:lstStyle/>
          <a:p>
            <a:r>
              <a:rPr lang="en-US" sz="800" dirty="0">
                <a:solidFill>
                  <a:srgbClr val="F37022"/>
                </a:solidFill>
              </a:rPr>
              <a:t>FeistyForwarders_0968120672</a:t>
            </a:r>
          </a:p>
        </p:txBody>
      </p:sp>
      <p:sp>
        <p:nvSpPr>
          <p:cNvPr id="18"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19" name="Google Shape;246;p25"/>
          <p:cNvGrpSpPr/>
          <p:nvPr userDrawn="1"/>
        </p:nvGrpSpPr>
        <p:grpSpPr>
          <a:xfrm>
            <a:off x="8429016" y="2303715"/>
            <a:ext cx="514295" cy="474382"/>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5" name="Google Shape;252;p25"/>
          <p:cNvGrpSpPr/>
          <p:nvPr userDrawn="1"/>
        </p:nvGrpSpPr>
        <p:grpSpPr>
          <a:xfrm>
            <a:off x="7629971" y="2578996"/>
            <a:ext cx="739324" cy="681878"/>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1"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32" name="Group 31"/>
          <p:cNvGrpSpPr/>
          <p:nvPr userDrawn="1"/>
        </p:nvGrpSpPr>
        <p:grpSpPr>
          <a:xfrm>
            <a:off x="3620184" y="264720"/>
            <a:ext cx="1776113" cy="1418528"/>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endParaRPr/>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 name="TextBox 34"/>
            <p:cNvSpPr txBox="1"/>
            <p:nvPr userDrawn="1"/>
          </p:nvSpPr>
          <p:spPr>
            <a:xfrm>
              <a:off x="3693975" y="71026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 ĐỀ 2</a:t>
              </a:r>
            </a:p>
          </p:txBody>
        </p:sp>
      </p:grpSp>
      <p:sp>
        <p:nvSpPr>
          <p:cNvPr id="36"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37" name="Google Shape;201;p25"/>
          <p:cNvGrpSpPr/>
          <p:nvPr userDrawn="1"/>
        </p:nvGrpSpPr>
        <p:grpSpPr>
          <a:xfrm rot="186006">
            <a:off x="3963397" y="1246298"/>
            <a:ext cx="501149" cy="10128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9" name="TextBox 48"/>
          <p:cNvSpPr txBox="1"/>
          <p:nvPr userDrawn="1"/>
        </p:nvSpPr>
        <p:spPr>
          <a:xfrm>
            <a:off x="5189785" y="1282768"/>
            <a:ext cx="3852421" cy="769441"/>
          </a:xfrm>
          <a:prstGeom prst="rect">
            <a:avLst/>
          </a:prstGeom>
          <a:noFill/>
        </p:spPr>
        <p:txBody>
          <a:bodyPr wrap="square" rtlCol="0">
            <a:spAutoFit/>
          </a:bodyPr>
          <a:lstStyle/>
          <a:p>
            <a:r>
              <a:rPr lang="en-US" sz="4400" dirty="0">
                <a:ln w="28575" cmpd="thickThin">
                  <a:solidFill>
                    <a:srgbClr val="FEB444">
                      <a:lumMod val="50000"/>
                    </a:srgbClr>
                  </a:solidFill>
                </a:ln>
                <a:solidFill>
                  <a:srgbClr val="FFFFFF"/>
                </a:solidFill>
                <a:latin typeface="UTM Cookies" panose="02040603050506020204" pitchFamily="18" charset="0"/>
              </a:rPr>
              <a:t>RÈN NẾP SỐNG</a:t>
            </a:r>
          </a:p>
        </p:txBody>
      </p:sp>
    </p:spTree>
    <p:extLst>
      <p:ext uri="{BB962C8B-B14F-4D97-AF65-F5344CB8AC3E}">
        <p14:creationId xmlns:p14="http://schemas.microsoft.com/office/powerpoint/2010/main" val="44068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11572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 name="Google Shape;52;p8"/>
          <p:cNvSpPr/>
          <p:nvPr/>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53;p8"/>
          <p:cNvSpPr/>
          <p:nvPr/>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8118779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chemeClr val="tx1"/>
                </a:solidFill>
              </a:rPr>
              <a:t>FeistyForwarders_0968120672</a:t>
            </a:r>
          </a:p>
        </p:txBody>
      </p:sp>
    </p:spTree>
  </p:cSld>
  <p:clrMap bg1="lt1" tx1="dk1" bg2="dk2" tx2="lt2" accent1="accent1" accent2="accent2" accent3="accent3" accent4="accent4" accent5="accent5" accent6="accent6" hlink="hlink" folHlink="folHlink"/>
  <p:sldLayoutIdLst>
    <p:sldLayoutId id="2147483658" r:id="rId1"/>
    <p:sldLayoutId id="2147483680" r:id="rId2"/>
    <p:sldLayoutId id="2147483681" r:id="rId3"/>
    <p:sldLayoutId id="2147483678"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rgbClr val="003849"/>
                </a:solidFill>
              </a:rPr>
              <a:t>FeistyForwarders_0968120672</a:t>
            </a:r>
          </a:p>
        </p:txBody>
      </p:sp>
    </p:spTree>
    <p:extLst>
      <p:ext uri="{BB962C8B-B14F-4D97-AF65-F5344CB8AC3E}">
        <p14:creationId xmlns:p14="http://schemas.microsoft.com/office/powerpoint/2010/main" val="3325736113"/>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D54D79-588C-414F-9935-D85D26666345}"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D4EC328-9116-4993-92C0-623125586BF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7" descr="444"/>
          <p:cNvPicPr>
            <a:picLocks noChangeAspect="1"/>
          </p:cNvPicPr>
          <p:nvPr userDrawn="1"/>
        </p:nvPicPr>
        <p:blipFill>
          <a:blip r:embed="rId15"/>
          <a:stretch>
            <a:fillRect/>
          </a:stretch>
        </p:blipFill>
        <p:spPr>
          <a:xfrm>
            <a:off x="-6192" y="2858"/>
            <a:ext cx="9156383" cy="5138261"/>
          </a:xfrm>
          <a:prstGeom prst="rect">
            <a:avLst/>
          </a:prstGeom>
        </p:spPr>
      </p:pic>
    </p:spTree>
    <p:extLst>
      <p:ext uri="{BB962C8B-B14F-4D97-AF65-F5344CB8AC3E}">
        <p14:creationId xmlns:p14="http://schemas.microsoft.com/office/powerpoint/2010/main" val="36901258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4.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45396B7-B0BC-4B8B-9A75-E805F35BFD75}"/>
              </a:ext>
            </a:extLst>
          </p:cNvPr>
          <p:cNvSpPr>
            <a:spLocks noGrp="1"/>
          </p:cNvSpPr>
          <p:nvPr>
            <p:ph type="ctrTitle"/>
            <p:custDataLst>
              <p:tags r:id="rId2"/>
            </p:custDataLst>
          </p:nvPr>
        </p:nvSpPr>
        <p:spPr>
          <a:xfrm>
            <a:off x="90479" y="2991532"/>
            <a:ext cx="4922392" cy="2184625"/>
          </a:xfrm>
        </p:spPr>
        <p:txBody>
          <a:bodyPr/>
          <a:lstStyle/>
          <a:p>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10: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06069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1D9C0C-A6BE-4890-96E0-1706E3D4D144}"/>
              </a:ext>
            </a:extLst>
          </p:cNvPr>
          <p:cNvGrpSpPr/>
          <p:nvPr/>
        </p:nvGrpSpPr>
        <p:grpSpPr>
          <a:xfrm>
            <a:off x="541727" y="1376979"/>
            <a:ext cx="8060546" cy="3340827"/>
            <a:chOff x="890953" y="1909436"/>
            <a:chExt cx="7329617" cy="2826478"/>
          </a:xfrm>
        </p:grpSpPr>
        <p:sp>
          <p:nvSpPr>
            <p:cNvPr id="13" name="TextBox 12">
              <a:extLst>
                <a:ext uri="{FF2B5EF4-FFF2-40B4-BE49-F238E27FC236}">
                  <a16:creationId xmlns:a16="http://schemas.microsoft.com/office/drawing/2014/main" id="{13F3C6D7-1EFC-48EE-A0E2-E57DC9D20278}"/>
                </a:ext>
              </a:extLst>
            </p:cNvPr>
            <p:cNvSpPr txBox="1"/>
            <p:nvPr/>
          </p:nvSpPr>
          <p:spPr>
            <a:xfrm>
              <a:off x="1397187" y="4189091"/>
              <a:ext cx="6823383" cy="546823"/>
            </a:xfrm>
            <a:prstGeom prst="rect">
              <a:avLst/>
            </a:prstGeom>
            <a:noFill/>
          </p:spPr>
          <p:txBody>
            <a:bodyPr wrap="square" rtlCol="0">
              <a:spAutoFit/>
            </a:bodyPr>
            <a:lstStyle/>
            <a:p>
              <a:r>
                <a:rPr lang="en-US" sz="1800" b="1" dirty="0">
                  <a:solidFill>
                    <a:srgbClr val="002060"/>
                  </a:solidFill>
                </a:rPr>
                <a:t>   </a:t>
              </a:r>
              <a:r>
                <a:rPr lang="en-US" sz="1800" b="1" dirty="0" err="1">
                  <a:solidFill>
                    <a:srgbClr val="002060"/>
                  </a:solidFill>
                  <a:latin typeface="Times New Roman" panose="02020603050405020304" pitchFamily="18" charset="0"/>
                  <a:cs typeface="Times New Roman" panose="02020603050405020304" pitchFamily="18" charset="0"/>
                </a:rPr>
                <a:t>Tâm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sự</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với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các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bạn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Nhờ</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thầy</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cô</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giúp</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đỡ</a:t>
              </a:r>
              <a:endParaRPr lang="en-US" sz="1800" b="1" dirty="0">
                <a:solidFill>
                  <a:srgbClr val="002060"/>
                </a:solidFill>
                <a:latin typeface="Times New Roman" panose="02020603050405020304" pitchFamily="18" charset="0"/>
                <a:cs typeface="Times New Roman" panose="02020603050405020304" pitchFamily="18" charset="0"/>
              </a:endParaRPr>
            </a:p>
            <a:p>
              <a:r>
                <a:rPr lang="en-US" sz="1800" b="1" dirty="0" err="1">
                  <a:solidFill>
                    <a:srgbClr val="002060"/>
                  </a:solidFill>
                  <a:latin typeface="Times New Roman" panose="02020603050405020304" pitchFamily="18" charset="0"/>
                  <a:cs typeface="Times New Roman" panose="02020603050405020304" pitchFamily="18" charset="0"/>
                </a:rPr>
                <a:t>khi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bị</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bạn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khác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hiểu</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lầm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khi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có</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mâu</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thuẫn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với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bạn</a:t>
              </a:r>
              <a:endParaRPr lang="en-US" sz="18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E1DA751-7B33-4B26-AF00-B182263C0395}"/>
                </a:ext>
              </a:extLst>
            </p:cNvPr>
            <p:cNvPicPr>
              <a:picLocks noChangeAspect="1"/>
            </p:cNvPicPr>
            <p:nvPr/>
          </p:nvPicPr>
          <p:blipFill>
            <a:blip r:embed="rId3"/>
            <a:stretch>
              <a:fillRect/>
            </a:stretch>
          </p:blipFill>
          <p:spPr>
            <a:xfrm>
              <a:off x="890953" y="1909436"/>
              <a:ext cx="6971384" cy="2349993"/>
            </a:xfrm>
            <a:prstGeom prst="rect">
              <a:avLst/>
            </a:prstGeom>
          </p:spPr>
        </p:pic>
      </p:grpSp>
      <p:sp>
        <p:nvSpPr>
          <p:cNvPr id="2" name="TextBox 1">
            <a:extLst>
              <a:ext uri="{FF2B5EF4-FFF2-40B4-BE49-F238E27FC236}">
                <a16:creationId xmlns:a16="http://schemas.microsoft.com/office/drawing/2014/main" id="{B22608BE-3D4C-4114-A906-D8B3DFCE8BF4}"/>
              </a:ext>
            </a:extLst>
          </p:cNvPr>
          <p:cNvSpPr txBox="1"/>
          <p:nvPr/>
        </p:nvSpPr>
        <p:spPr>
          <a:xfrm>
            <a:off x="541727" y="222351"/>
            <a:ext cx="8534301" cy="1323439"/>
          </a:xfrm>
          <a:prstGeom prst="rect">
            <a:avLst/>
          </a:prstGeom>
          <a:noFill/>
        </p:spPr>
        <p:txBody>
          <a:bodyPr wrap="square" rtlCol="0">
            <a:spAutoFit/>
          </a:bodyPr>
          <a:lstStyle/>
          <a:p>
            <a:r>
              <a:rPr lang="en-US" sz="2000" dirty="0">
                <a:solidFill>
                  <a:schemeClr val="tx2">
                    <a:lumMod val="10000"/>
                  </a:schemeClr>
                </a:solidFill>
                <a:latin typeface="Times New Roman" panose="02020603050405020304" pitchFamily="18" charset="0"/>
                <a:cs typeface="Times New Roman" panose="02020603050405020304" pitchFamily="18" charset="0"/>
              </a:rPr>
              <a:t>3.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kiếm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sự</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trợ</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giúp</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bè</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thầy</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cô</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Lựa</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chọn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một</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làm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nảy</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sinh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mâu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thuẫn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với</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Lựa</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chọn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trợ</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giúp</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và</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đề</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nghị</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trợ</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giúp</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sắm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vai</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75035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D5B08-FFD9-4F95-924B-DEB894491874}"/>
              </a:ext>
            </a:extLst>
          </p:cNvPr>
          <p:cNvGrpSpPr/>
          <p:nvPr/>
        </p:nvGrpSpPr>
        <p:grpSpPr>
          <a:xfrm>
            <a:off x="627538" y="345721"/>
            <a:ext cx="766258" cy="766106"/>
            <a:chOff x="-3602297" y="1528382"/>
            <a:chExt cx="3184284" cy="3183652"/>
          </a:xfrm>
        </p:grpSpPr>
        <p:grpSp>
          <p:nvGrpSpPr>
            <p:cNvPr id="3" name="Google Shape;212;p25">
              <a:extLst>
                <a:ext uri="{FF2B5EF4-FFF2-40B4-BE49-F238E27FC236}">
                  <a16:creationId xmlns:a16="http://schemas.microsoft.com/office/drawing/2014/main" id="{242F45AB-959A-4272-A0D3-FAF04509D7ED}"/>
                </a:ext>
              </a:extLst>
            </p:cNvPr>
            <p:cNvGrpSpPr/>
            <p:nvPr/>
          </p:nvGrpSpPr>
          <p:grpSpPr>
            <a:xfrm rot="-668250">
              <a:off x="-2862848" y="2161956"/>
              <a:ext cx="849903" cy="571578"/>
              <a:chOff x="6429375" y="2405775"/>
              <a:chExt cx="528050" cy="355125"/>
            </a:xfrm>
          </p:grpSpPr>
          <p:sp>
            <p:nvSpPr>
              <p:cNvPr id="26" name="Google Shape;213;p25">
                <a:extLst>
                  <a:ext uri="{FF2B5EF4-FFF2-40B4-BE49-F238E27FC236}">
                    <a16:creationId xmlns:a16="http://schemas.microsoft.com/office/drawing/2014/main" id="{84BE2992-D8E8-4BB6-ADA4-CAC4CEDCBF16}"/>
                  </a:ext>
                </a:extLst>
              </p:cNvPr>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p25">
                <a:extLst>
                  <a:ext uri="{FF2B5EF4-FFF2-40B4-BE49-F238E27FC236}">
                    <a16:creationId xmlns:a16="http://schemas.microsoft.com/office/drawing/2014/main" id="{FE91CF79-7A08-431C-8234-ECB8D645EFD9}"/>
                  </a:ext>
                </a:extLst>
              </p:cNvPr>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5;p25">
                <a:extLst>
                  <a:ext uri="{FF2B5EF4-FFF2-40B4-BE49-F238E27FC236}">
                    <a16:creationId xmlns:a16="http://schemas.microsoft.com/office/drawing/2014/main" id="{065FD29D-37D3-4464-BED3-B3711D05D905}"/>
                  </a:ext>
                </a:extLst>
              </p:cNvPr>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6;p25">
                <a:extLst>
                  <a:ext uri="{FF2B5EF4-FFF2-40B4-BE49-F238E27FC236}">
                    <a16:creationId xmlns:a16="http://schemas.microsoft.com/office/drawing/2014/main" id="{BC1AE4E3-8292-4134-B1C1-DA54D208F1BF}"/>
                  </a:ext>
                </a:extLst>
              </p:cNvPr>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7;p25">
                <a:extLst>
                  <a:ext uri="{FF2B5EF4-FFF2-40B4-BE49-F238E27FC236}">
                    <a16:creationId xmlns:a16="http://schemas.microsoft.com/office/drawing/2014/main" id="{93270630-D1CD-4FA2-AB32-64F85646921A}"/>
                  </a:ext>
                </a:extLst>
              </p:cNvPr>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8;p25">
                <a:extLst>
                  <a:ext uri="{FF2B5EF4-FFF2-40B4-BE49-F238E27FC236}">
                    <a16:creationId xmlns:a16="http://schemas.microsoft.com/office/drawing/2014/main" id="{B522BF35-BF9E-4819-B9F7-CFF56337901E}"/>
                  </a:ext>
                </a:extLst>
              </p:cNvPr>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9;p25">
                <a:extLst>
                  <a:ext uri="{FF2B5EF4-FFF2-40B4-BE49-F238E27FC236}">
                    <a16:creationId xmlns:a16="http://schemas.microsoft.com/office/drawing/2014/main" id="{D32F7DFD-4513-4360-9765-D83B82C1FB8D}"/>
                  </a:ext>
                </a:extLst>
              </p:cNvPr>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491;p33">
              <a:extLst>
                <a:ext uri="{FF2B5EF4-FFF2-40B4-BE49-F238E27FC236}">
                  <a16:creationId xmlns:a16="http://schemas.microsoft.com/office/drawing/2014/main" id="{C71A465F-039D-4DD9-885B-00D98DC8BB90}"/>
                </a:ext>
              </a:extLst>
            </p:cNvPr>
            <p:cNvGrpSpPr/>
            <p:nvPr/>
          </p:nvGrpSpPr>
          <p:grpSpPr>
            <a:xfrm>
              <a:off x="-3231929" y="3084851"/>
              <a:ext cx="613895" cy="521910"/>
              <a:chOff x="1168000" y="1750950"/>
              <a:chExt cx="405425" cy="344700"/>
            </a:xfrm>
          </p:grpSpPr>
          <p:sp>
            <p:nvSpPr>
              <p:cNvPr id="19" name="Google Shape;492;p33">
                <a:extLst>
                  <a:ext uri="{FF2B5EF4-FFF2-40B4-BE49-F238E27FC236}">
                    <a16:creationId xmlns:a16="http://schemas.microsoft.com/office/drawing/2014/main" id="{1AE3CF19-F12A-4667-B885-EF653AD0F9C1}"/>
                  </a:ext>
                </a:extLst>
              </p:cNvPr>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3;p33">
                <a:extLst>
                  <a:ext uri="{FF2B5EF4-FFF2-40B4-BE49-F238E27FC236}">
                    <a16:creationId xmlns:a16="http://schemas.microsoft.com/office/drawing/2014/main" id="{CB957625-630F-469D-A12D-348615D67C64}"/>
                  </a:ext>
                </a:extLst>
              </p:cNvPr>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3">
                <a:extLst>
                  <a:ext uri="{FF2B5EF4-FFF2-40B4-BE49-F238E27FC236}">
                    <a16:creationId xmlns:a16="http://schemas.microsoft.com/office/drawing/2014/main" id="{FCD5BD6E-C70A-4890-B3B2-98A09568DE79}"/>
                  </a:ext>
                </a:extLst>
              </p:cNvPr>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3">
                <a:extLst>
                  <a:ext uri="{FF2B5EF4-FFF2-40B4-BE49-F238E27FC236}">
                    <a16:creationId xmlns:a16="http://schemas.microsoft.com/office/drawing/2014/main" id="{408469ED-15A4-4154-A249-F59CB1FDFB81}"/>
                  </a:ext>
                </a:extLst>
              </p:cNvPr>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6;p33">
                <a:extLst>
                  <a:ext uri="{FF2B5EF4-FFF2-40B4-BE49-F238E27FC236}">
                    <a16:creationId xmlns:a16="http://schemas.microsoft.com/office/drawing/2014/main" id="{DE9EEEF1-C17F-4E5F-8FC4-F675CDA4327E}"/>
                  </a:ext>
                </a:extLst>
              </p:cNvPr>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7;p33">
                <a:extLst>
                  <a:ext uri="{FF2B5EF4-FFF2-40B4-BE49-F238E27FC236}">
                    <a16:creationId xmlns:a16="http://schemas.microsoft.com/office/drawing/2014/main" id="{A88BB14E-11CA-4A13-84C6-3172A70B057B}"/>
                  </a:ext>
                </a:extLst>
              </p:cNvPr>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8;p33">
                <a:extLst>
                  <a:ext uri="{FF2B5EF4-FFF2-40B4-BE49-F238E27FC236}">
                    <a16:creationId xmlns:a16="http://schemas.microsoft.com/office/drawing/2014/main" id="{F1361A18-6B00-4786-811F-49BD39607D4D}"/>
                  </a:ext>
                </a:extLst>
              </p:cNvPr>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03;p35">
              <a:extLst>
                <a:ext uri="{FF2B5EF4-FFF2-40B4-BE49-F238E27FC236}">
                  <a16:creationId xmlns:a16="http://schemas.microsoft.com/office/drawing/2014/main" id="{74EFB417-DBF9-4412-862E-E553BDE83E2F}"/>
                </a:ext>
              </a:extLst>
            </p:cNvPr>
            <p:cNvGrpSpPr/>
            <p:nvPr/>
          </p:nvGrpSpPr>
          <p:grpSpPr>
            <a:xfrm>
              <a:off x="-2211960" y="3059607"/>
              <a:ext cx="1056044" cy="547154"/>
              <a:chOff x="1223650" y="2936500"/>
              <a:chExt cx="625100" cy="323875"/>
            </a:xfrm>
          </p:grpSpPr>
          <p:sp>
            <p:nvSpPr>
              <p:cNvPr id="13" name="Google Shape;604;p35">
                <a:extLst>
                  <a:ext uri="{FF2B5EF4-FFF2-40B4-BE49-F238E27FC236}">
                    <a16:creationId xmlns:a16="http://schemas.microsoft.com/office/drawing/2014/main" id="{9CB1395F-402D-4CF4-8DC4-28EA9A35FC79}"/>
                  </a:ext>
                </a:extLst>
              </p:cNvPr>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05;p35">
                <a:extLst>
                  <a:ext uri="{FF2B5EF4-FFF2-40B4-BE49-F238E27FC236}">
                    <a16:creationId xmlns:a16="http://schemas.microsoft.com/office/drawing/2014/main" id="{FDDFECDA-5FA1-4C78-A068-E21441DE7CF2}"/>
                  </a:ext>
                </a:extLst>
              </p:cNvPr>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06;p35">
                <a:extLst>
                  <a:ext uri="{FF2B5EF4-FFF2-40B4-BE49-F238E27FC236}">
                    <a16:creationId xmlns:a16="http://schemas.microsoft.com/office/drawing/2014/main" id="{681D035A-0961-45C9-ACC9-777CCD96BA49}"/>
                  </a:ext>
                </a:extLst>
              </p:cNvPr>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07;p35">
                <a:extLst>
                  <a:ext uri="{FF2B5EF4-FFF2-40B4-BE49-F238E27FC236}">
                    <a16:creationId xmlns:a16="http://schemas.microsoft.com/office/drawing/2014/main" id="{65C34DBE-B36E-4BB6-B0DA-D541A042CBF0}"/>
                  </a:ext>
                </a:extLst>
              </p:cNvPr>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08;p35">
                <a:extLst>
                  <a:ext uri="{FF2B5EF4-FFF2-40B4-BE49-F238E27FC236}">
                    <a16:creationId xmlns:a16="http://schemas.microsoft.com/office/drawing/2014/main" id="{B570BF7A-6218-46CA-AE1A-38BE9961F4AA}"/>
                  </a:ext>
                </a:extLst>
              </p:cNvPr>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9;p35">
                <a:extLst>
                  <a:ext uri="{FF2B5EF4-FFF2-40B4-BE49-F238E27FC236}">
                    <a16:creationId xmlns:a16="http://schemas.microsoft.com/office/drawing/2014/main" id="{6E4D22E7-74CB-4155-93C1-4A9829670E3B}"/>
                  </a:ext>
                </a:extLst>
              </p:cNvPr>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Oval 5">
              <a:extLst>
                <a:ext uri="{FF2B5EF4-FFF2-40B4-BE49-F238E27FC236}">
                  <a16:creationId xmlns:a16="http://schemas.microsoft.com/office/drawing/2014/main" id="{94BD0AC3-1AEF-4E71-8E13-340CBEE81B8F}"/>
                </a:ext>
              </a:extLst>
            </p:cNvPr>
            <p:cNvSpPr/>
            <p:nvPr/>
          </p:nvSpPr>
          <p:spPr>
            <a:xfrm>
              <a:off x="-3602297" y="1528382"/>
              <a:ext cx="3184284" cy="3183652"/>
            </a:xfrm>
            <a:prstGeom prst="ellipse">
              <a:avLst/>
            </a:prstGeom>
            <a:solidFill>
              <a:srgbClr val="00A651"/>
            </a:solidFill>
            <a:ln>
              <a:solidFill>
                <a:srgbClr val="1A8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7">
              <a:extLst>
                <a:ext uri="{FF2B5EF4-FFF2-40B4-BE49-F238E27FC236}">
                  <a16:creationId xmlns:a16="http://schemas.microsoft.com/office/drawing/2014/main" id="{398A26D5-5F24-40EA-A855-45BF73646324}"/>
                </a:ext>
              </a:extLst>
            </p:cNvPr>
            <p:cNvSpPr/>
            <p:nvPr/>
          </p:nvSpPr>
          <p:spPr>
            <a:xfrm>
              <a:off x="-3333384" y="1978510"/>
              <a:ext cx="2714625" cy="2130425"/>
            </a:xfrm>
            <a:custGeom>
              <a:avLst/>
              <a:gdLst>
                <a:gd name="connsiteX0" fmla="*/ 85725 w 2714625"/>
                <a:gd name="connsiteY0" fmla="*/ 1038225 h 2124075"/>
                <a:gd name="connsiteX1" fmla="*/ 1166812 w 2714625"/>
                <a:gd name="connsiteY1" fmla="*/ 190500 h 2124075"/>
                <a:gd name="connsiteX2" fmla="*/ 1700212 w 2714625"/>
                <a:gd name="connsiteY2" fmla="*/ 466725 h 2124075"/>
                <a:gd name="connsiteX3" fmla="*/ 1700212 w 2714625"/>
                <a:gd name="connsiteY3" fmla="*/ 219075 h 2124075"/>
                <a:gd name="connsiteX4" fmla="*/ 1909762 w 2714625"/>
                <a:gd name="connsiteY4" fmla="*/ 219075 h 2124075"/>
                <a:gd name="connsiteX5" fmla="*/ 1909762 w 2714625"/>
                <a:gd name="connsiteY5" fmla="*/ 633413 h 2124075"/>
                <a:gd name="connsiteX6" fmla="*/ 2357437 w 2714625"/>
                <a:gd name="connsiteY6" fmla="*/ 1081088 h 2124075"/>
                <a:gd name="connsiteX7" fmla="*/ 2176462 w 2714625"/>
                <a:gd name="connsiteY7" fmla="*/ 1162050 h 2124075"/>
                <a:gd name="connsiteX8" fmla="*/ 2176462 w 2714625"/>
                <a:gd name="connsiteY8" fmla="*/ 1924050 h 2124075"/>
                <a:gd name="connsiteX9" fmla="*/ 1857375 w 2714625"/>
                <a:gd name="connsiteY9" fmla="*/ 1924050 h 2124075"/>
                <a:gd name="connsiteX10" fmla="*/ 1857375 w 2714625"/>
                <a:gd name="connsiteY10" fmla="*/ 1385888 h 2124075"/>
                <a:gd name="connsiteX11" fmla="*/ 1390650 w 2714625"/>
                <a:gd name="connsiteY11" fmla="*/ 1385888 h 2124075"/>
                <a:gd name="connsiteX12" fmla="*/ 1390650 w 2714625"/>
                <a:gd name="connsiteY12" fmla="*/ 1905000 h 2124075"/>
                <a:gd name="connsiteX13" fmla="*/ 1066800 w 2714625"/>
                <a:gd name="connsiteY13" fmla="*/ 1581150 h 2124075"/>
                <a:gd name="connsiteX14" fmla="*/ 52387 w 2714625"/>
                <a:gd name="connsiteY14" fmla="*/ 1181100 h 2124075"/>
                <a:gd name="connsiteX15" fmla="*/ 52387 w 2714625"/>
                <a:gd name="connsiteY15" fmla="*/ 1371600 h 2124075"/>
                <a:gd name="connsiteX16" fmla="*/ 847725 w 2714625"/>
                <a:gd name="connsiteY16" fmla="*/ 1666875 h 2124075"/>
                <a:gd name="connsiteX17" fmla="*/ 738187 w 2714625"/>
                <a:gd name="connsiteY17" fmla="*/ 1757363 h 2124075"/>
                <a:gd name="connsiteX18" fmla="*/ 138112 w 2714625"/>
                <a:gd name="connsiteY18" fmla="*/ 1543050 h 2124075"/>
                <a:gd name="connsiteX19" fmla="*/ 138112 w 2714625"/>
                <a:gd name="connsiteY19" fmla="*/ 1695450 h 2124075"/>
                <a:gd name="connsiteX20" fmla="*/ 776287 w 2714625"/>
                <a:gd name="connsiteY20" fmla="*/ 1924050 h 2124075"/>
                <a:gd name="connsiteX21" fmla="*/ 757237 w 2714625"/>
                <a:gd name="connsiteY21" fmla="*/ 1947863 h 2124075"/>
                <a:gd name="connsiteX22" fmla="*/ 219075 w 2714625"/>
                <a:gd name="connsiteY22" fmla="*/ 1747838 h 2124075"/>
                <a:gd name="connsiteX23" fmla="*/ 176212 w 2714625"/>
                <a:gd name="connsiteY23" fmla="*/ 1862138 h 2124075"/>
                <a:gd name="connsiteX24" fmla="*/ 776287 w 2714625"/>
                <a:gd name="connsiteY24" fmla="*/ 2100263 h 2124075"/>
                <a:gd name="connsiteX25" fmla="*/ 1162050 w 2714625"/>
                <a:gd name="connsiteY25" fmla="*/ 2124075 h 2124075"/>
                <a:gd name="connsiteX26" fmla="*/ 1162050 w 2714625"/>
                <a:gd name="connsiteY26" fmla="*/ 2066925 h 2124075"/>
                <a:gd name="connsiteX27" fmla="*/ 1576387 w 2714625"/>
                <a:gd name="connsiteY27" fmla="*/ 2066925 h 2124075"/>
                <a:gd name="connsiteX28" fmla="*/ 1576387 w 2714625"/>
                <a:gd name="connsiteY28" fmla="*/ 1743075 h 2124075"/>
                <a:gd name="connsiteX29" fmla="*/ 1538287 w 2714625"/>
                <a:gd name="connsiteY29" fmla="*/ 1743075 h 2124075"/>
                <a:gd name="connsiteX30" fmla="*/ 1538287 w 2714625"/>
                <a:gd name="connsiteY30" fmla="*/ 1519238 h 2124075"/>
                <a:gd name="connsiteX31" fmla="*/ 1695450 w 2714625"/>
                <a:gd name="connsiteY31" fmla="*/ 1519238 h 2124075"/>
                <a:gd name="connsiteX32" fmla="*/ 1695450 w 2714625"/>
                <a:gd name="connsiteY32" fmla="*/ 2124075 h 2124075"/>
                <a:gd name="connsiteX33" fmla="*/ 1871662 w 2714625"/>
                <a:gd name="connsiteY33" fmla="*/ 2124075 h 2124075"/>
                <a:gd name="connsiteX34" fmla="*/ 1871662 w 2714625"/>
                <a:gd name="connsiteY34" fmla="*/ 2066925 h 2124075"/>
                <a:gd name="connsiteX35" fmla="*/ 2352675 w 2714625"/>
                <a:gd name="connsiteY35" fmla="*/ 2066925 h 2124075"/>
                <a:gd name="connsiteX36" fmla="*/ 2352675 w 2714625"/>
                <a:gd name="connsiteY36" fmla="*/ 1766888 h 2124075"/>
                <a:gd name="connsiteX37" fmla="*/ 2400300 w 2714625"/>
                <a:gd name="connsiteY37" fmla="*/ 1766888 h 2124075"/>
                <a:gd name="connsiteX38" fmla="*/ 2400300 w 2714625"/>
                <a:gd name="connsiteY38" fmla="*/ 1266825 h 2124075"/>
                <a:gd name="connsiteX39" fmla="*/ 2447925 w 2714625"/>
                <a:gd name="connsiteY39" fmla="*/ 1266825 h 2124075"/>
                <a:gd name="connsiteX40" fmla="*/ 2447925 w 2714625"/>
                <a:gd name="connsiteY40" fmla="*/ 1223963 h 2124075"/>
                <a:gd name="connsiteX41" fmla="*/ 2714625 w 2714625"/>
                <a:gd name="connsiteY41" fmla="*/ 1223963 h 2124075"/>
                <a:gd name="connsiteX42" fmla="*/ 2714625 w 2714625"/>
                <a:gd name="connsiteY42" fmla="*/ 1138238 h 2124075"/>
                <a:gd name="connsiteX43" fmla="*/ 2686050 w 2714625"/>
                <a:gd name="connsiteY43" fmla="*/ 1138238 h 2124075"/>
                <a:gd name="connsiteX44" fmla="*/ 2686050 w 2714625"/>
                <a:gd name="connsiteY44" fmla="*/ 1085850 h 2124075"/>
                <a:gd name="connsiteX45" fmla="*/ 2595562 w 2714625"/>
                <a:gd name="connsiteY45" fmla="*/ 1085850 h 2124075"/>
                <a:gd name="connsiteX46" fmla="*/ 2043112 w 2714625"/>
                <a:gd name="connsiteY46" fmla="*/ 533400 h 2124075"/>
                <a:gd name="connsiteX47" fmla="*/ 2043112 w 2714625"/>
                <a:gd name="connsiteY47" fmla="*/ 95250 h 2124075"/>
                <a:gd name="connsiteX48" fmla="*/ 1562100 w 2714625"/>
                <a:gd name="connsiteY48" fmla="*/ 95250 h 2124075"/>
                <a:gd name="connsiteX49" fmla="*/ 1562100 w 2714625"/>
                <a:gd name="connsiteY49" fmla="*/ 223838 h 2124075"/>
                <a:gd name="connsiteX50" fmla="*/ 1166812 w 2714625"/>
                <a:gd name="connsiteY50" fmla="*/ 0 h 2124075"/>
                <a:gd name="connsiteX51" fmla="*/ 0 w 2714625"/>
                <a:gd name="connsiteY51" fmla="*/ 890588 h 2124075"/>
                <a:gd name="connsiteX52" fmla="*/ 85725 w 2714625"/>
                <a:gd name="connsiteY52" fmla="*/ 1038225 h 212407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57237 w 2714625"/>
                <a:gd name="connsiteY21" fmla="*/ 1954213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64381 w 2714625"/>
                <a:gd name="connsiteY21" fmla="*/ 1947070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14625" h="2130425">
                  <a:moveTo>
                    <a:pt x="85725" y="1044575"/>
                  </a:moveTo>
                  <a:lnTo>
                    <a:pt x="1166812" y="196850"/>
                  </a:lnTo>
                  <a:lnTo>
                    <a:pt x="1700212" y="473075"/>
                  </a:lnTo>
                  <a:lnTo>
                    <a:pt x="1700212" y="225425"/>
                  </a:lnTo>
                  <a:lnTo>
                    <a:pt x="1909762" y="225425"/>
                  </a:lnTo>
                  <a:lnTo>
                    <a:pt x="1909762" y="639763"/>
                  </a:lnTo>
                  <a:lnTo>
                    <a:pt x="2357437" y="1087438"/>
                  </a:lnTo>
                  <a:lnTo>
                    <a:pt x="2176462" y="1168400"/>
                  </a:lnTo>
                  <a:lnTo>
                    <a:pt x="2176462" y="1930400"/>
                  </a:lnTo>
                  <a:lnTo>
                    <a:pt x="1857375" y="1930400"/>
                  </a:lnTo>
                  <a:lnTo>
                    <a:pt x="1857375" y="1392238"/>
                  </a:lnTo>
                  <a:lnTo>
                    <a:pt x="1390650" y="1392238"/>
                  </a:lnTo>
                  <a:lnTo>
                    <a:pt x="1390650" y="1911350"/>
                  </a:lnTo>
                  <a:lnTo>
                    <a:pt x="1066800" y="1587500"/>
                  </a:lnTo>
                  <a:lnTo>
                    <a:pt x="52387" y="1187450"/>
                  </a:lnTo>
                  <a:lnTo>
                    <a:pt x="52387" y="1377950"/>
                  </a:lnTo>
                  <a:lnTo>
                    <a:pt x="847725" y="1673225"/>
                  </a:lnTo>
                  <a:lnTo>
                    <a:pt x="738187" y="1763713"/>
                  </a:lnTo>
                  <a:lnTo>
                    <a:pt x="138112" y="1549400"/>
                  </a:lnTo>
                  <a:lnTo>
                    <a:pt x="138112" y="1701800"/>
                  </a:lnTo>
                  <a:lnTo>
                    <a:pt x="776287" y="1930400"/>
                  </a:lnTo>
                  <a:lnTo>
                    <a:pt x="764381" y="1947070"/>
                  </a:lnTo>
                  <a:lnTo>
                    <a:pt x="219075" y="1754188"/>
                  </a:lnTo>
                  <a:lnTo>
                    <a:pt x="176212" y="1868488"/>
                  </a:lnTo>
                  <a:lnTo>
                    <a:pt x="776287" y="2106613"/>
                  </a:lnTo>
                  <a:lnTo>
                    <a:pt x="1162050" y="2130425"/>
                  </a:lnTo>
                  <a:lnTo>
                    <a:pt x="1162050" y="2073275"/>
                  </a:lnTo>
                  <a:lnTo>
                    <a:pt x="1576387" y="2073275"/>
                  </a:lnTo>
                  <a:lnTo>
                    <a:pt x="1576387" y="1749425"/>
                  </a:lnTo>
                  <a:lnTo>
                    <a:pt x="1538287" y="1749425"/>
                  </a:lnTo>
                  <a:lnTo>
                    <a:pt x="1538287" y="1525588"/>
                  </a:lnTo>
                  <a:lnTo>
                    <a:pt x="1695450" y="1525588"/>
                  </a:lnTo>
                  <a:lnTo>
                    <a:pt x="1695450" y="2130425"/>
                  </a:lnTo>
                  <a:lnTo>
                    <a:pt x="1871662" y="2130425"/>
                  </a:lnTo>
                  <a:lnTo>
                    <a:pt x="1871662" y="2073275"/>
                  </a:lnTo>
                  <a:lnTo>
                    <a:pt x="2352675" y="2073275"/>
                  </a:lnTo>
                  <a:lnTo>
                    <a:pt x="2352675" y="1773238"/>
                  </a:lnTo>
                  <a:lnTo>
                    <a:pt x="2400300" y="1773238"/>
                  </a:lnTo>
                  <a:lnTo>
                    <a:pt x="2400300" y="1273175"/>
                  </a:lnTo>
                  <a:lnTo>
                    <a:pt x="2447925" y="1273175"/>
                  </a:lnTo>
                  <a:lnTo>
                    <a:pt x="2447925" y="1230313"/>
                  </a:lnTo>
                  <a:lnTo>
                    <a:pt x="2714625" y="1230313"/>
                  </a:lnTo>
                  <a:lnTo>
                    <a:pt x="2714625" y="1144588"/>
                  </a:lnTo>
                  <a:lnTo>
                    <a:pt x="2686050" y="1144588"/>
                  </a:lnTo>
                  <a:lnTo>
                    <a:pt x="2686050" y="1092200"/>
                  </a:lnTo>
                  <a:lnTo>
                    <a:pt x="2595562" y="1092200"/>
                  </a:lnTo>
                  <a:lnTo>
                    <a:pt x="2043112" y="539750"/>
                  </a:lnTo>
                  <a:lnTo>
                    <a:pt x="2043112" y="101600"/>
                  </a:lnTo>
                  <a:lnTo>
                    <a:pt x="1562100" y="101600"/>
                  </a:lnTo>
                  <a:lnTo>
                    <a:pt x="1562100" y="230188"/>
                  </a:lnTo>
                  <a:lnTo>
                    <a:pt x="1135062" y="0"/>
                  </a:lnTo>
                  <a:lnTo>
                    <a:pt x="0" y="896938"/>
                  </a:lnTo>
                  <a:lnTo>
                    <a:pt x="85725" y="1044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a:extLst>
                <a:ext uri="{FF2B5EF4-FFF2-40B4-BE49-F238E27FC236}">
                  <a16:creationId xmlns:a16="http://schemas.microsoft.com/office/drawing/2014/main" id="{F0E13F02-21D9-4BA0-9116-E02E6EC33D3F}"/>
                </a:ext>
              </a:extLst>
            </p:cNvPr>
            <p:cNvSpPr/>
            <p:nvPr/>
          </p:nvSpPr>
          <p:spPr>
            <a:xfrm>
              <a:off x="-1228478" y="2113506"/>
              <a:ext cx="427928" cy="492474"/>
            </a:xfrm>
            <a:custGeom>
              <a:avLst/>
              <a:gdLst>
                <a:gd name="connsiteX0" fmla="*/ 155609 w 427928"/>
                <a:gd name="connsiteY0" fmla="*/ 70 h 492474"/>
                <a:gd name="connsiteX1" fmla="*/ 57184 w 427928"/>
                <a:gd name="connsiteY1" fmla="*/ 111195 h 492474"/>
                <a:gd name="connsiteX2" fmla="*/ 34 w 427928"/>
                <a:gd name="connsiteY2" fmla="*/ 235020 h 492474"/>
                <a:gd name="connsiteX3" fmla="*/ 50834 w 427928"/>
                <a:gd name="connsiteY3" fmla="*/ 393770 h 492474"/>
                <a:gd name="connsiteX4" fmla="*/ 171484 w 427928"/>
                <a:gd name="connsiteY4" fmla="*/ 469970 h 492474"/>
                <a:gd name="connsiteX5" fmla="*/ 292134 w 427928"/>
                <a:gd name="connsiteY5" fmla="*/ 492195 h 492474"/>
                <a:gd name="connsiteX6" fmla="*/ 349284 w 427928"/>
                <a:gd name="connsiteY6" fmla="*/ 479495 h 492474"/>
                <a:gd name="connsiteX7" fmla="*/ 412784 w 427928"/>
                <a:gd name="connsiteY7" fmla="*/ 438220 h 492474"/>
                <a:gd name="connsiteX8" fmla="*/ 406434 w 427928"/>
                <a:gd name="connsiteY8" fmla="*/ 422345 h 492474"/>
                <a:gd name="connsiteX9" fmla="*/ 184184 w 427928"/>
                <a:gd name="connsiteY9" fmla="*/ 215970 h 492474"/>
                <a:gd name="connsiteX10" fmla="*/ 168309 w 427928"/>
                <a:gd name="connsiteY10" fmla="*/ 171520 h 492474"/>
                <a:gd name="connsiteX11" fmla="*/ 165134 w 427928"/>
                <a:gd name="connsiteY11" fmla="*/ 95320 h 492474"/>
                <a:gd name="connsiteX12" fmla="*/ 155609 w 427928"/>
                <a:gd name="connsiteY12" fmla="*/ 70 h 49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928" h="492474">
                  <a:moveTo>
                    <a:pt x="155609" y="70"/>
                  </a:moveTo>
                  <a:cubicBezTo>
                    <a:pt x="137617" y="2716"/>
                    <a:pt x="83113" y="72037"/>
                    <a:pt x="57184" y="111195"/>
                  </a:cubicBezTo>
                  <a:cubicBezTo>
                    <a:pt x="31255" y="150353"/>
                    <a:pt x="1092" y="187924"/>
                    <a:pt x="34" y="235020"/>
                  </a:cubicBezTo>
                  <a:cubicBezTo>
                    <a:pt x="-1024" y="282116"/>
                    <a:pt x="22259" y="354612"/>
                    <a:pt x="50834" y="393770"/>
                  </a:cubicBezTo>
                  <a:cubicBezTo>
                    <a:pt x="79409" y="432928"/>
                    <a:pt x="131267" y="453566"/>
                    <a:pt x="171484" y="469970"/>
                  </a:cubicBezTo>
                  <a:cubicBezTo>
                    <a:pt x="211701" y="486374"/>
                    <a:pt x="262501" y="490608"/>
                    <a:pt x="292134" y="492195"/>
                  </a:cubicBezTo>
                  <a:cubicBezTo>
                    <a:pt x="321767" y="493782"/>
                    <a:pt x="329176" y="488491"/>
                    <a:pt x="349284" y="479495"/>
                  </a:cubicBezTo>
                  <a:cubicBezTo>
                    <a:pt x="369392" y="470499"/>
                    <a:pt x="403259" y="447745"/>
                    <a:pt x="412784" y="438220"/>
                  </a:cubicBezTo>
                  <a:cubicBezTo>
                    <a:pt x="422309" y="428695"/>
                    <a:pt x="444534" y="459387"/>
                    <a:pt x="406434" y="422345"/>
                  </a:cubicBezTo>
                  <a:cubicBezTo>
                    <a:pt x="368334" y="385303"/>
                    <a:pt x="223872" y="257774"/>
                    <a:pt x="184184" y="215970"/>
                  </a:cubicBezTo>
                  <a:cubicBezTo>
                    <a:pt x="144496" y="174166"/>
                    <a:pt x="171484" y="191628"/>
                    <a:pt x="168309" y="171520"/>
                  </a:cubicBezTo>
                  <a:cubicBezTo>
                    <a:pt x="165134" y="151412"/>
                    <a:pt x="165663" y="120720"/>
                    <a:pt x="165134" y="95320"/>
                  </a:cubicBezTo>
                  <a:cubicBezTo>
                    <a:pt x="164605" y="69920"/>
                    <a:pt x="173601" y="-2576"/>
                    <a:pt x="155609" y="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7D7540A-239D-414B-897D-151842C75E60}"/>
                </a:ext>
              </a:extLst>
            </p:cNvPr>
            <p:cNvGrpSpPr/>
            <p:nvPr/>
          </p:nvGrpSpPr>
          <p:grpSpPr>
            <a:xfrm>
              <a:off x="-2373102" y="2524096"/>
              <a:ext cx="492747" cy="482717"/>
              <a:chOff x="4307387" y="2033964"/>
              <a:chExt cx="492747" cy="482717"/>
            </a:xfrm>
          </p:grpSpPr>
          <p:sp>
            <p:nvSpPr>
              <p:cNvPr id="11" name="Rectangle 10">
                <a:extLst>
                  <a:ext uri="{FF2B5EF4-FFF2-40B4-BE49-F238E27FC236}">
                    <a16:creationId xmlns:a16="http://schemas.microsoft.com/office/drawing/2014/main" id="{DFF092CC-B744-4674-B605-13E9A02011DB}"/>
                  </a:ext>
                </a:extLst>
              </p:cNvPr>
              <p:cNvSpPr/>
              <p:nvPr/>
            </p:nvSpPr>
            <p:spPr>
              <a:xfrm>
                <a:off x="4307387" y="2033964"/>
                <a:ext cx="492747" cy="482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50ACDC-D7D4-4FC4-BEDD-344463ED0E8C}"/>
                  </a:ext>
                </a:extLst>
              </p:cNvPr>
              <p:cNvSpPr/>
              <p:nvPr/>
            </p:nvSpPr>
            <p:spPr>
              <a:xfrm>
                <a:off x="4451323" y="2173759"/>
                <a:ext cx="209434" cy="204240"/>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10">
              <a:extLst>
                <a:ext uri="{FF2B5EF4-FFF2-40B4-BE49-F238E27FC236}">
                  <a16:creationId xmlns:a16="http://schemas.microsoft.com/office/drawing/2014/main" id="{5C5BD5AE-CA7F-40D7-BF1D-C323336B0C8C}"/>
                </a:ext>
              </a:extLst>
            </p:cNvPr>
            <p:cNvSpPr/>
            <p:nvPr/>
          </p:nvSpPr>
          <p:spPr>
            <a:xfrm>
              <a:off x="-2466288" y="3666203"/>
              <a:ext cx="266700" cy="311944"/>
            </a:xfrm>
            <a:custGeom>
              <a:avLst/>
              <a:gdLst>
                <a:gd name="connsiteX0" fmla="*/ 266700 w 266700"/>
                <a:gd name="connsiteY0" fmla="*/ 97631 h 311944"/>
                <a:gd name="connsiteX1" fmla="*/ 266700 w 266700"/>
                <a:gd name="connsiteY1" fmla="*/ 311944 h 311944"/>
                <a:gd name="connsiteX2" fmla="*/ 85725 w 266700"/>
                <a:gd name="connsiteY2" fmla="*/ 311944 h 311944"/>
                <a:gd name="connsiteX3" fmla="*/ 85725 w 266700"/>
                <a:gd name="connsiteY3" fmla="*/ 276225 h 311944"/>
                <a:gd name="connsiteX4" fmla="*/ 190500 w 266700"/>
                <a:gd name="connsiteY4" fmla="*/ 276225 h 311944"/>
                <a:gd name="connsiteX5" fmla="*/ 104775 w 266700"/>
                <a:gd name="connsiteY5" fmla="*/ 190500 h 311944"/>
                <a:gd name="connsiteX6" fmla="*/ 0 w 266700"/>
                <a:gd name="connsiteY6" fmla="*/ 190500 h 311944"/>
                <a:gd name="connsiteX7" fmla="*/ 0 w 266700"/>
                <a:gd name="connsiteY7" fmla="*/ 140494 h 311944"/>
                <a:gd name="connsiteX8" fmla="*/ 69056 w 266700"/>
                <a:gd name="connsiteY8" fmla="*/ 140494 h 311944"/>
                <a:gd name="connsiteX9" fmla="*/ 69056 w 266700"/>
                <a:gd name="connsiteY9" fmla="*/ 104775 h 311944"/>
                <a:gd name="connsiteX10" fmla="*/ 130969 w 266700"/>
                <a:gd name="connsiteY10" fmla="*/ 104775 h 311944"/>
                <a:gd name="connsiteX11" fmla="*/ 130969 w 266700"/>
                <a:gd name="connsiteY11" fmla="*/ 64294 h 311944"/>
                <a:gd name="connsiteX12" fmla="*/ 83344 w 266700"/>
                <a:gd name="connsiteY12" fmla="*/ 64294 h 311944"/>
                <a:gd name="connsiteX13" fmla="*/ 83344 w 266700"/>
                <a:gd name="connsiteY13" fmla="*/ 0 h 311944"/>
                <a:gd name="connsiteX14" fmla="*/ 154781 w 266700"/>
                <a:gd name="connsiteY14" fmla="*/ 0 h 311944"/>
                <a:gd name="connsiteX15" fmla="*/ 266700 w 266700"/>
                <a:gd name="connsiteY15" fmla="*/ 97631 h 3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00" h="311944">
                  <a:moveTo>
                    <a:pt x="266700" y="97631"/>
                  </a:moveTo>
                  <a:lnTo>
                    <a:pt x="266700" y="311944"/>
                  </a:lnTo>
                  <a:lnTo>
                    <a:pt x="85725" y="311944"/>
                  </a:lnTo>
                  <a:lnTo>
                    <a:pt x="85725" y="276225"/>
                  </a:lnTo>
                  <a:lnTo>
                    <a:pt x="190500" y="276225"/>
                  </a:lnTo>
                  <a:lnTo>
                    <a:pt x="104775" y="190500"/>
                  </a:lnTo>
                  <a:lnTo>
                    <a:pt x="0" y="190500"/>
                  </a:lnTo>
                  <a:lnTo>
                    <a:pt x="0" y="140494"/>
                  </a:lnTo>
                  <a:lnTo>
                    <a:pt x="69056" y="140494"/>
                  </a:lnTo>
                  <a:lnTo>
                    <a:pt x="69056" y="104775"/>
                  </a:lnTo>
                  <a:lnTo>
                    <a:pt x="130969" y="104775"/>
                  </a:lnTo>
                  <a:lnTo>
                    <a:pt x="130969" y="64294"/>
                  </a:lnTo>
                  <a:lnTo>
                    <a:pt x="83344" y="64294"/>
                  </a:lnTo>
                  <a:lnTo>
                    <a:pt x="83344" y="0"/>
                  </a:lnTo>
                  <a:lnTo>
                    <a:pt x="154781" y="0"/>
                  </a:lnTo>
                  <a:lnTo>
                    <a:pt x="266700" y="97631"/>
                  </a:lnTo>
                  <a:close/>
                </a:path>
              </a:pathLst>
            </a:cu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C3F42D6D-E405-4340-A389-FDBC2A1C8601}"/>
              </a:ext>
            </a:extLst>
          </p:cNvPr>
          <p:cNvSpPr txBox="1"/>
          <p:nvPr/>
        </p:nvSpPr>
        <p:spPr>
          <a:xfrm>
            <a:off x="571094" y="454039"/>
            <a:ext cx="8516462" cy="1642566"/>
          </a:xfrm>
          <a:prstGeom prst="rect">
            <a:avLst/>
          </a:prstGeom>
          <a:noFill/>
        </p:spPr>
        <p:txBody>
          <a:bodyPr wrap="square" rtlCol="0">
            <a:spAutoFit/>
          </a:bodyPr>
          <a:lstStyle/>
          <a:p>
            <a:pPr>
              <a:lnSpc>
                <a:spcPct val="150000"/>
              </a:lnSpc>
            </a:pPr>
            <a:r>
              <a:rPr lang="en-US" sz="2400" b="1" dirty="0">
                <a:solidFill>
                  <a:srgbClr val="00A651"/>
                </a:solidFill>
              </a:rPr>
              <a:t>         </a:t>
            </a:r>
            <a:r>
              <a:rPr lang="en-US" sz="2400" b="1" dirty="0" err="1">
                <a:solidFill>
                  <a:srgbClr val="00A651"/>
                </a:solidFill>
                <a:latin typeface="Times New Roman" panose="02020603050405020304" pitchFamily="18" charset="0"/>
                <a:cs typeface="Times New Roman" panose="02020603050405020304" pitchFamily="18" charset="0"/>
              </a:rPr>
              <a:t>Hoạt</a:t>
            </a:r>
            <a:r>
              <a:rPr lang="en-US" sz="2400" b="1" dirty="0">
                <a:solidFill>
                  <a:srgbClr val="00A651"/>
                </a:solidFill>
                <a:latin typeface="Times New Roman" panose="02020603050405020304" pitchFamily="18" charset="0"/>
                <a:cs typeface="Times New Roman" panose="02020603050405020304" pitchFamily="18" charset="0"/>
              </a:rPr>
              <a:t> </a:t>
            </a:r>
            <a:r>
              <a:rPr lang="en-US" sz="2400" b="1" dirty="0" err="1">
                <a:solidFill>
                  <a:srgbClr val="00A651"/>
                </a:solidFill>
                <a:latin typeface="Times New Roman" panose="02020603050405020304" pitchFamily="18" charset="0"/>
                <a:cs typeface="Times New Roman" panose="02020603050405020304" pitchFamily="18" charset="0"/>
              </a:rPr>
              <a:t>động</a:t>
            </a:r>
            <a:r>
              <a:rPr lang="en-US" sz="2400" b="1" dirty="0">
                <a:solidFill>
                  <a:srgbClr val="00A651"/>
                </a:solidFill>
                <a:latin typeface="Times New Roman" panose="02020603050405020304" pitchFamily="18" charset="0"/>
                <a:cs typeface="Times New Roman" panose="02020603050405020304" pitchFamily="18" charset="0"/>
              </a:rPr>
              <a:t> </a:t>
            </a:r>
            <a:r>
              <a:rPr lang="en-US" sz="2400" b="1" dirty="0" err="1">
                <a:solidFill>
                  <a:srgbClr val="00A651"/>
                </a:solidFill>
                <a:latin typeface="Times New Roman" panose="02020603050405020304" pitchFamily="18" charset="0"/>
                <a:cs typeface="Times New Roman" panose="02020603050405020304" pitchFamily="18" charset="0"/>
              </a:rPr>
              <a:t>sau</a:t>
            </a:r>
            <a:r>
              <a:rPr lang="en-US" sz="2400" b="1" dirty="0">
                <a:solidFill>
                  <a:srgbClr val="00A651"/>
                </a:solidFill>
                <a:latin typeface="Times New Roman" panose="02020603050405020304" pitchFamily="18" charset="0"/>
                <a:cs typeface="Times New Roman" panose="02020603050405020304" pitchFamily="18" charset="0"/>
              </a:rPr>
              <a:t> </a:t>
            </a:r>
            <a:r>
              <a:rPr lang="en-US" sz="2400" b="1" dirty="0" err="1">
                <a:solidFill>
                  <a:srgbClr val="00A651"/>
                </a:solidFill>
                <a:latin typeface="Times New Roman" panose="02020603050405020304" pitchFamily="18" charset="0"/>
                <a:cs typeface="Times New Roman" panose="02020603050405020304" pitchFamily="18" charset="0"/>
              </a:rPr>
              <a:t>giờ</a:t>
            </a:r>
            <a:r>
              <a:rPr lang="en-US" sz="2400" b="1" dirty="0">
                <a:solidFill>
                  <a:srgbClr val="00A651"/>
                </a:solidFill>
                <a:latin typeface="Times New Roman" panose="02020603050405020304" pitchFamily="18" charset="0"/>
                <a:cs typeface="Times New Roman" panose="02020603050405020304" pitchFamily="18" charset="0"/>
              </a:rPr>
              <a:t> </a:t>
            </a:r>
            <a:r>
              <a:rPr lang="en-US" sz="2400" b="1" dirty="0" err="1">
                <a:solidFill>
                  <a:srgbClr val="00A651"/>
                </a:solidFill>
                <a:latin typeface="Times New Roman" panose="02020603050405020304" pitchFamily="18" charset="0"/>
                <a:cs typeface="Times New Roman" panose="02020603050405020304" pitchFamily="18" charset="0"/>
              </a:rPr>
              <a:t>học</a:t>
            </a:r>
            <a:endParaRPr lang="en-US" sz="2400" b="1" dirty="0">
              <a:solidFill>
                <a:srgbClr val="00A651"/>
              </a:solidFill>
              <a:latin typeface="Times New Roman" panose="02020603050405020304" pitchFamily="18" charset="0"/>
              <a:cs typeface="Times New Roman" panose="02020603050405020304" pitchFamily="18" charset="0"/>
            </a:endParaRPr>
          </a:p>
          <a:p>
            <a:pPr>
              <a:lnSpc>
                <a:spcPct val="150000"/>
              </a:lnSpc>
            </a:pPr>
            <a:r>
              <a:rPr lang="en-US" sz="2300" dirty="0" err="1">
                <a:solidFill>
                  <a:schemeClr val="tx2">
                    <a:lumMod val="10000"/>
                  </a:schemeClr>
                </a:solidFill>
                <a:latin typeface="Times New Roman" panose="02020603050405020304" pitchFamily="18" charset="0"/>
                <a:cs typeface="Times New Roman" panose="02020603050405020304" pitchFamily="18" charset="0"/>
              </a:rPr>
              <a:t>Kể</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với</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bố</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mẹ</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về</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việc</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giải</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quyết</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mâu</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thuẫn</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em</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hoặc</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bè</a:t>
            </a:r>
            <a:r>
              <a:rPr lang="en-US" sz="2300" dirty="0">
                <a:solidFill>
                  <a:schemeClr val="tx2">
                    <a:lumMod val="10000"/>
                  </a:schemeClr>
                </a:solidFill>
                <a:latin typeface="Times New Roman" panose="02020603050405020304" pitchFamily="18" charset="0"/>
                <a:cs typeface="Times New Roman" panose="02020603050405020304" pitchFamily="18" charset="0"/>
              </a:rPr>
              <a:t> ở </a:t>
            </a:r>
            <a:r>
              <a:rPr lang="en-US" sz="2300" dirty="0" err="1">
                <a:solidFill>
                  <a:schemeClr val="tx2">
                    <a:lumMod val="10000"/>
                  </a:schemeClr>
                </a:solidFill>
                <a:latin typeface="Times New Roman" panose="02020603050405020304" pitchFamily="18" charset="0"/>
                <a:cs typeface="Times New Roman" panose="02020603050405020304" pitchFamily="18" charset="0"/>
              </a:rPr>
              <a:t>lớp</a:t>
            </a:r>
            <a:r>
              <a:rPr lang="en-US" sz="2300" dirty="0">
                <a:solidFill>
                  <a:schemeClr val="tx2">
                    <a:lumMod val="10000"/>
                  </a:schemeClr>
                </a:solidFill>
                <a:latin typeface="Times New Roman" panose="02020603050405020304" pitchFamily="18" charset="0"/>
                <a:cs typeface="Times New Roman" panose="02020603050405020304" pitchFamily="18" charset="0"/>
              </a:rPr>
              <a:t>.</a:t>
            </a:r>
          </a:p>
        </p:txBody>
      </p:sp>
      <p:pic>
        <p:nvPicPr>
          <p:cNvPr id="35" name="Picture 34">
            <a:extLst>
              <a:ext uri="{FF2B5EF4-FFF2-40B4-BE49-F238E27FC236}">
                <a16:creationId xmlns:a16="http://schemas.microsoft.com/office/drawing/2014/main" id="{E1E31964-FD7E-49E0-A2BF-E140EC3CDF30}"/>
              </a:ext>
            </a:extLst>
          </p:cNvPr>
          <p:cNvPicPr>
            <a:picLocks noChangeAspect="1"/>
          </p:cNvPicPr>
          <p:nvPr/>
        </p:nvPicPr>
        <p:blipFill>
          <a:blip r:embed="rId3"/>
          <a:stretch>
            <a:fillRect/>
          </a:stretch>
        </p:blipFill>
        <p:spPr>
          <a:xfrm>
            <a:off x="2953226" y="1700452"/>
            <a:ext cx="5370159" cy="309428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7743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wipe(left)">
                                      <p:cBhvr>
                                        <p:cTn id="12" dur="500"/>
                                        <p:tgtEl>
                                          <p:spTgt spid="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xEl>
                                              <p:pRg st="1" end="1"/>
                                            </p:txEl>
                                          </p:spTgt>
                                        </p:tgtEl>
                                        <p:attrNameLst>
                                          <p:attrName>style.visibility</p:attrName>
                                        </p:attrNameLst>
                                      </p:cBhvr>
                                      <p:to>
                                        <p:strVal val="visible"/>
                                      </p:to>
                                    </p:set>
                                    <p:animEffect transition="in" filter="wipe(left)">
                                      <p:cBhvr>
                                        <p:cTn id="17" dur="500"/>
                                        <p:tgtEl>
                                          <p:spTgt spid="3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7BDFFF-8F3F-4BBE-9475-9B7751005B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5828" y="153862"/>
            <a:ext cx="1000265" cy="933580"/>
          </a:xfrm>
          <a:prstGeom prst="rect">
            <a:avLst/>
          </a:prstGeom>
        </p:spPr>
      </p:pic>
      <p:sp>
        <p:nvSpPr>
          <p:cNvPr id="3" name="TextBox 2">
            <a:extLst>
              <a:ext uri="{FF2B5EF4-FFF2-40B4-BE49-F238E27FC236}">
                <a16:creationId xmlns:a16="http://schemas.microsoft.com/office/drawing/2014/main" id="{55479545-18A4-47D8-9364-DB92FA94AFC6}"/>
              </a:ext>
            </a:extLst>
          </p:cNvPr>
          <p:cNvSpPr txBox="1"/>
          <p:nvPr/>
        </p:nvSpPr>
        <p:spPr>
          <a:xfrm>
            <a:off x="800199" y="385587"/>
            <a:ext cx="3117045" cy="470129"/>
          </a:xfrm>
          <a:prstGeom prst="rect">
            <a:avLst/>
          </a:prstGeom>
          <a:noFill/>
        </p:spPr>
        <p:txBody>
          <a:bodyPr wrap="square" rtlCol="0">
            <a:spAutoFit/>
          </a:bodyPr>
          <a:lstStyle/>
          <a:p>
            <a:pPr>
              <a:lnSpc>
                <a:spcPts val="3200"/>
              </a:lnSpc>
            </a:pPr>
            <a:r>
              <a:rPr lang="en-US" sz="2400" b="1" dirty="0">
                <a:solidFill>
                  <a:srgbClr val="00A651"/>
                </a:solidFill>
              </a:rPr>
              <a:t>         </a:t>
            </a:r>
            <a:r>
              <a:rPr lang="en-US" sz="2400" b="1" dirty="0" err="1">
                <a:solidFill>
                  <a:srgbClr val="05A8E8"/>
                </a:solidFill>
                <a:latin typeface="Times New Roman" panose="02020603050405020304" pitchFamily="18" charset="0"/>
                <a:cs typeface="Times New Roman" panose="02020603050405020304" pitchFamily="18" charset="0"/>
              </a:rPr>
              <a:t>Sinh</a:t>
            </a:r>
            <a:r>
              <a:rPr lang="en-US" sz="2400" b="1" dirty="0">
                <a:solidFill>
                  <a:srgbClr val="05A8E8"/>
                </a:solidFill>
                <a:latin typeface="Times New Roman" panose="02020603050405020304" pitchFamily="18" charset="0"/>
                <a:cs typeface="Times New Roman" panose="02020603050405020304" pitchFamily="18" charset="0"/>
              </a:rPr>
              <a:t> </a:t>
            </a:r>
            <a:r>
              <a:rPr lang="en-US" sz="2400" b="1" dirty="0" err="1">
                <a:solidFill>
                  <a:srgbClr val="05A8E8"/>
                </a:solidFill>
                <a:latin typeface="Times New Roman" panose="02020603050405020304" pitchFamily="18" charset="0"/>
                <a:cs typeface="Times New Roman" panose="02020603050405020304" pitchFamily="18" charset="0"/>
              </a:rPr>
              <a:t>hoạt</a:t>
            </a:r>
            <a:r>
              <a:rPr lang="en-US" sz="2400" b="1" dirty="0">
                <a:solidFill>
                  <a:srgbClr val="05A8E8"/>
                </a:solidFill>
                <a:latin typeface="Times New Roman" panose="02020603050405020304" pitchFamily="18" charset="0"/>
                <a:cs typeface="Times New Roman" panose="02020603050405020304" pitchFamily="18" charset="0"/>
              </a:rPr>
              <a:t> </a:t>
            </a:r>
            <a:r>
              <a:rPr lang="en-US" sz="2400" b="1" dirty="0" err="1">
                <a:solidFill>
                  <a:srgbClr val="05A8E8"/>
                </a:solidFill>
                <a:latin typeface="Times New Roman" panose="02020603050405020304" pitchFamily="18" charset="0"/>
                <a:cs typeface="Times New Roman" panose="02020603050405020304" pitchFamily="18" charset="0"/>
              </a:rPr>
              <a:t>lớp</a:t>
            </a:r>
            <a:endParaRPr lang="en-US" sz="24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CB9476F-E61F-433C-BCC4-EC688D73AE0E}"/>
              </a:ext>
            </a:extLst>
          </p:cNvPr>
          <p:cNvSpPr txBox="1"/>
          <p:nvPr/>
        </p:nvSpPr>
        <p:spPr>
          <a:xfrm>
            <a:off x="535828" y="1053574"/>
            <a:ext cx="4532883" cy="1701235"/>
          </a:xfrm>
          <a:prstGeom prst="rect">
            <a:avLst/>
          </a:prstGeom>
          <a:noFill/>
        </p:spPr>
        <p:txBody>
          <a:bodyPr wrap="square">
            <a:spAutoFit/>
          </a:bodyPr>
          <a:lstStyle/>
          <a:p>
            <a:pPr>
              <a:lnSpc>
                <a:spcPts val="3200"/>
              </a:lnSpc>
            </a:pPr>
            <a:r>
              <a:rPr lang="en-US" sz="2400" dirty="0">
                <a:solidFill>
                  <a:schemeClr val="tx2">
                    <a:lumMod val="10000"/>
                  </a:schemeClr>
                </a:solidFill>
              </a:rPr>
              <a:t>1</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Chơi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trò</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i="1" dirty="0" err="1">
                <a:solidFill>
                  <a:schemeClr val="tx2">
                    <a:lumMod val="10000"/>
                  </a:schemeClr>
                </a:solidFill>
                <a:latin typeface="Times New Roman" panose="02020603050405020304" pitchFamily="18" charset="0"/>
                <a:cs typeface="Times New Roman" panose="02020603050405020304" pitchFamily="18" charset="0"/>
              </a:rPr>
              <a:t>Đồ</a:t>
            </a:r>
            <a:r>
              <a:rPr lang="en-US" sz="2400" i="1" dirty="0">
                <a:solidFill>
                  <a:schemeClr val="tx2">
                    <a:lumMod val="10000"/>
                  </a:schemeClr>
                </a:solidFill>
                <a:latin typeface="Times New Roman" panose="02020603050405020304" pitchFamily="18" charset="0"/>
                <a:cs typeface="Times New Roman" panose="02020603050405020304" pitchFamily="18" charset="0"/>
              </a:rPr>
              <a:t>! … </a:t>
            </a:r>
            <a:r>
              <a:rPr lang="en-US" sz="2400" i="1" dirty="0" err="1">
                <a:solidFill>
                  <a:schemeClr val="tx2">
                    <a:lumMod val="10000"/>
                  </a:schemeClr>
                </a:solidFill>
                <a:latin typeface="Times New Roman" panose="02020603050405020304" pitchFamily="18" charset="0"/>
                <a:cs typeface="Times New Roman" panose="02020603050405020304" pitchFamily="18" charset="0"/>
              </a:rPr>
              <a:t>Cứu</a:t>
            </a:r>
            <a:r>
              <a:rPr lang="en-US" sz="2400" i="1"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lnSpc>
                <a:spcPts val="3200"/>
              </a:lnSpc>
              <a:buFontTx/>
              <a:buChar char="-"/>
            </a:pPr>
            <a:r>
              <a:rPr lang="en-US" sz="2400" dirty="0">
                <a:solidFill>
                  <a:schemeClr val="tx2">
                    <a:lumMod val="10000"/>
                  </a:schemeClr>
                </a:solidFill>
                <a:latin typeface="Times New Roman" panose="02020603050405020304" pitchFamily="18" charset="0"/>
                <a:cs typeface="Times New Roman" panose="02020603050405020304" pitchFamily="18" charset="0"/>
              </a:rPr>
              <a:t>Nghe </a:t>
            </a:r>
            <a:r>
              <a:rPr lang="en-US" sz="2400" dirty="0" err="1">
                <a:solidFill>
                  <a:schemeClr val="tx2">
                    <a:lumMod val="10000"/>
                  </a:schemeClr>
                </a:solidFill>
                <a:latin typeface="Times New Roman" panose="02020603050405020304" pitchFamily="18" charset="0"/>
                <a:cs typeface="Times New Roman" panose="02020603050405020304" pitchFamily="18" charset="0"/>
              </a:rPr>
              <a:t>hướng</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dẫn</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chơi</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lnSpc>
                <a:spcPts val="3200"/>
              </a:lnSpc>
              <a:buFontTx/>
              <a:buChar char="-"/>
            </a:pPr>
            <a:r>
              <a:rPr lang="en-US" sz="2400" dirty="0" err="1">
                <a:solidFill>
                  <a:schemeClr val="tx2">
                    <a:lumMod val="10000"/>
                  </a:schemeClr>
                </a:solidFill>
                <a:latin typeface="Times New Roman" panose="02020603050405020304" pitchFamily="18" charset="0"/>
                <a:cs typeface="Times New Roman" panose="02020603050405020304" pitchFamily="18" charset="0"/>
              </a:rPr>
              <a:t>Chọn</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đuổi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bắt</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lnSpc>
                <a:spcPts val="3200"/>
              </a:lnSpc>
              <a:buFontTx/>
              <a:buChar char="-"/>
            </a:pPr>
            <a:r>
              <a:rPr lang="en-US" sz="2400" dirty="0" err="1">
                <a:solidFill>
                  <a:schemeClr val="tx2">
                    <a:lumMod val="10000"/>
                  </a:schemeClr>
                </a:solidFill>
                <a:latin typeface="Times New Roman" panose="02020603050405020304" pitchFamily="18" charset="0"/>
                <a:cs typeface="Times New Roman" panose="02020603050405020304" pitchFamily="18" charset="0"/>
              </a:rPr>
              <a:t>Chơi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trò</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chơi</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9FBAF198-9637-4A93-BAD5-1F3B937DEA70}"/>
              </a:ext>
            </a:extLst>
          </p:cNvPr>
          <p:cNvGrpSpPr/>
          <p:nvPr/>
        </p:nvGrpSpPr>
        <p:grpSpPr>
          <a:xfrm>
            <a:off x="5226758" y="153862"/>
            <a:ext cx="3801753" cy="2255073"/>
            <a:chOff x="5226758" y="153862"/>
            <a:chExt cx="3801753" cy="2255073"/>
          </a:xfrm>
        </p:grpSpPr>
        <p:pic>
          <p:nvPicPr>
            <p:cNvPr id="7" name="Picture 6">
              <a:extLst>
                <a:ext uri="{FF2B5EF4-FFF2-40B4-BE49-F238E27FC236}">
                  <a16:creationId xmlns:a16="http://schemas.microsoft.com/office/drawing/2014/main" id="{9049A26F-AC94-4AFA-8A01-AFBE0CB546B8}"/>
                </a:ext>
              </a:extLst>
            </p:cNvPr>
            <p:cNvPicPr>
              <a:picLocks noChangeAspect="1"/>
            </p:cNvPicPr>
            <p:nvPr/>
          </p:nvPicPr>
          <p:blipFill>
            <a:blip r:embed="rId5"/>
            <a:stretch>
              <a:fillRect/>
            </a:stretch>
          </p:blipFill>
          <p:spPr>
            <a:xfrm>
              <a:off x="5226758" y="153862"/>
              <a:ext cx="3409244" cy="2047068"/>
            </a:xfrm>
            <a:prstGeom prst="rect">
              <a:avLst/>
            </a:prstGeom>
          </p:spPr>
        </p:pic>
        <p:sp>
          <p:nvSpPr>
            <p:cNvPr id="11" name="TextBox 10">
              <a:extLst>
                <a:ext uri="{FF2B5EF4-FFF2-40B4-BE49-F238E27FC236}">
                  <a16:creationId xmlns:a16="http://schemas.microsoft.com/office/drawing/2014/main" id="{FED50E83-4D53-48F8-BD54-2BC997300E37}"/>
                </a:ext>
              </a:extLst>
            </p:cNvPr>
            <p:cNvSpPr txBox="1"/>
            <p:nvPr/>
          </p:nvSpPr>
          <p:spPr>
            <a:xfrm>
              <a:off x="5816645" y="1992924"/>
              <a:ext cx="3211866" cy="416011"/>
            </a:xfrm>
            <a:prstGeom prst="rect">
              <a:avLst/>
            </a:prstGeom>
            <a:noFill/>
          </p:spPr>
          <p:txBody>
            <a:bodyPr wrap="square" rtlCol="0">
              <a:spAutoFit/>
            </a:bodyPr>
            <a:lstStyle/>
            <a:p>
              <a:pPr>
                <a:lnSpc>
                  <a:spcPct val="150000"/>
                </a:lnSpc>
              </a:pPr>
              <a:r>
                <a:rPr lang="en-US" sz="1600" b="1" dirty="0" err="1">
                  <a:solidFill>
                    <a:schemeClr val="tx2">
                      <a:lumMod val="10000"/>
                    </a:schemeClr>
                  </a:solidFill>
                  <a:latin typeface="Times New Roman" panose="02020603050405020304" pitchFamily="18" charset="0"/>
                  <a:cs typeface="Times New Roman" panose="02020603050405020304" pitchFamily="18" charset="0"/>
                </a:rPr>
                <a:t>Bị</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biến</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thành</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bức</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tượng</a:t>
              </a:r>
              <a:endParaRPr lang="en-US" sz="1600" b="1" dirty="0">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0DF39A37-E176-454A-87A3-9BC5BCB2E1E8}"/>
              </a:ext>
            </a:extLst>
          </p:cNvPr>
          <p:cNvGrpSpPr/>
          <p:nvPr/>
        </p:nvGrpSpPr>
        <p:grpSpPr>
          <a:xfrm>
            <a:off x="3146690" y="2638820"/>
            <a:ext cx="3784690" cy="2157121"/>
            <a:chOff x="3146690" y="2638820"/>
            <a:chExt cx="3784690" cy="2157121"/>
          </a:xfrm>
        </p:grpSpPr>
        <p:pic>
          <p:nvPicPr>
            <p:cNvPr id="9" name="Picture 8">
              <a:extLst>
                <a:ext uri="{FF2B5EF4-FFF2-40B4-BE49-F238E27FC236}">
                  <a16:creationId xmlns:a16="http://schemas.microsoft.com/office/drawing/2014/main" id="{239D0373-44B3-4857-84CB-C17EC08BB788}"/>
                </a:ext>
              </a:extLst>
            </p:cNvPr>
            <p:cNvPicPr>
              <a:picLocks noChangeAspect="1"/>
            </p:cNvPicPr>
            <p:nvPr/>
          </p:nvPicPr>
          <p:blipFill>
            <a:blip r:embed="rId6"/>
            <a:stretch>
              <a:fillRect/>
            </a:stretch>
          </p:blipFill>
          <p:spPr>
            <a:xfrm>
              <a:off x="3146690" y="2638820"/>
              <a:ext cx="3211866" cy="2119093"/>
            </a:xfrm>
            <a:prstGeom prst="rect">
              <a:avLst/>
            </a:prstGeom>
          </p:spPr>
        </p:pic>
        <p:sp>
          <p:nvSpPr>
            <p:cNvPr id="13" name="TextBox 12">
              <a:extLst>
                <a:ext uri="{FF2B5EF4-FFF2-40B4-BE49-F238E27FC236}">
                  <a16:creationId xmlns:a16="http://schemas.microsoft.com/office/drawing/2014/main" id="{1B1EB856-F4DC-42C4-A15F-8D35320527D8}"/>
                </a:ext>
              </a:extLst>
            </p:cNvPr>
            <p:cNvSpPr txBox="1"/>
            <p:nvPr/>
          </p:nvSpPr>
          <p:spPr>
            <a:xfrm>
              <a:off x="3217163" y="4379930"/>
              <a:ext cx="3714217" cy="416011"/>
            </a:xfrm>
            <a:prstGeom prst="rect">
              <a:avLst/>
            </a:prstGeom>
            <a:noFill/>
          </p:spPr>
          <p:txBody>
            <a:bodyPr wrap="square" rtlCol="0">
              <a:spAutoFit/>
            </a:bodyPr>
            <a:lstStyle/>
            <a:p>
              <a:pPr>
                <a:lnSpc>
                  <a:spcPct val="150000"/>
                </a:lnSpc>
              </a:pPr>
              <a:r>
                <a:rPr lang="en-US" sz="1600" b="1" dirty="0" err="1">
                  <a:solidFill>
                    <a:schemeClr val="tx2">
                      <a:lumMod val="10000"/>
                    </a:schemeClr>
                  </a:solidFill>
                  <a:latin typeface="Times New Roman" panose="02020603050405020304" pitchFamily="18" charset="0"/>
                  <a:cs typeface="Times New Roman" panose="02020603050405020304" pitchFamily="18" charset="0"/>
                </a:rPr>
                <a:t>Bức</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tượng</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trở</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lại</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thành</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người</a:t>
              </a:r>
              <a:endParaRPr lang="en-US" sz="1600" b="1" dirty="0">
                <a:solidFill>
                  <a:schemeClr val="tx2">
                    <a:lumMod val="10000"/>
                  </a:schemeClr>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91945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E38A32-E5A9-4421-B7D0-2AE0AFFEFA24}"/>
              </a:ext>
            </a:extLst>
          </p:cNvPr>
          <p:cNvSpPr txBox="1"/>
          <p:nvPr/>
        </p:nvSpPr>
        <p:spPr>
          <a:xfrm>
            <a:off x="592273" y="376240"/>
            <a:ext cx="8322529" cy="1290866"/>
          </a:xfrm>
          <a:prstGeom prst="rect">
            <a:avLst/>
          </a:prstGeom>
          <a:noFill/>
        </p:spPr>
        <p:txBody>
          <a:bodyPr wrap="square">
            <a:spAutoFit/>
          </a:bodyPr>
          <a:lstStyle/>
          <a:p>
            <a:pPr>
              <a:lnSpc>
                <a:spcPts val="3200"/>
              </a:lnSpc>
            </a:pPr>
            <a:r>
              <a:rPr lang="en-US" sz="2400" dirty="0">
                <a:solidFill>
                  <a:schemeClr val="tx2">
                    <a:lumMod val="10000"/>
                  </a:schemeClr>
                </a:solidFill>
                <a:latin typeface="Times New Roman" panose="02020603050405020304" pitchFamily="18" charset="0"/>
                <a:cs typeface="Times New Roman" panose="02020603050405020304" pitchFamily="18" charset="0"/>
              </a:rPr>
              <a:t>2. </a:t>
            </a:r>
            <a:r>
              <a:rPr lang="en-US" sz="2400" dirty="0" err="1">
                <a:solidFill>
                  <a:schemeClr val="tx2">
                    <a:lumMod val="10000"/>
                  </a:schemeClr>
                </a:solidFill>
                <a:latin typeface="Times New Roman" panose="02020603050405020304" pitchFamily="18" charset="0"/>
                <a:cs typeface="Times New Roman" panose="02020603050405020304" pitchFamily="18" charset="0"/>
              </a:rPr>
              <a:t>Thảo</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luận</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lnSpc>
                <a:spcPts val="3200"/>
              </a:lnSpc>
              <a:buFontTx/>
              <a:buChar char="-"/>
            </a:pPr>
            <a:r>
              <a:rPr lang="en-US" sz="2400" dirty="0">
                <a:solidFill>
                  <a:schemeClr val="tx2">
                    <a:lumMod val="10000"/>
                  </a:schemeClr>
                </a:solidFill>
                <a:latin typeface="Times New Roman" panose="02020603050405020304" pitchFamily="18" charset="0"/>
                <a:cs typeface="Times New Roman" panose="02020603050405020304" pitchFamily="18" charset="0"/>
              </a:rPr>
              <a:t>Khi </a:t>
            </a:r>
            <a:r>
              <a:rPr lang="en-US" sz="24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giải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cứu</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em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cảm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thấy</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thế</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nào</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lnSpc>
                <a:spcPts val="3200"/>
              </a:lnSpc>
              <a:buFontTx/>
              <a:buChar char="-"/>
            </a:pPr>
            <a:r>
              <a:rPr lang="en-US" sz="2400" dirty="0">
                <a:solidFill>
                  <a:schemeClr val="tx2">
                    <a:lumMod val="10000"/>
                  </a:schemeClr>
                </a:solidFill>
                <a:latin typeface="Times New Roman" panose="02020603050405020304" pitchFamily="18" charset="0"/>
                <a:cs typeface="Times New Roman" panose="02020603050405020304" pitchFamily="18" charset="0"/>
              </a:rPr>
              <a:t>Khi </a:t>
            </a:r>
            <a:r>
              <a:rPr lang="en-US" sz="2400" dirty="0" err="1">
                <a:solidFill>
                  <a:schemeClr val="tx2">
                    <a:lumMod val="10000"/>
                  </a:schemeClr>
                </a:solidFill>
                <a:latin typeface="Times New Roman" panose="02020603050405020304" pitchFamily="18" charset="0"/>
                <a:cs typeface="Times New Roman" panose="02020603050405020304" pitchFamily="18" charset="0"/>
              </a:rPr>
              <a:t>giải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cứu</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em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cảm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thấy</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thế</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nào</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id="{B2AE8A13-FD4C-4F52-8AAD-94FD4F93C4AD}"/>
              </a:ext>
            </a:extLst>
          </p:cNvPr>
          <p:cNvGrpSpPr/>
          <p:nvPr/>
        </p:nvGrpSpPr>
        <p:grpSpPr>
          <a:xfrm>
            <a:off x="592273" y="1895981"/>
            <a:ext cx="4378191" cy="2535331"/>
            <a:chOff x="5226758" y="153862"/>
            <a:chExt cx="3801753" cy="2201526"/>
          </a:xfrm>
        </p:grpSpPr>
        <p:pic>
          <p:nvPicPr>
            <p:cNvPr id="9" name="Picture 8">
              <a:extLst>
                <a:ext uri="{FF2B5EF4-FFF2-40B4-BE49-F238E27FC236}">
                  <a16:creationId xmlns:a16="http://schemas.microsoft.com/office/drawing/2014/main" id="{58D2F349-E1B5-4682-9EA7-3CAA3FEF44B9}"/>
                </a:ext>
              </a:extLst>
            </p:cNvPr>
            <p:cNvPicPr>
              <a:picLocks noChangeAspect="1"/>
            </p:cNvPicPr>
            <p:nvPr/>
          </p:nvPicPr>
          <p:blipFill>
            <a:blip r:embed="rId3"/>
            <a:stretch>
              <a:fillRect/>
            </a:stretch>
          </p:blipFill>
          <p:spPr>
            <a:xfrm>
              <a:off x="5226758" y="153862"/>
              <a:ext cx="3409244" cy="2047068"/>
            </a:xfrm>
            <a:prstGeom prst="rect">
              <a:avLst/>
            </a:prstGeom>
          </p:spPr>
        </p:pic>
        <p:sp>
          <p:nvSpPr>
            <p:cNvPr id="10" name="TextBox 9">
              <a:extLst>
                <a:ext uri="{FF2B5EF4-FFF2-40B4-BE49-F238E27FC236}">
                  <a16:creationId xmlns:a16="http://schemas.microsoft.com/office/drawing/2014/main" id="{7FB8B8A2-1AEB-41FD-A79F-AE017ACEA64C}"/>
                </a:ext>
              </a:extLst>
            </p:cNvPr>
            <p:cNvSpPr txBox="1"/>
            <p:nvPr/>
          </p:nvSpPr>
          <p:spPr>
            <a:xfrm>
              <a:off x="5816645" y="1992924"/>
              <a:ext cx="3211866" cy="362464"/>
            </a:xfrm>
            <a:prstGeom prst="rect">
              <a:avLst/>
            </a:prstGeom>
            <a:noFill/>
          </p:spPr>
          <p:txBody>
            <a:bodyPr wrap="square" rtlCol="0">
              <a:spAutoFit/>
            </a:bodyPr>
            <a:lstStyle/>
            <a:p>
              <a:pPr>
                <a:lnSpc>
                  <a:spcPct val="150000"/>
                </a:lnSpc>
              </a:pPr>
              <a:r>
                <a:rPr lang="en-US" sz="1600" b="1" dirty="0" err="1">
                  <a:solidFill>
                    <a:schemeClr val="tx2">
                      <a:lumMod val="10000"/>
                    </a:schemeClr>
                  </a:solidFill>
                  <a:latin typeface="Times New Roman" panose="02020603050405020304" pitchFamily="18" charset="0"/>
                  <a:cs typeface="Times New Roman" panose="02020603050405020304" pitchFamily="18" charset="0"/>
                </a:rPr>
                <a:t>Bị</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biến</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thành</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bức</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tượng</a:t>
              </a:r>
              <a:endParaRPr lang="en-US" sz="1600" b="1" dirty="0">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02006559-D522-4F3B-B658-1E4E9D6A6799}"/>
              </a:ext>
            </a:extLst>
          </p:cNvPr>
          <p:cNvGrpSpPr/>
          <p:nvPr/>
        </p:nvGrpSpPr>
        <p:grpSpPr>
          <a:xfrm>
            <a:off x="4970464" y="1895981"/>
            <a:ext cx="4358541" cy="2440399"/>
            <a:chOff x="3146690" y="2638820"/>
            <a:chExt cx="3784690" cy="2119093"/>
          </a:xfrm>
        </p:grpSpPr>
        <p:pic>
          <p:nvPicPr>
            <p:cNvPr id="12" name="Picture 11">
              <a:extLst>
                <a:ext uri="{FF2B5EF4-FFF2-40B4-BE49-F238E27FC236}">
                  <a16:creationId xmlns:a16="http://schemas.microsoft.com/office/drawing/2014/main" id="{8AB092EB-487D-4F7B-BEB2-D23CDE6ABE8C}"/>
                </a:ext>
              </a:extLst>
            </p:cNvPr>
            <p:cNvPicPr>
              <a:picLocks noChangeAspect="1"/>
            </p:cNvPicPr>
            <p:nvPr/>
          </p:nvPicPr>
          <p:blipFill>
            <a:blip r:embed="rId4"/>
            <a:stretch>
              <a:fillRect/>
            </a:stretch>
          </p:blipFill>
          <p:spPr>
            <a:xfrm>
              <a:off x="3146690" y="2638820"/>
              <a:ext cx="3211866" cy="2119093"/>
            </a:xfrm>
            <a:prstGeom prst="rect">
              <a:avLst/>
            </a:prstGeom>
          </p:spPr>
        </p:pic>
        <p:sp>
          <p:nvSpPr>
            <p:cNvPr id="13" name="TextBox 12">
              <a:extLst>
                <a:ext uri="{FF2B5EF4-FFF2-40B4-BE49-F238E27FC236}">
                  <a16:creationId xmlns:a16="http://schemas.microsoft.com/office/drawing/2014/main" id="{B0F0DB89-6C43-4B56-90AE-BC7758CB7189}"/>
                </a:ext>
              </a:extLst>
            </p:cNvPr>
            <p:cNvSpPr txBox="1"/>
            <p:nvPr/>
          </p:nvSpPr>
          <p:spPr>
            <a:xfrm>
              <a:off x="3217163" y="4379930"/>
              <a:ext cx="3714217" cy="362464"/>
            </a:xfrm>
            <a:prstGeom prst="rect">
              <a:avLst/>
            </a:prstGeom>
            <a:noFill/>
          </p:spPr>
          <p:txBody>
            <a:bodyPr wrap="square" rtlCol="0">
              <a:spAutoFit/>
            </a:bodyPr>
            <a:lstStyle/>
            <a:p>
              <a:pPr>
                <a:lnSpc>
                  <a:spcPct val="150000"/>
                </a:lnSpc>
              </a:pPr>
              <a:r>
                <a:rPr lang="en-US" sz="1600" b="1" dirty="0" err="1">
                  <a:solidFill>
                    <a:schemeClr val="tx2">
                      <a:lumMod val="10000"/>
                    </a:schemeClr>
                  </a:solidFill>
                  <a:latin typeface="Times New Roman" panose="02020603050405020304" pitchFamily="18" charset="0"/>
                  <a:cs typeface="Times New Roman" panose="02020603050405020304" pitchFamily="18" charset="0"/>
                </a:rPr>
                <a:t>Bức</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tượng</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trở</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lại</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thành</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người</a:t>
              </a:r>
              <a:endParaRPr lang="en-US" sz="1600" b="1" dirty="0">
                <a:solidFill>
                  <a:schemeClr val="tx2">
                    <a:lumMod val="10000"/>
                  </a:schemeClr>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421793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3392327" y="1269591"/>
            <a:ext cx="235228" cy="166184"/>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3392327" y="1990659"/>
            <a:ext cx="235228" cy="166184"/>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3392327" y="2747782"/>
            <a:ext cx="235228" cy="166184"/>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3368179" y="3504903"/>
            <a:ext cx="235228" cy="166184"/>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3" name="TextBox 32">
            <a:extLst>
              <a:ext uri="{FF2B5EF4-FFF2-40B4-BE49-F238E27FC236}">
                <a16:creationId xmlns:a16="http://schemas.microsoft.com/office/drawing/2014/main" id="{235F6F12-CCEE-452A-A579-1E14567FB943}"/>
              </a:ext>
            </a:extLst>
          </p:cNvPr>
          <p:cNvSpPr txBox="1"/>
          <p:nvPr/>
        </p:nvSpPr>
        <p:spPr>
          <a:xfrm>
            <a:off x="1896428" y="132214"/>
            <a:ext cx="5640705" cy="556976"/>
          </a:xfrm>
          <a:prstGeom prst="rect">
            <a:avLst/>
          </a:prstGeom>
          <a:noFill/>
        </p:spPr>
        <p:txBody>
          <a:bodyPr wrap="square" lIns="70322" tIns="35161" rIns="70322" bIns="3516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00792" rtl="0" eaLnBrk="1" fontAlgn="auto" latinLnBrk="0" hangingPunct="1">
              <a:lnSpc>
                <a:spcPct val="100000"/>
              </a:lnSpc>
              <a:spcBef>
                <a:spcPts val="0"/>
              </a:spcBef>
              <a:spcAft>
                <a:spcPts val="0"/>
              </a:spcAft>
              <a:buClrTx/>
              <a:buSzTx/>
              <a:buFont typeface="Arial"/>
              <a:buNone/>
              <a:tabLst/>
              <a:defRPr/>
            </a:pPr>
            <a:r>
              <a:rPr kumimoji="0" lang="en-US" sz="3158" b="1" i="0" u="none" strike="noStrike" kern="1200" cap="none" spc="0" normalizeH="0" baseline="0" noProof="0">
                <a:ln>
                  <a:noFill/>
                </a:ln>
                <a:solidFill>
                  <a:srgbClr val="00206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sym typeface="Arial"/>
              </a:rPr>
              <a:t>YÊU CẦU CẦN ĐẠT</a:t>
            </a:r>
            <a:endParaRPr kumimoji="0" lang="en-US" sz="3158"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122697" y="79875"/>
            <a:ext cx="1135716" cy="823055"/>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0361" y="642904"/>
            <a:ext cx="681754" cy="494877"/>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312416" y="902929"/>
            <a:ext cx="730737" cy="560036"/>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5307" y="616376"/>
            <a:ext cx="452015" cy="734164"/>
          </a:xfrm>
          <a:prstGeom prst="rect">
            <a:avLst/>
          </a:prstGeom>
        </p:spPr>
      </p:pic>
      <p:pic>
        <p:nvPicPr>
          <p:cNvPr id="35" name="图片 7"/>
          <p:cNvPicPr>
            <a:picLocks noChangeAspect="1"/>
          </p:cNvPicPr>
          <p:nvPr/>
        </p:nvPicPr>
        <p:blipFill rotWithShape="1">
          <a:blip r:embed="rId7">
            <a:extLst>
              <a:ext uri="{28A0092B-C50C-407E-A947-70E740481C1C}">
                <a14:useLocalDpi xmlns:a14="http://schemas.microsoft.com/office/drawing/2010/main" val="0"/>
              </a:ext>
            </a:extLst>
          </a:blip>
          <a:srcRect l="65866" t="43141" r="16000" b="18696"/>
          <a:stretch/>
        </p:blipFill>
        <p:spPr>
          <a:xfrm>
            <a:off x="7041623" y="4150574"/>
            <a:ext cx="636160" cy="753101"/>
          </a:xfrm>
          <a:prstGeom prst="rect">
            <a:avLst/>
          </a:prstGeom>
        </p:spPr>
      </p:pic>
      <p:pic>
        <p:nvPicPr>
          <p:cNvPr id="36" name="图片 6"/>
          <p:cNvPicPr>
            <a:picLocks noChangeAspect="1"/>
          </p:cNvPicPr>
          <p:nvPr/>
        </p:nvPicPr>
        <p:blipFill rotWithShape="1">
          <a:blip r:embed="rId8">
            <a:extLst>
              <a:ext uri="{28A0092B-C50C-407E-A947-70E740481C1C}">
                <a14:useLocalDpi xmlns:a14="http://schemas.microsoft.com/office/drawing/2010/main" val="0"/>
              </a:ext>
            </a:extLst>
          </a:blip>
          <a:srcRect l="54800" t="72533" r="8533"/>
          <a:stretch/>
        </p:blipFill>
        <p:spPr>
          <a:xfrm>
            <a:off x="6608408" y="4631085"/>
            <a:ext cx="1470467" cy="619601"/>
          </a:xfrm>
          <a:prstGeom prst="rect">
            <a:avLst/>
          </a:prstGeom>
        </p:spPr>
      </p:pic>
      <p:pic>
        <p:nvPicPr>
          <p:cNvPr id="37" name="图片 3"/>
          <p:cNvPicPr>
            <a:picLocks noChangeAspect="1"/>
          </p:cNvPicPr>
          <p:nvPr/>
        </p:nvPicPr>
        <p:blipFill rotWithShape="1">
          <a:blip r:embed="rId9">
            <a:extLst>
              <a:ext uri="{28A0092B-C50C-407E-A947-70E740481C1C}">
                <a14:useLocalDpi xmlns:a14="http://schemas.microsoft.com/office/drawing/2010/main" val="0"/>
              </a:ext>
            </a:extLst>
          </a:blip>
          <a:srcRect l="3466" r="34400" b="5897"/>
          <a:stretch/>
        </p:blipFill>
        <p:spPr>
          <a:xfrm>
            <a:off x="172251" y="63365"/>
            <a:ext cx="7967963" cy="5410851"/>
          </a:xfrm>
          <a:prstGeom prst="rect">
            <a:avLst/>
          </a:prstGeom>
        </p:spPr>
      </p:pic>
      <p:pic>
        <p:nvPicPr>
          <p:cNvPr id="45" name="图片 5"/>
          <p:cNvPicPr>
            <a:picLocks noChangeAspect="1"/>
          </p:cNvPicPr>
          <p:nvPr/>
        </p:nvPicPr>
        <p:blipFill rotWithShape="1">
          <a:blip r:embed="rId10">
            <a:extLst>
              <a:ext uri="{28A0092B-C50C-407E-A947-70E740481C1C}">
                <a14:useLocalDpi xmlns:a14="http://schemas.microsoft.com/office/drawing/2010/main" val="0"/>
              </a:ext>
            </a:extLst>
          </a:blip>
          <a:srcRect l="38581" t="24563" r="40933" b="26282"/>
          <a:stretch/>
        </p:blipFill>
        <p:spPr>
          <a:xfrm flipH="1">
            <a:off x="1206073" y="4036064"/>
            <a:ext cx="821533" cy="1108848"/>
          </a:xfrm>
          <a:prstGeom prst="rect">
            <a:avLst/>
          </a:prstGeom>
        </p:spPr>
      </p:pic>
      <p:sp>
        <p:nvSpPr>
          <p:cNvPr id="20" name="文本框 6"/>
          <p:cNvSpPr txBox="1">
            <a:spLocks noChangeArrowheads="1"/>
          </p:cNvSpPr>
          <p:nvPr/>
        </p:nvSpPr>
        <p:spPr bwMode="auto">
          <a:xfrm>
            <a:off x="2160428" y="2909230"/>
            <a:ext cx="4314207" cy="2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322" tIns="35161" rIns="70322" bIns="3516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00528" marR="0" lvl="0" indent="-200528" algn="just" defTabSz="395580" rtl="0" eaLnBrk="1" fontAlgn="base" latinLnBrk="0" hangingPunct="1">
              <a:lnSpc>
                <a:spcPct val="100000"/>
              </a:lnSpc>
              <a:spcBef>
                <a:spcPct val="0"/>
              </a:spcBef>
              <a:spcAft>
                <a:spcPct val="0"/>
              </a:spcAft>
              <a:buClrTx/>
              <a:buSzTx/>
              <a:buFont typeface="Wingdings" panose="05000000000000000000" pitchFamily="2" charset="2"/>
              <a:buChar char="v"/>
              <a:tabLst/>
              <a:defRPr/>
            </a:pPr>
            <a:endPar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2" name="文本框 6">
            <a:extLst>
              <a:ext uri="{FF2B5EF4-FFF2-40B4-BE49-F238E27FC236}">
                <a16:creationId xmlns:a16="http://schemas.microsoft.com/office/drawing/2014/main" id="{A018FCFC-CC95-46B2-8B8D-DE6087947754}"/>
              </a:ext>
            </a:extLst>
          </p:cNvPr>
          <p:cNvSpPr txBox="1">
            <a:spLocks noChangeArrowheads="1"/>
          </p:cNvSpPr>
          <p:nvPr/>
        </p:nvSpPr>
        <p:spPr bwMode="auto">
          <a:xfrm>
            <a:off x="2160428" y="3952301"/>
            <a:ext cx="4314207" cy="2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322" tIns="35161" rIns="70322" bIns="3516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00528" marR="0" lvl="0" indent="-200528" algn="just" defTabSz="395580" rtl="0" eaLnBrk="1" fontAlgn="base" latinLnBrk="0" hangingPunct="1">
              <a:lnSpc>
                <a:spcPct val="100000"/>
              </a:lnSpc>
              <a:spcBef>
                <a:spcPct val="0"/>
              </a:spcBef>
              <a:spcAft>
                <a:spcPct val="0"/>
              </a:spcAft>
              <a:buClrTx/>
              <a:buSzTx/>
              <a:buFont typeface="Wingdings" panose="05000000000000000000" pitchFamily="2" charset="2"/>
              <a:buChar char="v"/>
              <a:tabLst/>
              <a:defRPr/>
            </a:pPr>
            <a:endPar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43" name="TextBox 42">
            <a:extLst>
              <a:ext uri="{FF2B5EF4-FFF2-40B4-BE49-F238E27FC236}">
                <a16:creationId xmlns:a16="http://schemas.microsoft.com/office/drawing/2014/main" id="{109C35C7-79C0-5595-61F5-9B0520FF4EEA}"/>
              </a:ext>
            </a:extLst>
          </p:cNvPr>
          <p:cNvSpPr txBox="1"/>
          <p:nvPr/>
        </p:nvSpPr>
        <p:spPr>
          <a:xfrm>
            <a:off x="1926120" y="1453608"/>
            <a:ext cx="532519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 HS hiểu được trong cuộc sống luôn có mâu thuẫn và cần biết nhường nhịn nhau khi giải quyết mâu thuẫn.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 HS phân biệt được nguyên nhân bất hoà, từ đó lựa chọn được cách giải quyết mẫu thuẫn phù hợp.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 HS nêu ra được các phương án tìm kiếm sự trợ giúp.</a:t>
            </a:r>
          </a:p>
        </p:txBody>
      </p:sp>
    </p:spTree>
    <p:extLst>
      <p:ext uri="{BB962C8B-B14F-4D97-AF65-F5344CB8AC3E}">
        <p14:creationId xmlns:p14="http://schemas.microsoft.com/office/powerpoint/2010/main" val="691483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0" presetClass="path" presetSubtype="0" accel="50000" decel="50000" fill="hold" nodeType="withEffect">
                                  <p:stCondLst>
                                    <p:cond delay="0"/>
                                  </p:stCondLst>
                                  <p:childTnLst>
                                    <p:animMotion origin="layout" path="M 0.86389 0.85926 L 0.86389 0.85957 C 0.86134 0.86296 0.85857 0.86728 0.85556 0.87006 C 0.85417 0.8713 0.85255 0.87161 0.8507 0.87191 C 0.84514 0.87407 0.84005 0.875 0.83449 0.87654 L 0.79283 0.87407 C 0.78889 0.87377 0.78519 0.87346 0.78171 0.87191 C 0.78033 0.87161 0.77963 0.86852 0.77847 0.8679 C 0.77477 0.86574 0.77107 0.86512 0.76759 0.86358 C 0.75833 0.85988 0.76713 0.86265 0.7544 0.85926 C 0.74699 0.85494 0.75463 0.85926 0.74144 0.85309 C 0.73565 0.85031 0.72917 0.84661 0.72361 0.84444 C 0.72014 0.84352 0.71713 0.84321 0.71412 0.84228 C 0.71158 0.84198 0.70949 0.84105 0.70671 0.84043 C 0.70208 0.83765 0.69722 0.83395 0.69259 0.83179 C 0.68727 0.82932 0.68079 0.82716 0.6757 0.82346 C 0.67014 0.81914 0.66945 0.8179 0.66505 0.81265 C 0.66065 0.78117 0.6632 0.80216 0.66505 0.73025 C 0.66505 0.72593 0.66597 0.72191 0.6662 0.71759 C 0.66806 0.69568 0.66783 0.68395 0.66898 0.66049 C 0.67083 0.61019 0.66898 0.66111 0.67107 0.62654 C 0.67153 0.61883 0.67176 0.6108 0.67245 0.60309 C 0.67269 0.58364 0.67361 0.56358 0.67361 0.54414 C 0.67361 0.54136 0.67523 0.48673 0.67107 0.46358 C 0.67037 0.45988 0.66968 0.45617 0.66898 0.45309 C 0.66806 0.44969 0.6662 0.44722 0.66505 0.44444 C 0.66435 0.44043 0.66412 0.4358 0.66273 0.43179 C 0.66065 0.42562 0.65764 0.42068 0.65579 0.41482 C 0.65486 0.41265 0.6544 0.41049 0.65324 0.40864 C 0.65162 0.40556 0.65046 0.40247 0.64838 0.4 C 0.64699 0.39815 0.64537 0.39753 0.64375 0.39599 C 0.64213 0.39414 0.64097 0.39105 0.63889 0.38951 C 0.63681 0.38765 0.63426 0.38673 0.63195 0.38519 C 0.62963 0.38395 0.62801 0.3821 0.6257 0.38117 C 0.61945 0.37685 0.61945 0.37716 0.61412 0.37469 C 0.60208 0.3642 0.61713 0.37716 0.60347 0.36636 C 0.60162 0.36482 0.60046 0.36265 0.59838 0.36204 C 0.59514 0.36049 0.59144 0.36019 0.58773 0.35988 C 0.55116 0.35494 0.58102 0.36049 0.55671 0.35556 C 0.54908 0.35617 0.51713 0.35679 0.50347 0.35988 C 0.50208 0.36019 0.5007 0.36142 0.49977 0.36204 C 0.49745 0.36296 0.49514 0.36358 0.49283 0.3642 C 0.48241 0.36698 0.48495 0.36605 0.47361 0.36821 L 0.46412 0.37037 C 0.45185 0.36914 0.43935 0.36914 0.42732 0.36636 C 0.42431 0.36543 0.42153 0.36173 0.41898 0.35988 C 0.41644 0.35803 0.41412 0.3571 0.41181 0.35556 L 0.40463 0.3429 C 0.40347 0.34074 0.40232 0.33858 0.40093 0.33673 C 0.39769 0.33241 0.39468 0.32778 0.3912 0.32377 C 0.39005 0.32253 0.38889 0.32099 0.38773 0.31975 C 0.38634 0.31759 0.38449 0.31512 0.38287 0.31327 C 0.38171 0.31173 0.37963 0.3108 0.37824 0.30895 C 0.37708 0.30772 0.3757 0.30617 0.37477 0.30494 C 0.37338 0.3037 0.37245 0.3034 0.37107 0.30247 C 0.3669 0.3 0.36343 0.29599 0.35926 0.29414 C 0.35602 0.2929 0.35255 0.29198 0.34977 0.29012 C 0.32107 0.27161 0.34167 0.28117 0.32847 0.27531 C 0.32685 0.27284 0.32454 0.27161 0.32338 0.26883 C 0.32245 0.26728 0.32292 0.26451 0.32222 0.26265 C 0.32153 0.25988 0.31991 0.25803 0.31875 0.25617 L 0.3162 0.24321 C 0.31574 0.24136 0.31551 0.2392 0.31528 0.23704 L 0.31389 0.2284 C 0.31343 0.22161 0.31366 0.2142 0.31296 0.20741 C 0.31227 0.20401 0.31019 0.20216 0.30903 0.19877 C 0.30185 0.17654 0.31736 0.21482 0.3044 0.18395 C 0.30208 0.17191 0.30486 0.18272 0.29861 0.17161 C 0.29445 0.1642 0.29398 0.15833 0.28912 0.15247 C 0.28796 0.15123 0.28634 0.15123 0.28565 0.15031 C 0.28333 0.14846 0.28148 0.14568 0.2794 0.14414 C 0.27708 0.14228 0.27454 0.14136 0.27222 0.13951 C 0.27037 0.13858 0.26505 0.13457 0.26273 0.13333 C 0.26065 0.13241 0.25857 0.1321 0.25695 0.13117 C 0.24653 0.1321 0.23588 0.13179 0.22593 0.13333 C 0.22269 0.13395 0.21968 0.13704 0.21644 0.13765 L 0.20463 0.13951 C 0.20139 0.14043 0.19815 0.14136 0.19514 0.14198 C 0.19028 0.14259 0.18565 0.14321 0.18079 0.14414 C 0.17917 0.14475 0.17755 0.14506 0.17593 0.14599 C 0.17477 0.14661 0.17361 0.14784 0.17245 0.14815 C 0.17037 0.14907 0.16829 0.14969 0.16644 0.15031 C 0.15833 0.15741 0.15764 0.15895 0.14514 0.16296 C 0.13982 0.16451 0.13472 0.16451 0.1294 0.16512 C 0.10093 0.16944 0.13727 0.16605 0.08542 0.16914 C 0.0838 0.17006 0.08218 0.17099 0.08079 0.17161 C 0.05972 0.17562 0.07014 0.17006 0.06042 0.17562 C 0.05046 0.175 0.04051 0.17623 0.03079 0.17346 C 0.0294 0.17315 0.0294 0.16883 0.02847 0.16728 C 0.02732 0.16574 0.02593 0.16574 0.02477 0.16512 C 0.02245 0.1534 0.02477 0.16389 0.0213 0.15247 C 0.01898 0.14506 0.01898 0.14475 0.01759 0.13765 C 0.01713 0.11728 0.0169 0.09661 0.01644 0.07623 C 0.0162 0.06698 0.01597 0.05772 0.01528 0.04846 C 0.01505 0.04661 0.01482 0.04414 0.01412 0.04228 C 0.01343 0.04043 0.0125 0.03951 0.01181 0.03827 L 0.01528 0.03827 " pathEditMode="relative" rAng="0" ptsTypes="AAAAAAAAAAAAAAAAAAAAAAAAAAAAAAAAAAAAAAAAAAAAAAAAAAAAAAAAAAAAAAAAAAAAAAAAAAAAAAAAAAAAAAAAAAAAAAAAA">
                                      <p:cBhvr>
                                        <p:cTn id="19" dur="2000" fill="hold"/>
                                        <p:tgtEl>
                                          <p:spTgt spid="39"/>
                                        </p:tgtEl>
                                        <p:attrNameLst>
                                          <p:attrName>ppt_x</p:attrName>
                                          <p:attrName>ppt_y</p:attrName>
                                        </p:attrNameLst>
                                      </p:cBhvr>
                                      <p:rCtr x="-42593" y="-40185"/>
                                    </p:animMotion>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53" presetClass="entr" presetSubtype="16"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53" presetClass="entr" presetSubtype="16"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750" fill="hold"/>
                                        <p:tgtEl>
                                          <p:spTgt spid="42"/>
                                        </p:tgtEl>
                                        <p:attrNameLst>
                                          <p:attrName>ppt_w</p:attrName>
                                        </p:attrNameLst>
                                      </p:cBhvr>
                                      <p:tavLst>
                                        <p:tav tm="0">
                                          <p:val>
                                            <p:fltVal val="0"/>
                                          </p:val>
                                        </p:tav>
                                        <p:tav tm="100000">
                                          <p:val>
                                            <p:strVal val="#ppt_w"/>
                                          </p:val>
                                        </p:tav>
                                      </p:tavLst>
                                    </p:anim>
                                    <p:anim calcmode="lin" valueType="num">
                                      <p:cBhvr>
                                        <p:cTn id="33" dur="750" fill="hold"/>
                                        <p:tgtEl>
                                          <p:spTgt spid="42"/>
                                        </p:tgtEl>
                                        <p:attrNameLst>
                                          <p:attrName>ppt_h</p:attrName>
                                        </p:attrNameLst>
                                      </p:cBhvr>
                                      <p:tavLst>
                                        <p:tav tm="0">
                                          <p:val>
                                            <p:fltVal val="0"/>
                                          </p:val>
                                        </p:tav>
                                        <p:tav tm="100000">
                                          <p:val>
                                            <p:strVal val="#ppt_h"/>
                                          </p:val>
                                        </p:tav>
                                      </p:tavLst>
                                    </p:anim>
                                    <p:animEffect transition="in" filter="fade">
                                      <p:cBhvr>
                                        <p:cTn id="34" dur="750"/>
                                        <p:tgtEl>
                                          <p:spTgt spid="42"/>
                                        </p:tgtEl>
                                      </p:cBhvr>
                                    </p:animEffect>
                                  </p:childTnLst>
                                </p:cTn>
                              </p:par>
                              <p:par>
                                <p:cTn id="35" presetID="3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800" decel="100000"/>
                                        <p:tgtEl>
                                          <p:spTgt spid="37"/>
                                        </p:tgtEl>
                                      </p:cBhvr>
                                    </p:animEffect>
                                    <p:anim calcmode="lin" valueType="num">
                                      <p:cBhvr>
                                        <p:cTn id="38" dur="800" decel="100000" fill="hold"/>
                                        <p:tgtEl>
                                          <p:spTgt spid="37"/>
                                        </p:tgtEl>
                                        <p:attrNameLst>
                                          <p:attrName>style.rotation</p:attrName>
                                        </p:attrNameLst>
                                      </p:cBhvr>
                                      <p:tavLst>
                                        <p:tav tm="0">
                                          <p:val>
                                            <p:fltVal val="-90"/>
                                          </p:val>
                                        </p:tav>
                                        <p:tav tm="100000">
                                          <p:val>
                                            <p:fltVal val="0"/>
                                          </p:val>
                                        </p:tav>
                                      </p:tavLst>
                                    </p:anim>
                                    <p:anim calcmode="lin" valueType="num">
                                      <p:cBhvr>
                                        <p:cTn id="39" dur="800" decel="100000" fill="hold"/>
                                        <p:tgtEl>
                                          <p:spTgt spid="37"/>
                                        </p:tgtEl>
                                        <p:attrNameLst>
                                          <p:attrName>ppt_x</p:attrName>
                                        </p:attrNameLst>
                                      </p:cBhvr>
                                      <p:tavLst>
                                        <p:tav tm="0">
                                          <p:val>
                                            <p:strVal val="#ppt_x+0.4"/>
                                          </p:val>
                                        </p:tav>
                                        <p:tav tm="100000">
                                          <p:val>
                                            <p:strVal val="#ppt_x-0.05"/>
                                          </p:val>
                                        </p:tav>
                                      </p:tavLst>
                                    </p:anim>
                                    <p:anim calcmode="lin" valueType="num">
                                      <p:cBhvr>
                                        <p:cTn id="40" dur="800" decel="100000" fill="hold"/>
                                        <p:tgtEl>
                                          <p:spTgt spid="3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43" presetID="22" presetClass="entr" presetSubtype="4" fill="hold" nodeType="withEffect">
                                  <p:stCondLst>
                                    <p:cond delay="100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1000"/>
                                        <p:tgtEl>
                                          <p:spTgt spid="45"/>
                                        </p:tgtEl>
                                      </p:cBhvr>
                                    </p:animEffect>
                                  </p:childTnLst>
                                </p:cTn>
                              </p:par>
                              <p:par>
                                <p:cTn id="46" presetID="22" presetClass="entr" presetSubtype="4" fill="hold" nodeType="withEffect">
                                  <p:stCondLst>
                                    <p:cond delay="10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42" presetClass="entr" presetSubtype="0" fill="hold" grpId="0" nodeType="withEffect" nodePh="1">
                                  <p:stCondLst>
                                    <p:cond delay="0"/>
                                  </p:stCondLst>
                                  <p:endCondLst>
                                    <p:cond evt="begin" delay="0">
                                      <p:tn val="52"/>
                                    </p:cond>
                                  </p:end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87" y="-166418"/>
            <a:ext cx="7810114" cy="5467080"/>
          </a:xfrm>
          <a:prstGeom prst="rect">
            <a:avLst/>
          </a:prstGeom>
        </p:spPr>
      </p:pic>
      <p:sp>
        <p:nvSpPr>
          <p:cNvPr id="18" name="TextBox 17"/>
          <p:cNvSpPr txBox="1"/>
          <p:nvPr/>
        </p:nvSpPr>
        <p:spPr>
          <a:xfrm>
            <a:off x="2693658" y="3565116"/>
            <a:ext cx="3939454"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Tạm biệt các con!</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0D211A09-1BD5-4F50-8BB2-EF86F1512D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 y="0"/>
            <a:ext cx="453390" cy="453390"/>
          </a:xfrm>
          <a:prstGeom prst="rect">
            <a:avLst/>
          </a:prstGeom>
        </p:spPr>
      </p:pic>
    </p:spTree>
    <p:custDataLst>
      <p:tags r:id="rId1"/>
    </p:custDataLst>
    <p:extLst>
      <p:ext uri="{BB962C8B-B14F-4D97-AF65-F5344CB8AC3E}">
        <p14:creationId xmlns:p14="http://schemas.microsoft.com/office/powerpoint/2010/main" val="4129804557"/>
      </p:ext>
    </p:extLst>
  </p:cSld>
  <p:clrMapOvr>
    <a:masterClrMapping/>
  </p:clrMapOvr>
  <mc:AlternateContent xmlns:mc="http://schemas.openxmlformats.org/markup-compatibility/2006" xmlns:p14="http://schemas.microsoft.com/office/powerpoint/2010/main">
    <mc:Choice Requires="p14">
      <p:transition p14:dur="10" advTm="7881">
        <p:cut/>
      </p:transition>
    </mc:Choice>
    <mc:Fallback xmlns="">
      <p:transition advTm="7881">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3392327" y="1269591"/>
            <a:ext cx="235228" cy="166184"/>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3392327" y="1990659"/>
            <a:ext cx="235228" cy="166184"/>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3392327" y="2747782"/>
            <a:ext cx="235228" cy="166184"/>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3368179" y="3504903"/>
            <a:ext cx="235228" cy="166184"/>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3" name="TextBox 32">
            <a:extLst>
              <a:ext uri="{FF2B5EF4-FFF2-40B4-BE49-F238E27FC236}">
                <a16:creationId xmlns:a16="http://schemas.microsoft.com/office/drawing/2014/main" id="{235F6F12-CCEE-452A-A579-1E14567FB943}"/>
              </a:ext>
            </a:extLst>
          </p:cNvPr>
          <p:cNvSpPr txBox="1"/>
          <p:nvPr/>
        </p:nvSpPr>
        <p:spPr>
          <a:xfrm>
            <a:off x="1896428" y="132214"/>
            <a:ext cx="5640705" cy="556976"/>
          </a:xfrm>
          <a:prstGeom prst="rect">
            <a:avLst/>
          </a:prstGeom>
          <a:noFill/>
        </p:spPr>
        <p:txBody>
          <a:bodyPr wrap="square" lIns="70322" tIns="35161" rIns="70322" bIns="3516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00792" rtl="0" eaLnBrk="1" fontAlgn="auto" latinLnBrk="0" hangingPunct="1">
              <a:lnSpc>
                <a:spcPct val="100000"/>
              </a:lnSpc>
              <a:spcBef>
                <a:spcPts val="0"/>
              </a:spcBef>
              <a:spcAft>
                <a:spcPts val="0"/>
              </a:spcAft>
              <a:buClrTx/>
              <a:buSzTx/>
              <a:buFont typeface="Arial"/>
              <a:buNone/>
              <a:tabLst/>
              <a:defRPr/>
            </a:pPr>
            <a:r>
              <a:rPr kumimoji="0" lang="en-US" sz="3158" b="1" i="0" u="none" strike="noStrike" kern="1200" cap="none" spc="0" normalizeH="0" baseline="0" noProof="0">
                <a:ln>
                  <a:noFill/>
                </a:ln>
                <a:solidFill>
                  <a:srgbClr val="00206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sym typeface="Arial"/>
              </a:rPr>
              <a:t>YÊU CẦU CẦN ĐẠT</a:t>
            </a:r>
            <a:endParaRPr kumimoji="0" lang="en-US" sz="3158"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122697" y="79875"/>
            <a:ext cx="1135716" cy="823055"/>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0361" y="642904"/>
            <a:ext cx="681754" cy="494877"/>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312416" y="902929"/>
            <a:ext cx="730737" cy="560036"/>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5307" y="616376"/>
            <a:ext cx="452015" cy="734164"/>
          </a:xfrm>
          <a:prstGeom prst="rect">
            <a:avLst/>
          </a:prstGeom>
        </p:spPr>
      </p:pic>
      <p:pic>
        <p:nvPicPr>
          <p:cNvPr id="35" name="图片 7"/>
          <p:cNvPicPr>
            <a:picLocks noChangeAspect="1"/>
          </p:cNvPicPr>
          <p:nvPr/>
        </p:nvPicPr>
        <p:blipFill rotWithShape="1">
          <a:blip r:embed="rId7">
            <a:extLst>
              <a:ext uri="{28A0092B-C50C-407E-A947-70E740481C1C}">
                <a14:useLocalDpi xmlns:a14="http://schemas.microsoft.com/office/drawing/2010/main" val="0"/>
              </a:ext>
            </a:extLst>
          </a:blip>
          <a:srcRect l="65866" t="43141" r="16000" b="18696"/>
          <a:stretch/>
        </p:blipFill>
        <p:spPr>
          <a:xfrm>
            <a:off x="7041623" y="4150574"/>
            <a:ext cx="636160" cy="753101"/>
          </a:xfrm>
          <a:prstGeom prst="rect">
            <a:avLst/>
          </a:prstGeom>
        </p:spPr>
      </p:pic>
      <p:pic>
        <p:nvPicPr>
          <p:cNvPr id="36" name="图片 6"/>
          <p:cNvPicPr>
            <a:picLocks noChangeAspect="1"/>
          </p:cNvPicPr>
          <p:nvPr/>
        </p:nvPicPr>
        <p:blipFill rotWithShape="1">
          <a:blip r:embed="rId8">
            <a:extLst>
              <a:ext uri="{28A0092B-C50C-407E-A947-70E740481C1C}">
                <a14:useLocalDpi xmlns:a14="http://schemas.microsoft.com/office/drawing/2010/main" val="0"/>
              </a:ext>
            </a:extLst>
          </a:blip>
          <a:srcRect l="54800" t="72533" r="8533"/>
          <a:stretch/>
        </p:blipFill>
        <p:spPr>
          <a:xfrm>
            <a:off x="6608408" y="4631085"/>
            <a:ext cx="1470467" cy="619601"/>
          </a:xfrm>
          <a:prstGeom prst="rect">
            <a:avLst/>
          </a:prstGeom>
        </p:spPr>
      </p:pic>
      <p:pic>
        <p:nvPicPr>
          <p:cNvPr id="37" name="图片 3"/>
          <p:cNvPicPr>
            <a:picLocks noChangeAspect="1"/>
          </p:cNvPicPr>
          <p:nvPr/>
        </p:nvPicPr>
        <p:blipFill rotWithShape="1">
          <a:blip r:embed="rId9">
            <a:extLst>
              <a:ext uri="{28A0092B-C50C-407E-A947-70E740481C1C}">
                <a14:useLocalDpi xmlns:a14="http://schemas.microsoft.com/office/drawing/2010/main" val="0"/>
              </a:ext>
            </a:extLst>
          </a:blip>
          <a:srcRect l="3466" r="34400" b="5897"/>
          <a:stretch/>
        </p:blipFill>
        <p:spPr>
          <a:xfrm>
            <a:off x="172251" y="63365"/>
            <a:ext cx="7967963" cy="5410851"/>
          </a:xfrm>
          <a:prstGeom prst="rect">
            <a:avLst/>
          </a:prstGeom>
        </p:spPr>
      </p:pic>
      <p:pic>
        <p:nvPicPr>
          <p:cNvPr id="45" name="图片 5"/>
          <p:cNvPicPr>
            <a:picLocks noChangeAspect="1"/>
          </p:cNvPicPr>
          <p:nvPr/>
        </p:nvPicPr>
        <p:blipFill rotWithShape="1">
          <a:blip r:embed="rId10">
            <a:extLst>
              <a:ext uri="{28A0092B-C50C-407E-A947-70E740481C1C}">
                <a14:useLocalDpi xmlns:a14="http://schemas.microsoft.com/office/drawing/2010/main" val="0"/>
              </a:ext>
            </a:extLst>
          </a:blip>
          <a:srcRect l="38581" t="24563" r="40933" b="26282"/>
          <a:stretch/>
        </p:blipFill>
        <p:spPr>
          <a:xfrm flipH="1">
            <a:off x="1206073" y="4036064"/>
            <a:ext cx="821533" cy="1108848"/>
          </a:xfrm>
          <a:prstGeom prst="rect">
            <a:avLst/>
          </a:prstGeom>
        </p:spPr>
      </p:pic>
      <p:sp>
        <p:nvSpPr>
          <p:cNvPr id="20" name="文本框 6"/>
          <p:cNvSpPr txBox="1">
            <a:spLocks noChangeArrowheads="1"/>
          </p:cNvSpPr>
          <p:nvPr/>
        </p:nvSpPr>
        <p:spPr bwMode="auto">
          <a:xfrm>
            <a:off x="2160428" y="2909230"/>
            <a:ext cx="4314207" cy="2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322" tIns="35161" rIns="70322" bIns="3516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00528" marR="0" lvl="0" indent="-200528" algn="just" defTabSz="395580" rtl="0" eaLnBrk="1" fontAlgn="base" latinLnBrk="0" hangingPunct="1">
              <a:lnSpc>
                <a:spcPct val="100000"/>
              </a:lnSpc>
              <a:spcBef>
                <a:spcPct val="0"/>
              </a:spcBef>
              <a:spcAft>
                <a:spcPct val="0"/>
              </a:spcAft>
              <a:buClrTx/>
              <a:buSzTx/>
              <a:buFont typeface="Wingdings" panose="05000000000000000000" pitchFamily="2" charset="2"/>
              <a:buChar char="v"/>
              <a:tabLst/>
              <a:defRPr/>
            </a:pPr>
            <a:endPar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2" name="文本框 6">
            <a:extLst>
              <a:ext uri="{FF2B5EF4-FFF2-40B4-BE49-F238E27FC236}">
                <a16:creationId xmlns:a16="http://schemas.microsoft.com/office/drawing/2014/main" id="{A018FCFC-CC95-46B2-8B8D-DE6087947754}"/>
              </a:ext>
            </a:extLst>
          </p:cNvPr>
          <p:cNvSpPr txBox="1">
            <a:spLocks noChangeArrowheads="1"/>
          </p:cNvSpPr>
          <p:nvPr/>
        </p:nvSpPr>
        <p:spPr bwMode="auto">
          <a:xfrm>
            <a:off x="2160428" y="3952301"/>
            <a:ext cx="4314207" cy="2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322" tIns="35161" rIns="70322" bIns="3516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00528" marR="0" lvl="0" indent="-200528" algn="just" defTabSz="395580" rtl="0" eaLnBrk="1" fontAlgn="base" latinLnBrk="0" hangingPunct="1">
              <a:lnSpc>
                <a:spcPct val="100000"/>
              </a:lnSpc>
              <a:spcBef>
                <a:spcPct val="0"/>
              </a:spcBef>
              <a:spcAft>
                <a:spcPct val="0"/>
              </a:spcAft>
              <a:buClrTx/>
              <a:buSzTx/>
              <a:buFont typeface="Wingdings" panose="05000000000000000000" pitchFamily="2" charset="2"/>
              <a:buChar char="v"/>
              <a:tabLst/>
              <a:defRPr/>
            </a:pPr>
            <a:endPar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43" name="TextBox 42">
            <a:extLst>
              <a:ext uri="{FF2B5EF4-FFF2-40B4-BE49-F238E27FC236}">
                <a16:creationId xmlns:a16="http://schemas.microsoft.com/office/drawing/2014/main" id="{109C35C7-79C0-5595-61F5-9B0520FF4EEA}"/>
              </a:ext>
            </a:extLst>
          </p:cNvPr>
          <p:cNvSpPr txBox="1"/>
          <p:nvPr/>
        </p:nvSpPr>
        <p:spPr>
          <a:xfrm>
            <a:off x="1926120" y="1453608"/>
            <a:ext cx="5325194" cy="3046988"/>
          </a:xfrm>
          <a:prstGeom prst="rect">
            <a:avLst/>
          </a:prstGeom>
          <a:noFill/>
        </p:spPr>
        <p:txBody>
          <a:bodyPr wrap="square">
            <a:spAutoFit/>
          </a:bodyPr>
          <a:lstStyle/>
          <a:p>
            <a:r>
              <a:rPr lang="vi-VN" sz="2400">
                <a:latin typeface="+mj-lt"/>
              </a:rPr>
              <a:t>- HS hiểu được trong cuộc sống luôn có mâu thuẫn và cần biết nhường nhịn nhau khi giải quyết mâu thuẫn. </a:t>
            </a:r>
          </a:p>
          <a:p>
            <a:r>
              <a:rPr lang="vi-VN" sz="2400">
                <a:latin typeface="+mj-lt"/>
              </a:rPr>
              <a:t>- HS phân biệt được nguyên nhân bất hoà, từ đó lựa chọn được cách giải quyết mẫu thuẫn phù hợp.</a:t>
            </a:r>
          </a:p>
          <a:p>
            <a:r>
              <a:rPr lang="vi-VN" sz="2400">
                <a:latin typeface="+mj-lt"/>
              </a:rPr>
              <a:t>- HS nêu ra được các phương án tìm kiếm sự trợ giúp.</a:t>
            </a:r>
          </a:p>
        </p:txBody>
      </p:sp>
    </p:spTree>
    <p:extLst>
      <p:ext uri="{BB962C8B-B14F-4D97-AF65-F5344CB8AC3E}">
        <p14:creationId xmlns:p14="http://schemas.microsoft.com/office/powerpoint/2010/main" val="37847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0" presetClass="path" presetSubtype="0" accel="50000" decel="50000" fill="hold" nodeType="withEffect">
                                  <p:stCondLst>
                                    <p:cond delay="0"/>
                                  </p:stCondLst>
                                  <p:childTnLst>
                                    <p:animMotion origin="layout" path="M 0.86389 0.85926 L 0.86389 0.85957 C 0.86134 0.86296 0.85857 0.86728 0.85556 0.87006 C 0.85417 0.8713 0.85255 0.87161 0.8507 0.87191 C 0.84514 0.87407 0.84005 0.875 0.83449 0.87654 L 0.79283 0.87407 C 0.78889 0.87377 0.78519 0.87346 0.78171 0.87191 C 0.78033 0.87161 0.77963 0.86852 0.77847 0.8679 C 0.77477 0.86574 0.77107 0.86512 0.76759 0.86358 C 0.75833 0.85988 0.76713 0.86265 0.7544 0.85926 C 0.74699 0.85494 0.75463 0.85926 0.74144 0.85309 C 0.73565 0.85031 0.72917 0.84661 0.72361 0.84444 C 0.72014 0.84352 0.71713 0.84321 0.71412 0.84228 C 0.71158 0.84198 0.70949 0.84105 0.70671 0.84043 C 0.70208 0.83765 0.69722 0.83395 0.69259 0.83179 C 0.68727 0.82932 0.68079 0.82716 0.6757 0.82346 C 0.67014 0.81914 0.66945 0.8179 0.66505 0.81265 C 0.66065 0.78117 0.6632 0.80216 0.66505 0.73025 C 0.66505 0.72593 0.66597 0.72191 0.6662 0.71759 C 0.66806 0.69568 0.66783 0.68395 0.66898 0.66049 C 0.67083 0.61019 0.66898 0.66111 0.67107 0.62654 C 0.67153 0.61883 0.67176 0.6108 0.67245 0.60309 C 0.67269 0.58364 0.67361 0.56358 0.67361 0.54414 C 0.67361 0.54136 0.67523 0.48673 0.67107 0.46358 C 0.67037 0.45988 0.66968 0.45617 0.66898 0.45309 C 0.66806 0.44969 0.6662 0.44722 0.66505 0.44444 C 0.66435 0.44043 0.66412 0.4358 0.66273 0.43179 C 0.66065 0.42562 0.65764 0.42068 0.65579 0.41482 C 0.65486 0.41265 0.6544 0.41049 0.65324 0.40864 C 0.65162 0.40556 0.65046 0.40247 0.64838 0.4 C 0.64699 0.39815 0.64537 0.39753 0.64375 0.39599 C 0.64213 0.39414 0.64097 0.39105 0.63889 0.38951 C 0.63681 0.38765 0.63426 0.38673 0.63195 0.38519 C 0.62963 0.38395 0.62801 0.3821 0.6257 0.38117 C 0.61945 0.37685 0.61945 0.37716 0.61412 0.37469 C 0.60208 0.3642 0.61713 0.37716 0.60347 0.36636 C 0.60162 0.36482 0.60046 0.36265 0.59838 0.36204 C 0.59514 0.36049 0.59144 0.36019 0.58773 0.35988 C 0.55116 0.35494 0.58102 0.36049 0.55671 0.35556 C 0.54908 0.35617 0.51713 0.35679 0.50347 0.35988 C 0.50208 0.36019 0.5007 0.36142 0.49977 0.36204 C 0.49745 0.36296 0.49514 0.36358 0.49283 0.3642 C 0.48241 0.36698 0.48495 0.36605 0.47361 0.36821 L 0.46412 0.37037 C 0.45185 0.36914 0.43935 0.36914 0.42732 0.36636 C 0.42431 0.36543 0.42153 0.36173 0.41898 0.35988 C 0.41644 0.35803 0.41412 0.3571 0.41181 0.35556 L 0.40463 0.3429 C 0.40347 0.34074 0.40232 0.33858 0.40093 0.33673 C 0.39769 0.33241 0.39468 0.32778 0.3912 0.32377 C 0.39005 0.32253 0.38889 0.32099 0.38773 0.31975 C 0.38634 0.31759 0.38449 0.31512 0.38287 0.31327 C 0.38171 0.31173 0.37963 0.3108 0.37824 0.30895 C 0.37708 0.30772 0.3757 0.30617 0.37477 0.30494 C 0.37338 0.3037 0.37245 0.3034 0.37107 0.30247 C 0.3669 0.3 0.36343 0.29599 0.35926 0.29414 C 0.35602 0.2929 0.35255 0.29198 0.34977 0.29012 C 0.32107 0.27161 0.34167 0.28117 0.32847 0.27531 C 0.32685 0.27284 0.32454 0.27161 0.32338 0.26883 C 0.32245 0.26728 0.32292 0.26451 0.32222 0.26265 C 0.32153 0.25988 0.31991 0.25803 0.31875 0.25617 L 0.3162 0.24321 C 0.31574 0.24136 0.31551 0.2392 0.31528 0.23704 L 0.31389 0.2284 C 0.31343 0.22161 0.31366 0.2142 0.31296 0.20741 C 0.31227 0.20401 0.31019 0.20216 0.30903 0.19877 C 0.30185 0.17654 0.31736 0.21482 0.3044 0.18395 C 0.30208 0.17191 0.30486 0.18272 0.29861 0.17161 C 0.29445 0.1642 0.29398 0.15833 0.28912 0.15247 C 0.28796 0.15123 0.28634 0.15123 0.28565 0.15031 C 0.28333 0.14846 0.28148 0.14568 0.2794 0.14414 C 0.27708 0.14228 0.27454 0.14136 0.27222 0.13951 C 0.27037 0.13858 0.26505 0.13457 0.26273 0.13333 C 0.26065 0.13241 0.25857 0.1321 0.25695 0.13117 C 0.24653 0.1321 0.23588 0.13179 0.22593 0.13333 C 0.22269 0.13395 0.21968 0.13704 0.21644 0.13765 L 0.20463 0.13951 C 0.20139 0.14043 0.19815 0.14136 0.19514 0.14198 C 0.19028 0.14259 0.18565 0.14321 0.18079 0.14414 C 0.17917 0.14475 0.17755 0.14506 0.17593 0.14599 C 0.17477 0.14661 0.17361 0.14784 0.17245 0.14815 C 0.17037 0.14907 0.16829 0.14969 0.16644 0.15031 C 0.15833 0.15741 0.15764 0.15895 0.14514 0.16296 C 0.13982 0.16451 0.13472 0.16451 0.1294 0.16512 C 0.10093 0.16944 0.13727 0.16605 0.08542 0.16914 C 0.0838 0.17006 0.08218 0.17099 0.08079 0.17161 C 0.05972 0.17562 0.07014 0.17006 0.06042 0.17562 C 0.05046 0.175 0.04051 0.17623 0.03079 0.17346 C 0.0294 0.17315 0.0294 0.16883 0.02847 0.16728 C 0.02732 0.16574 0.02593 0.16574 0.02477 0.16512 C 0.02245 0.1534 0.02477 0.16389 0.0213 0.15247 C 0.01898 0.14506 0.01898 0.14475 0.01759 0.13765 C 0.01713 0.11728 0.0169 0.09661 0.01644 0.07623 C 0.0162 0.06698 0.01597 0.05772 0.01528 0.04846 C 0.01505 0.04661 0.01482 0.04414 0.01412 0.04228 C 0.01343 0.04043 0.0125 0.03951 0.01181 0.03827 L 0.01528 0.03827 " pathEditMode="relative" rAng="0" ptsTypes="AAAAAAAAAAAAAAAAAAAAAAAAAAAAAAAAAAAAAAAAAAAAAAAAAAAAAAAAAAAAAAAAAAAAAAAAAAAAAAAAAAAAAAAAAAAAAAAAA">
                                      <p:cBhvr>
                                        <p:cTn id="19" dur="2000" fill="hold"/>
                                        <p:tgtEl>
                                          <p:spTgt spid="39"/>
                                        </p:tgtEl>
                                        <p:attrNameLst>
                                          <p:attrName>ppt_x</p:attrName>
                                          <p:attrName>ppt_y</p:attrName>
                                        </p:attrNameLst>
                                      </p:cBhvr>
                                      <p:rCtr x="-42593" y="-40185"/>
                                    </p:animMotion>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53" presetClass="entr" presetSubtype="16"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53" presetClass="entr" presetSubtype="16"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750" fill="hold"/>
                                        <p:tgtEl>
                                          <p:spTgt spid="42"/>
                                        </p:tgtEl>
                                        <p:attrNameLst>
                                          <p:attrName>ppt_w</p:attrName>
                                        </p:attrNameLst>
                                      </p:cBhvr>
                                      <p:tavLst>
                                        <p:tav tm="0">
                                          <p:val>
                                            <p:fltVal val="0"/>
                                          </p:val>
                                        </p:tav>
                                        <p:tav tm="100000">
                                          <p:val>
                                            <p:strVal val="#ppt_w"/>
                                          </p:val>
                                        </p:tav>
                                      </p:tavLst>
                                    </p:anim>
                                    <p:anim calcmode="lin" valueType="num">
                                      <p:cBhvr>
                                        <p:cTn id="33" dur="750" fill="hold"/>
                                        <p:tgtEl>
                                          <p:spTgt spid="42"/>
                                        </p:tgtEl>
                                        <p:attrNameLst>
                                          <p:attrName>ppt_h</p:attrName>
                                        </p:attrNameLst>
                                      </p:cBhvr>
                                      <p:tavLst>
                                        <p:tav tm="0">
                                          <p:val>
                                            <p:fltVal val="0"/>
                                          </p:val>
                                        </p:tav>
                                        <p:tav tm="100000">
                                          <p:val>
                                            <p:strVal val="#ppt_h"/>
                                          </p:val>
                                        </p:tav>
                                      </p:tavLst>
                                    </p:anim>
                                    <p:animEffect transition="in" filter="fade">
                                      <p:cBhvr>
                                        <p:cTn id="34" dur="750"/>
                                        <p:tgtEl>
                                          <p:spTgt spid="42"/>
                                        </p:tgtEl>
                                      </p:cBhvr>
                                    </p:animEffect>
                                  </p:childTnLst>
                                </p:cTn>
                              </p:par>
                              <p:par>
                                <p:cTn id="35" presetID="3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800" decel="100000"/>
                                        <p:tgtEl>
                                          <p:spTgt spid="37"/>
                                        </p:tgtEl>
                                      </p:cBhvr>
                                    </p:animEffect>
                                    <p:anim calcmode="lin" valueType="num">
                                      <p:cBhvr>
                                        <p:cTn id="38" dur="800" decel="100000" fill="hold"/>
                                        <p:tgtEl>
                                          <p:spTgt spid="37"/>
                                        </p:tgtEl>
                                        <p:attrNameLst>
                                          <p:attrName>style.rotation</p:attrName>
                                        </p:attrNameLst>
                                      </p:cBhvr>
                                      <p:tavLst>
                                        <p:tav tm="0">
                                          <p:val>
                                            <p:fltVal val="-90"/>
                                          </p:val>
                                        </p:tav>
                                        <p:tav tm="100000">
                                          <p:val>
                                            <p:fltVal val="0"/>
                                          </p:val>
                                        </p:tav>
                                      </p:tavLst>
                                    </p:anim>
                                    <p:anim calcmode="lin" valueType="num">
                                      <p:cBhvr>
                                        <p:cTn id="39" dur="800" decel="100000" fill="hold"/>
                                        <p:tgtEl>
                                          <p:spTgt spid="37"/>
                                        </p:tgtEl>
                                        <p:attrNameLst>
                                          <p:attrName>ppt_x</p:attrName>
                                        </p:attrNameLst>
                                      </p:cBhvr>
                                      <p:tavLst>
                                        <p:tav tm="0">
                                          <p:val>
                                            <p:strVal val="#ppt_x+0.4"/>
                                          </p:val>
                                        </p:tav>
                                        <p:tav tm="100000">
                                          <p:val>
                                            <p:strVal val="#ppt_x-0.05"/>
                                          </p:val>
                                        </p:tav>
                                      </p:tavLst>
                                    </p:anim>
                                    <p:anim calcmode="lin" valueType="num">
                                      <p:cBhvr>
                                        <p:cTn id="40" dur="800" decel="100000" fill="hold"/>
                                        <p:tgtEl>
                                          <p:spTgt spid="3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43" presetID="22" presetClass="entr" presetSubtype="4" fill="hold" nodeType="withEffect">
                                  <p:stCondLst>
                                    <p:cond delay="100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1000"/>
                                        <p:tgtEl>
                                          <p:spTgt spid="45"/>
                                        </p:tgtEl>
                                      </p:cBhvr>
                                    </p:animEffect>
                                  </p:childTnLst>
                                </p:cTn>
                              </p:par>
                              <p:par>
                                <p:cTn id="46" presetID="22" presetClass="entr" presetSubtype="4" fill="hold" nodeType="withEffect">
                                  <p:stCondLst>
                                    <p:cond delay="10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42" presetClass="entr" presetSubtype="0" fill="hold" grpId="0" nodeType="withEffect" nodePh="1">
                                  <p:stCondLst>
                                    <p:cond delay="0"/>
                                  </p:stCondLst>
                                  <p:endCondLst>
                                    <p:cond evt="begin" delay="0">
                                      <p:tn val="52"/>
                                    </p:cond>
                                  </p:end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06EB8-87C6-48E9-BA2A-37E0F54A4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81" y="372965"/>
            <a:ext cx="766079" cy="903579"/>
          </a:xfrm>
          <a:prstGeom prst="rect">
            <a:avLst/>
          </a:prstGeom>
        </p:spPr>
      </p:pic>
      <p:sp>
        <p:nvSpPr>
          <p:cNvPr id="5" name="TextBox 4">
            <a:extLst>
              <a:ext uri="{FF2B5EF4-FFF2-40B4-BE49-F238E27FC236}">
                <a16:creationId xmlns:a16="http://schemas.microsoft.com/office/drawing/2014/main" id="{575A0286-5E68-4621-8146-4967FF623231}"/>
              </a:ext>
            </a:extLst>
          </p:cNvPr>
          <p:cNvSpPr txBox="1"/>
          <p:nvPr/>
        </p:nvSpPr>
        <p:spPr>
          <a:xfrm>
            <a:off x="1352509" y="347702"/>
            <a:ext cx="7509269" cy="523220"/>
          </a:xfrm>
          <a:prstGeom prst="rect">
            <a:avLst/>
          </a:prstGeom>
          <a:noFill/>
        </p:spPr>
        <p:txBody>
          <a:bodyPr wrap="square" rtlCol="0">
            <a:spAutoFit/>
          </a:bodyPr>
          <a:lstStyle/>
          <a:p>
            <a:r>
              <a:rPr lang="en-US" sz="2800" b="1" dirty="0" err="1">
                <a:solidFill>
                  <a:srgbClr val="E42428"/>
                </a:solidFill>
                <a:latin typeface="Times New Roman" panose="02020603050405020304" pitchFamily="18" charset="0"/>
                <a:cs typeface="Times New Roman" panose="02020603050405020304" pitchFamily="18" charset="0"/>
              </a:rPr>
              <a:t>Sinh</a:t>
            </a:r>
            <a:r>
              <a:rPr lang="en-US" sz="2800" b="1" dirty="0">
                <a:solidFill>
                  <a:srgbClr val="E42428"/>
                </a:solidFill>
                <a:latin typeface="Times New Roman" panose="02020603050405020304" pitchFamily="18" charset="0"/>
                <a:cs typeface="Times New Roman" panose="02020603050405020304" pitchFamily="18" charset="0"/>
              </a:rPr>
              <a:t> </a:t>
            </a:r>
            <a:r>
              <a:rPr lang="en-US" sz="2800" b="1" dirty="0" err="1">
                <a:solidFill>
                  <a:srgbClr val="E42428"/>
                </a:solidFill>
                <a:latin typeface="Times New Roman" panose="02020603050405020304" pitchFamily="18" charset="0"/>
                <a:cs typeface="Times New Roman" panose="02020603050405020304" pitchFamily="18" charset="0"/>
              </a:rPr>
              <a:t>hoạt</a:t>
            </a:r>
            <a:r>
              <a:rPr lang="en-US" sz="2800" b="1" dirty="0">
                <a:solidFill>
                  <a:srgbClr val="E42428"/>
                </a:solidFill>
                <a:latin typeface="Times New Roman" panose="02020603050405020304" pitchFamily="18" charset="0"/>
                <a:cs typeface="Times New Roman" panose="02020603050405020304" pitchFamily="18" charset="0"/>
              </a:rPr>
              <a:t> </a:t>
            </a:r>
            <a:r>
              <a:rPr lang="en-US" sz="2800" b="1" dirty="0" err="1">
                <a:solidFill>
                  <a:srgbClr val="E42428"/>
                </a:solidFill>
                <a:latin typeface="Times New Roman" panose="02020603050405020304" pitchFamily="18" charset="0"/>
                <a:cs typeface="Times New Roman" panose="02020603050405020304" pitchFamily="18" charset="0"/>
              </a:rPr>
              <a:t>dưới</a:t>
            </a:r>
            <a:r>
              <a:rPr lang="en-US" sz="2800" b="1" dirty="0">
                <a:solidFill>
                  <a:srgbClr val="E42428"/>
                </a:solidFill>
                <a:latin typeface="Times New Roman" panose="02020603050405020304" pitchFamily="18" charset="0"/>
                <a:cs typeface="Times New Roman" panose="02020603050405020304" pitchFamily="18" charset="0"/>
              </a:rPr>
              <a:t> </a:t>
            </a:r>
            <a:r>
              <a:rPr lang="en-US" sz="2800" b="1" dirty="0" err="1">
                <a:solidFill>
                  <a:srgbClr val="E42428"/>
                </a:solidFill>
                <a:latin typeface="Times New Roman" panose="02020603050405020304" pitchFamily="18" charset="0"/>
                <a:cs typeface="Times New Roman" panose="02020603050405020304" pitchFamily="18" charset="0"/>
              </a:rPr>
              <a:t>cờ</a:t>
            </a:r>
            <a:endParaRPr lang="en-US" sz="2800" b="1" dirty="0">
              <a:solidFill>
                <a:srgbClr val="E42428"/>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310516E7-BCAD-4A51-B00F-72C567BB3544}"/>
              </a:ext>
            </a:extLst>
          </p:cNvPr>
          <p:cNvSpPr/>
          <p:nvPr/>
        </p:nvSpPr>
        <p:spPr>
          <a:xfrm>
            <a:off x="1306059" y="790222"/>
            <a:ext cx="4191629" cy="380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68A3BA9-52A1-4DB1-9C33-D2A95E7A3A30}"/>
              </a:ext>
            </a:extLst>
          </p:cNvPr>
          <p:cNvGrpSpPr/>
          <p:nvPr/>
        </p:nvGrpSpPr>
        <p:grpSpPr>
          <a:xfrm>
            <a:off x="1485342" y="1313442"/>
            <a:ext cx="6352600" cy="3376892"/>
            <a:chOff x="1306060" y="790222"/>
            <a:chExt cx="6885831" cy="3814500"/>
          </a:xfrm>
        </p:grpSpPr>
        <p:pic>
          <p:nvPicPr>
            <p:cNvPr id="13" name="Picture 12">
              <a:extLst>
                <a:ext uri="{FF2B5EF4-FFF2-40B4-BE49-F238E27FC236}">
                  <a16:creationId xmlns:a16="http://schemas.microsoft.com/office/drawing/2014/main" id="{FC762861-7882-4A48-A7A2-4A06EFC39FA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400566" y="870922"/>
              <a:ext cx="6791325" cy="3733800"/>
            </a:xfrm>
            <a:prstGeom prst="rect">
              <a:avLst/>
            </a:prstGeom>
          </p:spPr>
        </p:pic>
        <p:sp>
          <p:nvSpPr>
            <p:cNvPr id="14" name="Rectangle 13">
              <a:extLst>
                <a:ext uri="{FF2B5EF4-FFF2-40B4-BE49-F238E27FC236}">
                  <a16:creationId xmlns:a16="http://schemas.microsoft.com/office/drawing/2014/main" id="{1E1F9FE3-53E5-4FA1-BD00-530329F9C8F1}"/>
                </a:ext>
              </a:extLst>
            </p:cNvPr>
            <p:cNvSpPr/>
            <p:nvPr/>
          </p:nvSpPr>
          <p:spPr>
            <a:xfrm>
              <a:off x="1306060" y="790222"/>
              <a:ext cx="4191629" cy="380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A1350DE-AEDA-4F64-B9AD-071BFFBCC4EA}"/>
              </a:ext>
            </a:extLst>
          </p:cNvPr>
          <p:cNvSpPr txBox="1"/>
          <p:nvPr/>
        </p:nvSpPr>
        <p:spPr>
          <a:xfrm>
            <a:off x="1306058" y="790222"/>
            <a:ext cx="8867422" cy="707886"/>
          </a:xfrm>
          <a:prstGeom prst="rect">
            <a:avLst/>
          </a:prstGeom>
          <a:noFill/>
        </p:spPr>
        <p:txBody>
          <a:bodyPr wrap="square">
            <a:spAutoFit/>
          </a:bodyPr>
          <a:lstStyle/>
          <a:p>
            <a:pPr marL="285750" indent="-285750">
              <a:buFontTx/>
              <a:buChar char="-"/>
            </a:pPr>
            <a:r>
              <a:rPr lang="en-US" sz="2000" dirty="0">
                <a:latin typeface="Times New Roman" panose="02020603050405020304" pitchFamily="18" charset="0"/>
                <a:cs typeface="Times New Roman" panose="02020603050405020304" pitchFamily="18" charset="0"/>
              </a:rPr>
              <a:t>Nghe </a:t>
            </a:r>
            <a:r>
              <a:rPr lang="en-US" sz="2000" dirty="0" err="1">
                <a:latin typeface="Times New Roman" panose="02020603050405020304" pitchFamily="18" charset="0"/>
                <a:cs typeface="Times New Roman" panose="02020603050405020304" pitchFamily="18" charset="0"/>
              </a:rPr>
              <a:t>tổng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Hưởng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95895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605B88-44A3-482D-AEAD-DC89A3C63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99" y="240011"/>
            <a:ext cx="819264" cy="905001"/>
          </a:xfrm>
          <a:prstGeom prst="rect">
            <a:avLst/>
          </a:prstGeom>
        </p:spPr>
      </p:pic>
      <p:sp>
        <p:nvSpPr>
          <p:cNvPr id="3" name="TextBox 2">
            <a:extLst>
              <a:ext uri="{FF2B5EF4-FFF2-40B4-BE49-F238E27FC236}">
                <a16:creationId xmlns:a16="http://schemas.microsoft.com/office/drawing/2014/main" id="{19B4CBA5-7183-4CA8-9A2E-883A76698B69}"/>
              </a:ext>
            </a:extLst>
          </p:cNvPr>
          <p:cNvSpPr txBox="1"/>
          <p:nvPr/>
        </p:nvSpPr>
        <p:spPr>
          <a:xfrm>
            <a:off x="711299" y="461678"/>
            <a:ext cx="7213501" cy="461665"/>
          </a:xfrm>
          <a:prstGeom prst="rect">
            <a:avLst/>
          </a:prstGeom>
          <a:noFill/>
        </p:spPr>
        <p:txBody>
          <a:bodyPr wrap="square" rtlCol="0">
            <a:spAutoFit/>
          </a:bodyPr>
          <a:lstStyle/>
          <a:p>
            <a:r>
              <a:rPr lang="en-US" sz="2400" b="1" dirty="0">
                <a:solidFill>
                  <a:srgbClr val="FF7C0A"/>
                </a:solidFill>
              </a:rPr>
              <a:t>         </a:t>
            </a:r>
            <a:r>
              <a:rPr lang="en-US" sz="2400" b="1" dirty="0" err="1">
                <a:solidFill>
                  <a:srgbClr val="FF7C0A"/>
                </a:solidFill>
                <a:latin typeface="Times New Roman" panose="02020603050405020304" pitchFamily="18" charset="0"/>
                <a:cs typeface="Times New Roman" panose="02020603050405020304" pitchFamily="18" charset="0"/>
              </a:rPr>
              <a:t>Hoạt</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động</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giáo</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dục</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theo</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chủ</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đề</a:t>
            </a:r>
            <a:endParaRPr lang="en-US" sz="2400" b="1" dirty="0">
              <a:solidFill>
                <a:srgbClr val="FF7C0A"/>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B341223C-CEA7-4DDE-8A24-2D06B71D24EB}"/>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952392" y="1199241"/>
            <a:ext cx="3581909" cy="2745015"/>
          </a:xfrm>
          <a:prstGeom prst="rect">
            <a:avLst/>
          </a:prstGeom>
        </p:spPr>
      </p:pic>
      <p:sp>
        <p:nvSpPr>
          <p:cNvPr id="15" name="TextBox 14">
            <a:extLst>
              <a:ext uri="{FF2B5EF4-FFF2-40B4-BE49-F238E27FC236}">
                <a16:creationId xmlns:a16="http://schemas.microsoft.com/office/drawing/2014/main" id="{278DFF7C-8390-4967-A5D7-B83220716254}"/>
              </a:ext>
            </a:extLst>
          </p:cNvPr>
          <p:cNvSpPr txBox="1"/>
          <p:nvPr/>
        </p:nvSpPr>
        <p:spPr>
          <a:xfrm>
            <a:off x="507680" y="1389711"/>
            <a:ext cx="4444712" cy="2246769"/>
          </a:xfrm>
          <a:prstGeom prst="rect">
            <a:avLst/>
          </a:prstGeom>
          <a:noFill/>
        </p:spPr>
        <p:txBody>
          <a:bodyPr wrap="square">
            <a:spAutoFit/>
          </a:bodyPr>
          <a:lstStyle/>
          <a:p>
            <a:r>
              <a:rPr lang="en-US" sz="2000" dirty="0">
                <a:solidFill>
                  <a:schemeClr val="tx2">
                    <a:lumMod val="10000"/>
                  </a:schemeClr>
                </a:solidFill>
                <a:latin typeface="Times New Roman" panose="02020603050405020304" pitchFamily="18" charset="0"/>
                <a:cs typeface="Times New Roman" panose="02020603050405020304" pitchFamily="18" charset="0"/>
              </a:rPr>
              <a:t>1. </a:t>
            </a:r>
            <a:r>
              <a:rPr lang="en-US" sz="2000" dirty="0" err="1">
                <a:solidFill>
                  <a:schemeClr val="tx2">
                    <a:lumMod val="10000"/>
                  </a:schemeClr>
                </a:solidFill>
                <a:latin typeface="Times New Roman" panose="02020603050405020304" pitchFamily="18" charset="0"/>
                <a:cs typeface="Times New Roman" panose="02020603050405020304" pitchFamily="18" charset="0"/>
              </a:rPr>
              <a:t>Xử</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lí</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i="1" dirty="0">
                <a:solidFill>
                  <a:schemeClr val="tx2">
                    <a:lumMod val="10000"/>
                  </a:schemeClr>
                </a:solidFill>
                <a:latin typeface="Times New Roman" panose="02020603050405020304" pitchFamily="18" charset="0"/>
                <a:cs typeface="Times New Roman" panose="02020603050405020304" pitchFamily="18" charset="0"/>
              </a:rPr>
              <a:t>Hai con </a:t>
            </a:r>
            <a:r>
              <a:rPr lang="en-US" sz="2000" i="1" dirty="0" err="1">
                <a:solidFill>
                  <a:schemeClr val="tx2">
                    <a:lumMod val="10000"/>
                  </a:schemeClr>
                </a:solidFill>
                <a:latin typeface="Times New Roman" panose="02020603050405020304" pitchFamily="18" charset="0"/>
                <a:cs typeface="Times New Roman" panose="02020603050405020304" pitchFamily="18" charset="0"/>
              </a:rPr>
              <a:t>dê</a:t>
            </a:r>
            <a:r>
              <a:rPr lang="en-US" sz="2000" i="1" dirty="0">
                <a:solidFill>
                  <a:schemeClr val="tx2">
                    <a:lumMod val="10000"/>
                  </a:schemeClr>
                </a:solidFill>
                <a:latin typeface="Times New Roman" panose="02020603050405020304" pitchFamily="18" charset="0"/>
                <a:cs typeface="Times New Roman" panose="02020603050405020304" pitchFamily="18" charset="0"/>
              </a:rPr>
              <a:t> </a:t>
            </a:r>
            <a:r>
              <a:rPr lang="en-US" sz="2000" i="1" dirty="0" err="1">
                <a:solidFill>
                  <a:schemeClr val="tx2">
                    <a:lumMod val="10000"/>
                  </a:schemeClr>
                </a:solidFill>
                <a:latin typeface="Times New Roman" panose="02020603050405020304" pitchFamily="18" charset="0"/>
                <a:cs typeface="Times New Roman" panose="02020603050405020304" pitchFamily="18" charset="0"/>
              </a:rPr>
              <a:t>tranh</a:t>
            </a:r>
            <a:r>
              <a:rPr lang="en-US" sz="2000" i="1" dirty="0">
                <a:solidFill>
                  <a:schemeClr val="tx2">
                    <a:lumMod val="10000"/>
                  </a:schemeClr>
                </a:solidFill>
                <a:latin typeface="Times New Roman" panose="02020603050405020304" pitchFamily="18" charset="0"/>
                <a:cs typeface="Times New Roman" panose="02020603050405020304" pitchFamily="18" charset="0"/>
              </a:rPr>
              <a:t> </a:t>
            </a:r>
            <a:r>
              <a:rPr lang="en-US" sz="2000" i="1" dirty="0" err="1">
                <a:solidFill>
                  <a:schemeClr val="tx2">
                    <a:lumMod val="10000"/>
                  </a:schemeClr>
                </a:solidFill>
                <a:latin typeface="Times New Roman" panose="02020603050405020304" pitchFamily="18" charset="0"/>
                <a:cs typeface="Times New Roman" panose="02020603050405020304" pitchFamily="18" charset="0"/>
              </a:rPr>
              <a:t>nhau</a:t>
            </a:r>
            <a:r>
              <a:rPr lang="en-US" sz="2000" i="1" dirty="0">
                <a:solidFill>
                  <a:schemeClr val="tx2">
                    <a:lumMod val="10000"/>
                  </a:schemeClr>
                </a:solidFill>
                <a:latin typeface="Times New Roman" panose="02020603050405020304" pitchFamily="18" charset="0"/>
                <a:cs typeface="Times New Roman" panose="02020603050405020304" pitchFamily="18" charset="0"/>
              </a:rPr>
              <a:t> qua </a:t>
            </a:r>
            <a:r>
              <a:rPr lang="en-US" sz="2000" i="1" dirty="0" err="1">
                <a:solidFill>
                  <a:schemeClr val="tx2">
                    <a:lumMod val="10000"/>
                  </a:schemeClr>
                </a:solidFill>
                <a:latin typeface="Times New Roman" panose="02020603050405020304" pitchFamily="18" charset="0"/>
                <a:cs typeface="Times New Roman" panose="02020603050405020304" pitchFamily="18" charset="0"/>
              </a:rPr>
              <a:t>cầu</a:t>
            </a:r>
            <a:r>
              <a:rPr lang="en-US" sz="2000" i="1"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Thảo</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luận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về</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ứng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xử</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trong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Sắm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vai</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ứng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xử</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theo</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phù</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hợp</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Nêu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điều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em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học</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000" dirty="0">
                <a:solidFill>
                  <a:schemeClr val="tx2">
                    <a:lumMod val="10000"/>
                  </a:schemeClr>
                </a:solidFill>
                <a:latin typeface="Times New Roman" panose="02020603050405020304" pitchFamily="18" charset="0"/>
                <a:cs typeface="Times New Roman" panose="02020603050405020304" pitchFamily="18" charset="0"/>
              </a:rPr>
              <a:t> qua </a:t>
            </a:r>
            <a:r>
              <a:rPr lang="en-US" sz="2000" dirty="0" err="1">
                <a:solidFill>
                  <a:schemeClr val="tx2">
                    <a:lumMod val="10000"/>
                  </a:schemeClr>
                </a:solidFill>
                <a:latin typeface="Times New Roman" panose="02020603050405020304" pitchFamily="18" charset="0"/>
                <a:cs typeface="Times New Roman" panose="02020603050405020304" pitchFamily="18" charset="0"/>
              </a:rPr>
              <a:t>việc</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sắm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vai</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34492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0-2">
            <a:hlinkClick r:id="" action="ppaction://media"/>
            <a:extLst>
              <a:ext uri="{FF2B5EF4-FFF2-40B4-BE49-F238E27FC236}">
                <a16:creationId xmlns:a16="http://schemas.microsoft.com/office/drawing/2014/main" id="{CF239234-5426-B2C3-BD64-6E3590D810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5464" y="246203"/>
            <a:ext cx="7005590" cy="4441235"/>
          </a:xfrm>
          <a:prstGeom prst="rect">
            <a:avLst/>
          </a:prstGeom>
        </p:spPr>
      </p:pic>
    </p:spTree>
    <p:extLst>
      <p:ext uri="{BB962C8B-B14F-4D97-AF65-F5344CB8AC3E}">
        <p14:creationId xmlns:p14="http://schemas.microsoft.com/office/powerpoint/2010/main" val="142306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608BE-3D4C-4114-A906-D8B3DFCE8BF4}"/>
              </a:ext>
            </a:extLst>
          </p:cNvPr>
          <p:cNvSpPr txBox="1"/>
          <p:nvPr/>
        </p:nvSpPr>
        <p:spPr>
          <a:xfrm>
            <a:off x="532720" y="332244"/>
            <a:ext cx="8534301" cy="1015663"/>
          </a:xfrm>
          <a:prstGeom prst="rect">
            <a:avLst/>
          </a:prstGeom>
          <a:noFill/>
        </p:spPr>
        <p:txBody>
          <a:bodyPr wrap="square" rtlCol="0">
            <a:spAutoFit/>
          </a:bodyPr>
          <a:lstStyle/>
          <a:p>
            <a:r>
              <a:rPr lang="en-US" sz="2000" dirty="0">
                <a:solidFill>
                  <a:schemeClr val="tx2">
                    <a:lumMod val="10000"/>
                  </a:schemeClr>
                </a:solidFill>
              </a:rPr>
              <a:t>2</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Kể</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dẫn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đến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mâu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thuẫn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giữa</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Nêu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có</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thể</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nảy</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sinh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mâu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thuẫn</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Kể</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về</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mâu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thuẫn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giữa</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bè</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mà</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em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từng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gặp</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p:txBody>
      </p:sp>
      <p:grpSp>
        <p:nvGrpSpPr>
          <p:cNvPr id="14" name="Group 13">
            <a:extLst>
              <a:ext uri="{FF2B5EF4-FFF2-40B4-BE49-F238E27FC236}">
                <a16:creationId xmlns:a16="http://schemas.microsoft.com/office/drawing/2014/main" id="{13E73066-812D-4C3A-A7C5-9F69245CEBB0}"/>
              </a:ext>
            </a:extLst>
          </p:cNvPr>
          <p:cNvGrpSpPr/>
          <p:nvPr/>
        </p:nvGrpSpPr>
        <p:grpSpPr>
          <a:xfrm>
            <a:off x="626732" y="1445948"/>
            <a:ext cx="7924800" cy="2937339"/>
            <a:chOff x="609600" y="1908527"/>
            <a:chExt cx="7924800" cy="2937339"/>
          </a:xfrm>
        </p:grpSpPr>
        <p:pic>
          <p:nvPicPr>
            <p:cNvPr id="10" name="Picture 9">
              <a:extLst>
                <a:ext uri="{FF2B5EF4-FFF2-40B4-BE49-F238E27FC236}">
                  <a16:creationId xmlns:a16="http://schemas.microsoft.com/office/drawing/2014/main" id="{1C7D58F0-0F1E-4A4F-A4BD-E6A55A6F82A0}"/>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09600" y="1908527"/>
              <a:ext cx="7924800" cy="2590800"/>
            </a:xfrm>
            <a:prstGeom prst="rect">
              <a:avLst/>
            </a:prstGeom>
          </p:spPr>
        </p:pic>
        <p:sp>
          <p:nvSpPr>
            <p:cNvPr id="13" name="TextBox 12">
              <a:extLst>
                <a:ext uri="{FF2B5EF4-FFF2-40B4-BE49-F238E27FC236}">
                  <a16:creationId xmlns:a16="http://schemas.microsoft.com/office/drawing/2014/main" id="{13F3C6D7-1EFC-48EE-A0E2-E57DC9D20278}"/>
                </a:ext>
              </a:extLst>
            </p:cNvPr>
            <p:cNvSpPr txBox="1"/>
            <p:nvPr/>
          </p:nvSpPr>
          <p:spPr>
            <a:xfrm>
              <a:off x="1368164" y="4348870"/>
              <a:ext cx="7131972" cy="496996"/>
            </a:xfrm>
            <a:prstGeom prst="rect">
              <a:avLst/>
            </a:prstGeom>
            <a:noFill/>
          </p:spPr>
          <p:txBody>
            <a:bodyPr wrap="square" rtlCol="0">
              <a:spAutoFit/>
            </a:bodyPr>
            <a:lstStyle/>
            <a:p>
              <a:pPr>
                <a:lnSpc>
                  <a:spcPct val="150000"/>
                </a:lnSpc>
              </a:pPr>
              <a:r>
                <a:rPr lang="en-US" sz="2000" b="1" dirty="0" err="1">
                  <a:solidFill>
                    <a:srgbClr val="002060"/>
                  </a:solidFill>
                  <a:latin typeface="Times New Roman" panose="02020603050405020304" pitchFamily="18" charset="0"/>
                  <a:cs typeface="Times New Roman" panose="02020603050405020304" pitchFamily="18" charset="0"/>
                </a:rPr>
                <a:t>Hiểu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lầm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nhau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nhường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nhịn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nhau</a:t>
              </a:r>
              <a:endParaRPr lang="en-US" sz="2000" b="1" dirty="0">
                <a:solidFill>
                  <a:srgbClr val="00206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1113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0-3">
            <a:hlinkClick r:id="" action="ppaction://media"/>
            <a:extLst>
              <a:ext uri="{FF2B5EF4-FFF2-40B4-BE49-F238E27FC236}">
                <a16:creationId xmlns:a16="http://schemas.microsoft.com/office/drawing/2014/main" id="{3C2074F1-4238-EFA4-3CCF-77DC4D3CC4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4029" y="212785"/>
            <a:ext cx="7865744" cy="4465350"/>
          </a:xfrm>
          <a:prstGeom prst="rect">
            <a:avLst/>
          </a:prstGeom>
        </p:spPr>
      </p:pic>
    </p:spTree>
    <p:extLst>
      <p:ext uri="{BB962C8B-B14F-4D97-AF65-F5344CB8AC3E}">
        <p14:creationId xmlns:p14="http://schemas.microsoft.com/office/powerpoint/2010/main" val="92142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88CBC-29BB-90FF-BF62-2F8AAA2740D3}"/>
              </a:ext>
            </a:extLst>
          </p:cNvPr>
          <p:cNvSpPr txBox="1"/>
          <p:nvPr/>
        </p:nvSpPr>
        <p:spPr>
          <a:xfrm>
            <a:off x="855508" y="228852"/>
            <a:ext cx="7839456" cy="461665"/>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Điều gì sẽ xảy ra nếu mâu thuẫn không được giải quyết?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Thought Bubble: Cloud 2">
            <a:extLst>
              <a:ext uri="{FF2B5EF4-FFF2-40B4-BE49-F238E27FC236}">
                <a16:creationId xmlns:a16="http://schemas.microsoft.com/office/drawing/2014/main" id="{EFC15C39-586C-9F90-3D16-2AD2C5383448}"/>
              </a:ext>
            </a:extLst>
          </p:cNvPr>
          <p:cNvSpPr/>
          <p:nvPr/>
        </p:nvSpPr>
        <p:spPr>
          <a:xfrm>
            <a:off x="2833007" y="690517"/>
            <a:ext cx="6031470" cy="3041900"/>
          </a:xfrm>
          <a:prstGeom prst="cloudCallout">
            <a:avLst>
              <a:gd name="adj1" fmla="val -42507"/>
              <a:gd name="adj2" fmla="val 58898"/>
            </a:avLst>
          </a:prstGeom>
          <a:solidFill>
            <a:srgbClr val="00B0F0"/>
          </a:solidFill>
          <a:ln w="38100">
            <a:solidFill>
              <a:srgbClr val="FFFF00"/>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Nếu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thuẫn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được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giải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quyết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chúng</a:t>
            </a:r>
            <a:r>
              <a:rPr lang="en-US" sz="2800" b="1" dirty="0">
                <a:solidFill>
                  <a:schemeClr val="bg1"/>
                </a:solidFill>
                <a:latin typeface="Times New Roman" panose="02020603050405020304" pitchFamily="18" charset="0"/>
                <a:cs typeface="Times New Roman" panose="02020603050405020304" pitchFamily="18" charset="0"/>
              </a:rPr>
              <a:t> ta </a:t>
            </a:r>
            <a:r>
              <a:rPr lang="en-US" sz="2800" b="1" dirty="0" err="1">
                <a:solidFill>
                  <a:schemeClr val="bg1"/>
                </a:solidFill>
                <a:latin typeface="Times New Roman" panose="02020603050405020304" pitchFamily="18" charset="0"/>
                <a:cs typeface="Times New Roman" panose="02020603050405020304" pitchFamily="18" charset="0"/>
              </a:rPr>
              <a:t>sẽ</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buồn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bực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dễ</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gây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hận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thù</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ghen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ghét</a:t>
            </a:r>
            <a:r>
              <a:rPr lang="en-US" sz="2800" b="1" dirty="0">
                <a:solidFill>
                  <a:schemeClr val="bg1"/>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6C663B8-EBDC-C573-FD26-23CB301CD52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361306" y="2438671"/>
            <a:ext cx="2709612" cy="2331243"/>
          </a:xfrm>
          <a:prstGeom prst="rect">
            <a:avLst/>
          </a:prstGeom>
          <a:ln>
            <a:noFill/>
          </a:ln>
          <a:effectLst>
            <a:softEdge rad="112500"/>
          </a:effectLst>
        </p:spPr>
      </p:pic>
    </p:spTree>
    <p:extLst>
      <p:ext uri="{BB962C8B-B14F-4D97-AF65-F5344CB8AC3E}">
        <p14:creationId xmlns:p14="http://schemas.microsoft.com/office/powerpoint/2010/main" val="268601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E8F3B8-0860-4DB4-83C8-7388D8152C61}"/>
              </a:ext>
            </a:extLst>
          </p:cNvPr>
          <p:cNvGrpSpPr/>
          <p:nvPr/>
        </p:nvGrpSpPr>
        <p:grpSpPr>
          <a:xfrm>
            <a:off x="2786445" y="101578"/>
            <a:ext cx="3279956" cy="1661227"/>
            <a:chOff x="1484555" y="2936836"/>
            <a:chExt cx="4098663" cy="1840231"/>
          </a:xfrm>
        </p:grpSpPr>
        <p:sp>
          <p:nvSpPr>
            <p:cNvPr id="6" name="Explosion: 8 Points 5">
              <a:extLst>
                <a:ext uri="{FF2B5EF4-FFF2-40B4-BE49-F238E27FC236}">
                  <a16:creationId xmlns:a16="http://schemas.microsoft.com/office/drawing/2014/main" id="{98701B25-59F8-4424-9147-8D133A80921B}"/>
                </a:ext>
              </a:extLst>
            </p:cNvPr>
            <p:cNvSpPr/>
            <p:nvPr/>
          </p:nvSpPr>
          <p:spPr>
            <a:xfrm>
              <a:off x="1484555" y="2936836"/>
              <a:ext cx="4098663" cy="1840231"/>
            </a:xfrm>
            <a:prstGeom prst="irregularSeal1">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C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213054"/>
                </a:solidFill>
                <a:effectLst/>
                <a:uLnTx/>
                <a:uFillTx/>
                <a:latin typeface="+mj-lt"/>
                <a:ea typeface="+mn-ea"/>
                <a:cs typeface="+mn-cs"/>
              </a:endParaRPr>
            </a:p>
          </p:txBody>
        </p:sp>
        <p:sp>
          <p:nvSpPr>
            <p:cNvPr id="7" name="TextBox 6">
              <a:extLst>
                <a:ext uri="{FF2B5EF4-FFF2-40B4-BE49-F238E27FC236}">
                  <a16:creationId xmlns:a16="http://schemas.microsoft.com/office/drawing/2014/main" id="{AC17F4B8-5D40-43E2-B3E6-AB66F6E83BF7}"/>
                </a:ext>
              </a:extLst>
            </p:cNvPr>
            <p:cNvSpPr txBox="1"/>
            <p:nvPr/>
          </p:nvSpPr>
          <p:spPr>
            <a:xfrm>
              <a:off x="2065076" y="3567152"/>
              <a:ext cx="2937620" cy="5795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vi-VN" sz="28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LUẬN</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8" name="Scroll: Horizontal 7">
            <a:extLst>
              <a:ext uri="{FF2B5EF4-FFF2-40B4-BE49-F238E27FC236}">
                <a16:creationId xmlns:a16="http://schemas.microsoft.com/office/drawing/2014/main" id="{984A995B-AD76-49BB-BE6E-5A9B685BECF8}"/>
              </a:ext>
            </a:extLst>
          </p:cNvPr>
          <p:cNvSpPr/>
          <p:nvPr/>
        </p:nvSpPr>
        <p:spPr>
          <a:xfrm>
            <a:off x="911543" y="1624693"/>
            <a:ext cx="7701778" cy="2975808"/>
          </a:xfrm>
          <a:prstGeom prst="horizontalScroll">
            <a:avLst>
              <a:gd name="adj" fmla="val 717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Times New Roman" panose="02020603050405020304" pitchFamily="18" charset="0"/>
                <a:cs typeface="Times New Roman" panose="02020603050405020304" pitchFamily="18" charset="0"/>
              </a:rPr>
              <a:t>Trong học tập, sinh hoạt và vui chơi với bạn, không tránh khỏi có những mâu thuẫn, tranh cãi nảy sinh. Ai cũng có thể gặp các tình huống như vậy. Mâu thuẫn có thể xuất hiện từ lời nói, hành động không hợp lí, bị hiểu lầm. Mâu thuẫn cần được giải quyết tích cực, nếu không, chúng ta cũng sẽ không vui, buồn bực.</a:t>
            </a:r>
          </a:p>
        </p:txBody>
      </p:sp>
    </p:spTree>
    <p:custDataLst>
      <p:tags r:id="rId1"/>
    </p:custDataLst>
    <p:extLst>
      <p:ext uri="{BB962C8B-B14F-4D97-AF65-F5344CB8AC3E}">
        <p14:creationId xmlns:p14="http://schemas.microsoft.com/office/powerpoint/2010/main" val="12625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theme hdtt[20210610095745176].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567</Words>
  <Application>Microsoft Office PowerPoint</Application>
  <PresentationFormat>On-screen Show (16:9)</PresentationFormat>
  <Paragraphs>47</Paragraphs>
  <Slides>15</Slides>
  <Notes>1</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UTM Cookies</vt:lpstr>
      <vt:lpstr>等线</vt:lpstr>
      <vt:lpstr>Calibri Light</vt:lpstr>
      <vt:lpstr>Pangolin</vt:lpstr>
      <vt:lpstr>Baloo 2</vt:lpstr>
      <vt:lpstr>Arial</vt:lpstr>
      <vt:lpstr>UTM Androgyne</vt:lpstr>
      <vt:lpstr>Wingdings</vt:lpstr>
      <vt:lpstr>Calibri</vt:lpstr>
      <vt:lpstr>Times New Roman</vt:lpstr>
      <vt:lpstr>English Vocabulary Workshop by Slidesgo</vt:lpstr>
      <vt:lpstr>1_English Vocabulary Workshop by Slidesgo</vt:lpstr>
      <vt:lpstr>Office 主题</vt:lpstr>
      <vt:lpstr>Bài 10: Tìm sự trợ giúp để giữ gìn tình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Nguyễn Thu Hường</cp:lastModifiedBy>
  <cp:revision>50</cp:revision>
  <dcterms:modified xsi:type="dcterms:W3CDTF">2022-11-03T14:37:45Z</dcterms:modified>
</cp:coreProperties>
</file>