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1" r:id="rId3"/>
    <p:sldMasterId id="2147483706" r:id="rId4"/>
    <p:sldMasterId id="2147483712" r:id="rId5"/>
    <p:sldMasterId id="2147483718" r:id="rId6"/>
  </p:sldMasterIdLst>
  <p:notesMasterIdLst>
    <p:notesMasterId r:id="rId25"/>
  </p:notesMasterIdLst>
  <p:sldIdLst>
    <p:sldId id="258" r:id="rId7"/>
    <p:sldId id="515" r:id="rId8"/>
    <p:sldId id="259" r:id="rId9"/>
    <p:sldId id="516" r:id="rId10"/>
    <p:sldId id="260" r:id="rId11"/>
    <p:sldId id="262" r:id="rId12"/>
    <p:sldId id="288" r:id="rId13"/>
    <p:sldId id="266" r:id="rId14"/>
    <p:sldId id="276" r:id="rId15"/>
    <p:sldId id="269" r:id="rId16"/>
    <p:sldId id="278" r:id="rId17"/>
    <p:sldId id="279" r:id="rId18"/>
    <p:sldId id="517" r:id="rId19"/>
    <p:sldId id="518" r:id="rId20"/>
    <p:sldId id="519" r:id="rId21"/>
    <p:sldId id="520" r:id="rId22"/>
    <p:sldId id="270"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E7389-399C-4822-807B-CD18106C39EA}" type="datetimeFigureOut">
              <a:rPr lang="en-US" smtClean="0"/>
              <a:t>10/22/2022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C2C0F3-76B8-4BA5-922D-30B560B7430C}" type="slidenum">
              <a:rPr lang="en-US" smtClean="0"/>
              <a:t>‹#›</a:t>
            </a:fld>
            <a:endParaRPr lang="en-US"/>
          </a:p>
        </p:txBody>
      </p:sp>
    </p:spTree>
    <p:extLst>
      <p:ext uri="{BB962C8B-B14F-4D97-AF65-F5344CB8AC3E}">
        <p14:creationId xmlns:p14="http://schemas.microsoft.com/office/powerpoint/2010/main" val="918643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420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7939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051885" y="5025030"/>
            <a:ext cx="7976326" cy="1717393"/>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KÍNH TRỌNG</a:t>
            </a:r>
            <a:r>
              <a:rPr kumimoji="0" lang="en-US"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a:t>
            </a: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6216288" y="471706"/>
            <a:ext cx="5501158" cy="5501158"/>
          </a:xfrm>
          <a:prstGeom prst="rect">
            <a:avLst/>
          </a:prstGeom>
        </p:spPr>
      </p:pic>
    </p:spTree>
    <p:extLst>
      <p:ext uri="{BB962C8B-B14F-4D97-AF65-F5344CB8AC3E}">
        <p14:creationId xmlns:p14="http://schemas.microsoft.com/office/powerpoint/2010/main" val="547701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03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39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677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677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235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4993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825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4115741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771193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23224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17" name="Group 16">
            <a:extLst>
              <a:ext uri="{FF2B5EF4-FFF2-40B4-BE49-F238E27FC236}">
                <a16:creationId xmlns:a16="http://schemas.microsoft.com/office/drawing/2014/main" id="{FCC409D7-DEED-4CFC-8307-14A64DE36C48}"/>
              </a:ext>
            </a:extLst>
          </p:cNvPr>
          <p:cNvGrpSpPr/>
          <p:nvPr userDrawn="1"/>
        </p:nvGrpSpPr>
        <p:grpSpPr>
          <a:xfrm>
            <a:off x="340636" y="254000"/>
            <a:ext cx="2816950" cy="1489289"/>
            <a:chOff x="569798" y="1124402"/>
            <a:chExt cx="2816950" cy="1489289"/>
          </a:xfrm>
        </p:grpSpPr>
        <p:pic>
          <p:nvPicPr>
            <p:cNvPr id="18" name="Picture 17">
              <a:extLst>
                <a:ext uri="{FF2B5EF4-FFF2-40B4-BE49-F238E27FC236}">
                  <a16:creationId xmlns:a16="http://schemas.microsoft.com/office/drawing/2014/main"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Tree>
    <p:extLst>
      <p:ext uri="{BB962C8B-B14F-4D97-AF65-F5344CB8AC3E}">
        <p14:creationId xmlns:p14="http://schemas.microsoft.com/office/powerpoint/2010/main" val="239584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950324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357296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464637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4051966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229362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404427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547563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963786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10/22/2022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847750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90888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id="{90E6472D-54EF-4287-864C-0208D6E93C5C}"/>
              </a:ext>
            </a:extLst>
          </p:cNvPr>
          <p:cNvGrpSpPr/>
          <p:nvPr userDrawn="1"/>
        </p:nvGrpSpPr>
        <p:grpSpPr>
          <a:xfrm>
            <a:off x="433342" y="358589"/>
            <a:ext cx="2816950" cy="1288726"/>
            <a:chOff x="500062" y="2851475"/>
            <a:chExt cx="2816950" cy="1288726"/>
          </a:xfrm>
        </p:grpSpPr>
        <p:pic>
          <p:nvPicPr>
            <p:cNvPr id="5" name="Picture 4">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6" name="TextBox 5">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Tree>
    <p:extLst>
      <p:ext uri="{BB962C8B-B14F-4D97-AF65-F5344CB8AC3E}">
        <p14:creationId xmlns:p14="http://schemas.microsoft.com/office/powerpoint/2010/main" val="141282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24147087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pPr/>
              <a:t>10/22/2022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699401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051885" y="5025030"/>
            <a:ext cx="7976326" cy="1717393"/>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KÍNH TRỌNG</a:t>
            </a:r>
            <a:r>
              <a:rPr kumimoji="0" lang="en-US"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a:t>
            </a: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6216288" y="471706"/>
            <a:ext cx="5501158" cy="5501158"/>
          </a:xfrm>
          <a:prstGeom prst="rect">
            <a:avLst/>
          </a:prstGeom>
        </p:spPr>
      </p:pic>
    </p:spTree>
    <p:extLst>
      <p:ext uri="{BB962C8B-B14F-4D97-AF65-F5344CB8AC3E}">
        <p14:creationId xmlns:p14="http://schemas.microsoft.com/office/powerpoint/2010/main" val="2086136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17" name="Group 16">
            <a:extLst>
              <a:ext uri="{FF2B5EF4-FFF2-40B4-BE49-F238E27FC236}">
                <a16:creationId xmlns:a16="http://schemas.microsoft.com/office/drawing/2014/main" id="{FCC409D7-DEED-4CFC-8307-14A64DE36C48}"/>
              </a:ext>
            </a:extLst>
          </p:cNvPr>
          <p:cNvGrpSpPr/>
          <p:nvPr userDrawn="1"/>
        </p:nvGrpSpPr>
        <p:grpSpPr>
          <a:xfrm>
            <a:off x="340636" y="254000"/>
            <a:ext cx="2816950" cy="1489289"/>
            <a:chOff x="569798" y="1124402"/>
            <a:chExt cx="2816950" cy="1489289"/>
          </a:xfrm>
        </p:grpSpPr>
        <p:pic>
          <p:nvPicPr>
            <p:cNvPr id="18" name="Picture 17">
              <a:extLst>
                <a:ext uri="{FF2B5EF4-FFF2-40B4-BE49-F238E27FC236}">
                  <a16:creationId xmlns:a16="http://schemas.microsoft.com/office/drawing/2014/main"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Tree>
    <p:extLst>
      <p:ext uri="{BB962C8B-B14F-4D97-AF65-F5344CB8AC3E}">
        <p14:creationId xmlns:p14="http://schemas.microsoft.com/office/powerpoint/2010/main" val="2545454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id="{90E6472D-54EF-4287-864C-0208D6E93C5C}"/>
              </a:ext>
            </a:extLst>
          </p:cNvPr>
          <p:cNvGrpSpPr/>
          <p:nvPr userDrawn="1"/>
        </p:nvGrpSpPr>
        <p:grpSpPr>
          <a:xfrm>
            <a:off x="433342" y="358589"/>
            <a:ext cx="2816950" cy="1288726"/>
            <a:chOff x="500062" y="2851475"/>
            <a:chExt cx="2816950" cy="1288726"/>
          </a:xfrm>
        </p:grpSpPr>
        <p:pic>
          <p:nvPicPr>
            <p:cNvPr id="5" name="Picture 4">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6" name="TextBox 5">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Tree>
    <p:extLst>
      <p:ext uri="{BB962C8B-B14F-4D97-AF65-F5344CB8AC3E}">
        <p14:creationId xmlns:p14="http://schemas.microsoft.com/office/powerpoint/2010/main" val="26821202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id="{428A1BE0-E469-4869-8417-DE9B9EC6F2B4}"/>
              </a:ext>
            </a:extLst>
          </p:cNvPr>
          <p:cNvGrpSpPr/>
          <p:nvPr userDrawn="1"/>
        </p:nvGrpSpPr>
        <p:grpSpPr>
          <a:xfrm>
            <a:off x="309388" y="254280"/>
            <a:ext cx="2677424" cy="1274454"/>
            <a:chOff x="479771" y="4186500"/>
            <a:chExt cx="2677424" cy="1274454"/>
          </a:xfrm>
        </p:grpSpPr>
        <p:pic>
          <p:nvPicPr>
            <p:cNvPr id="5" name="Picture 4">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6" name="TextBox 5">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Tree>
    <p:extLst>
      <p:ext uri="{BB962C8B-B14F-4D97-AF65-F5344CB8AC3E}">
        <p14:creationId xmlns:p14="http://schemas.microsoft.com/office/powerpoint/2010/main" val="1438167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847680626"/>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preserve="1" userDrawn="1">
  <p:cSld name="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051885" y="5025030"/>
            <a:ext cx="7976326" cy="1717393"/>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KÍNH TRỌNG</a:t>
            </a:r>
            <a:r>
              <a:rPr kumimoji="0" lang="en-US"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a:t>
            </a: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6216288" y="471706"/>
            <a:ext cx="5501158" cy="5501158"/>
          </a:xfrm>
          <a:prstGeom prst="rect">
            <a:avLst/>
          </a:prstGeom>
        </p:spPr>
      </p:pic>
    </p:spTree>
    <p:extLst>
      <p:ext uri="{BB962C8B-B14F-4D97-AF65-F5344CB8AC3E}">
        <p14:creationId xmlns:p14="http://schemas.microsoft.com/office/powerpoint/2010/main" val="2239376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17" name="Group 16">
            <a:extLst>
              <a:ext uri="{FF2B5EF4-FFF2-40B4-BE49-F238E27FC236}">
                <a16:creationId xmlns:a16="http://schemas.microsoft.com/office/drawing/2014/main" id="{FCC409D7-DEED-4CFC-8307-14A64DE36C48}"/>
              </a:ext>
            </a:extLst>
          </p:cNvPr>
          <p:cNvGrpSpPr/>
          <p:nvPr userDrawn="1"/>
        </p:nvGrpSpPr>
        <p:grpSpPr>
          <a:xfrm>
            <a:off x="340636" y="254000"/>
            <a:ext cx="2816950" cy="1489289"/>
            <a:chOff x="569798" y="1124402"/>
            <a:chExt cx="2816950" cy="1489289"/>
          </a:xfrm>
        </p:grpSpPr>
        <p:pic>
          <p:nvPicPr>
            <p:cNvPr id="18" name="Picture 17">
              <a:extLst>
                <a:ext uri="{FF2B5EF4-FFF2-40B4-BE49-F238E27FC236}">
                  <a16:creationId xmlns:a16="http://schemas.microsoft.com/office/drawing/2014/main"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Tree>
    <p:extLst>
      <p:ext uri="{BB962C8B-B14F-4D97-AF65-F5344CB8AC3E}">
        <p14:creationId xmlns:p14="http://schemas.microsoft.com/office/powerpoint/2010/main" val="310718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id="{90E6472D-54EF-4287-864C-0208D6E93C5C}"/>
              </a:ext>
            </a:extLst>
          </p:cNvPr>
          <p:cNvGrpSpPr/>
          <p:nvPr userDrawn="1"/>
        </p:nvGrpSpPr>
        <p:grpSpPr>
          <a:xfrm>
            <a:off x="433342" y="358589"/>
            <a:ext cx="2816950" cy="1288726"/>
            <a:chOff x="500062" y="2851475"/>
            <a:chExt cx="2816950" cy="1288726"/>
          </a:xfrm>
        </p:grpSpPr>
        <p:pic>
          <p:nvPicPr>
            <p:cNvPr id="5" name="Picture 4">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6" name="TextBox 5">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Tree>
    <p:extLst>
      <p:ext uri="{BB962C8B-B14F-4D97-AF65-F5344CB8AC3E}">
        <p14:creationId xmlns:p14="http://schemas.microsoft.com/office/powerpoint/2010/main" val="723165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id="{428A1BE0-E469-4869-8417-DE9B9EC6F2B4}"/>
              </a:ext>
            </a:extLst>
          </p:cNvPr>
          <p:cNvGrpSpPr/>
          <p:nvPr userDrawn="1"/>
        </p:nvGrpSpPr>
        <p:grpSpPr>
          <a:xfrm>
            <a:off x="309388" y="254280"/>
            <a:ext cx="2677424" cy="1274454"/>
            <a:chOff x="479771" y="4186500"/>
            <a:chExt cx="2677424" cy="1274454"/>
          </a:xfrm>
        </p:grpSpPr>
        <p:pic>
          <p:nvPicPr>
            <p:cNvPr id="5" name="Picture 4">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6" name="TextBox 5">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Tree>
    <p:extLst>
      <p:ext uri="{BB962C8B-B14F-4D97-AF65-F5344CB8AC3E}">
        <p14:creationId xmlns:p14="http://schemas.microsoft.com/office/powerpoint/2010/main" val="21509476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id="{428A1BE0-E469-4869-8417-DE9B9EC6F2B4}"/>
              </a:ext>
            </a:extLst>
          </p:cNvPr>
          <p:cNvGrpSpPr/>
          <p:nvPr userDrawn="1"/>
        </p:nvGrpSpPr>
        <p:grpSpPr>
          <a:xfrm>
            <a:off x="309388" y="254280"/>
            <a:ext cx="2677424" cy="1274454"/>
            <a:chOff x="479771" y="4186500"/>
            <a:chExt cx="2677424" cy="1274454"/>
          </a:xfrm>
        </p:grpSpPr>
        <p:pic>
          <p:nvPicPr>
            <p:cNvPr id="5" name="Picture 4">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6" name="TextBox 5">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Tree>
    <p:extLst>
      <p:ext uri="{BB962C8B-B14F-4D97-AF65-F5344CB8AC3E}">
        <p14:creationId xmlns:p14="http://schemas.microsoft.com/office/powerpoint/2010/main" val="18450514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68822266"/>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017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06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540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830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366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478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031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490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11480981"/>
      </p:ext>
    </p:extLst>
  </p:cSld>
  <p:clrMapOvr>
    <a:masterClrMapping/>
  </p:clrMapOvr>
  <p:transition spd="slow">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487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444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053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4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43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802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3754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4.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5.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0688846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27564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l="-5000" t="-6000" r="-5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10/22/2022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p14="http://schemas.microsoft.com/office/powerpoint/2010/main" val="131750857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22324386"/>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88246797"/>
      </p:ext>
    </p:extLst>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313372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4.wdp"/><Relationship Id="rId3" Type="http://schemas.openxmlformats.org/officeDocument/2006/relationships/slideLayout" Target="../slideLayouts/slideLayout18.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4.wdp"/><Relationship Id="rId3" Type="http://schemas.openxmlformats.org/officeDocument/2006/relationships/slideLayout" Target="../slideLayouts/slideLayout18.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4.wdp"/><Relationship Id="rId3" Type="http://schemas.openxmlformats.org/officeDocument/2006/relationships/slideLayout" Target="../slideLayouts/slideLayout18.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7.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34.xml"/><Relationship Id="rId6" Type="http://schemas.openxmlformats.org/officeDocument/2006/relationships/image" Target="../media/image19.png"/><Relationship Id="rId5" Type="http://schemas.microsoft.com/office/2007/relationships/hdphoto" Target="../media/hdphoto9.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34.xml"/><Relationship Id="rId5" Type="http://schemas.microsoft.com/office/2007/relationships/hdphoto" Target="../media/hdphoto13.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07" y="91441"/>
            <a:ext cx="164981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srgbClr val="4A88BC"/>
                  </a:solidFill>
                </a:ln>
                <a:solidFill>
                  <a:srgbClr val="FFFFFF"/>
                </a:solidFill>
                <a:effectLst>
                  <a:glow rad="101600">
                    <a:srgbClr val="A2CF9D">
                      <a:satMod val="175000"/>
                      <a:alpha val="40000"/>
                    </a:srgbClr>
                  </a:glow>
                </a:effectLst>
                <a:uLnTx/>
                <a:uFillTx/>
                <a:latin typeface="Arial" panose="020B0604020202020204" pitchFamily="34" charset="0"/>
                <a:ea typeface="+mn-ea"/>
                <a:cs typeface="Arial" panose="020B0604020202020204" pitchFamily="34" charset="0"/>
              </a:rPr>
              <a:t>Bài</a:t>
            </a:r>
            <a:r>
              <a:rPr kumimoji="0" lang="en-US" sz="4800" b="0" i="0" u="none" strike="noStrike" kern="1200" cap="none" spc="0" normalizeH="0" baseline="0" noProof="0" dirty="0">
                <a:ln>
                  <a:solidFill>
                    <a:srgbClr val="4A88BC"/>
                  </a:solidFill>
                </a:ln>
                <a:solidFill>
                  <a:srgbClr val="FFFFFF"/>
                </a:solidFill>
                <a:effectLst>
                  <a:glow rad="101600">
                    <a:srgbClr val="A2CF9D">
                      <a:satMod val="175000"/>
                      <a:alpha val="40000"/>
                    </a:srgbClr>
                  </a:glow>
                </a:effectLst>
                <a:uLnTx/>
                <a:uFillTx/>
                <a:latin typeface="Arial" panose="020B0604020202020204" pitchFamily="34" charset="0"/>
                <a:ea typeface="+mn-ea"/>
                <a:cs typeface="Arial" panose="020B0604020202020204" pitchFamily="34" charset="0"/>
              </a:rPr>
              <a:t> 4</a:t>
            </a:r>
          </a:p>
        </p:txBody>
      </p:sp>
      <p:sp>
        <p:nvSpPr>
          <p:cNvPr id="3" name="TextBox 2"/>
          <p:cNvSpPr txBox="1"/>
          <p:nvPr/>
        </p:nvSpPr>
        <p:spPr>
          <a:xfrm>
            <a:off x="412204" y="2879636"/>
            <a:ext cx="58057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solidFill>
                    <a:srgbClr val="3D77A8"/>
                  </a:solidFill>
                </a:ln>
                <a:solidFill>
                  <a:srgbClr val="4A88BC"/>
                </a:solidFill>
                <a:effectLst/>
                <a:uLnTx/>
                <a:uFillTx/>
                <a:latin typeface="Arial" panose="020B0604020202020204" pitchFamily="34" charset="0"/>
                <a:ea typeface="+mn-ea"/>
                <a:cs typeface="Arial" panose="020B0604020202020204" pitchFamily="34" charset="0"/>
              </a:rPr>
              <a:t>YÊU QUÝ BẠN BÈ</a:t>
            </a:r>
          </a:p>
        </p:txBody>
      </p:sp>
    </p:spTree>
    <p:extLst>
      <p:ext uri="{BB962C8B-B14F-4D97-AF65-F5344CB8AC3E}">
        <p14:creationId xmlns:p14="http://schemas.microsoft.com/office/powerpoint/2010/main" val="3767482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278778" y="757646"/>
            <a:ext cx="8386355" cy="5680017"/>
            <a:chOff x="2782389" y="759971"/>
            <a:chExt cx="8556170" cy="5677692"/>
          </a:xfrm>
        </p:grpSpPr>
        <p:pic>
          <p:nvPicPr>
            <p:cNvPr id="8" name="Picture 7"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2291" r="6459"/>
            <a:stretch/>
          </p:blipFill>
          <p:spPr>
            <a:xfrm>
              <a:off x="2847703" y="759971"/>
              <a:ext cx="8490856" cy="5677692"/>
            </a:xfrm>
            <a:prstGeom prst="snip2SameRect">
              <a:avLst>
                <a:gd name="adj1" fmla="val 12526"/>
                <a:gd name="adj2" fmla="val 0"/>
              </a:avLst>
            </a:prstGeom>
          </p:spPr>
        </p:pic>
        <p:sp>
          <p:nvSpPr>
            <p:cNvPr id="9" name="Freeform 8"/>
            <p:cNvSpPr/>
            <p:nvPr/>
          </p:nvSpPr>
          <p:spPr>
            <a:xfrm>
              <a:off x="2782389" y="1436914"/>
              <a:ext cx="5042262" cy="2873829"/>
            </a:xfrm>
            <a:custGeom>
              <a:avLst/>
              <a:gdLst>
                <a:gd name="connsiteX0" fmla="*/ 26125 w 5042262"/>
                <a:gd name="connsiteY0" fmla="*/ 143692 h 2873829"/>
                <a:gd name="connsiteX1" fmla="*/ 1018902 w 5042262"/>
                <a:gd name="connsiteY1" fmla="*/ 39189 h 2873829"/>
                <a:gd name="connsiteX2" fmla="*/ 5042262 w 5042262"/>
                <a:gd name="connsiteY2" fmla="*/ 0 h 2873829"/>
                <a:gd name="connsiteX3" fmla="*/ 5029200 w 5042262"/>
                <a:gd name="connsiteY3" fmla="*/ 2116183 h 2873829"/>
                <a:gd name="connsiteX4" fmla="*/ 4990011 w 5042262"/>
                <a:gd name="connsiteY4" fmla="*/ 2194560 h 2873829"/>
                <a:gd name="connsiteX5" fmla="*/ 4820194 w 5042262"/>
                <a:gd name="connsiteY5" fmla="*/ 1867989 h 2873829"/>
                <a:gd name="connsiteX6" fmla="*/ 4846320 w 5042262"/>
                <a:gd name="connsiteY6" fmla="*/ 1515292 h 2873829"/>
                <a:gd name="connsiteX7" fmla="*/ 4781005 w 5042262"/>
                <a:gd name="connsiteY7" fmla="*/ 1214846 h 2873829"/>
                <a:gd name="connsiteX8" fmla="*/ 4480560 w 5042262"/>
                <a:gd name="connsiteY8" fmla="*/ 1005840 h 2873829"/>
                <a:gd name="connsiteX9" fmla="*/ 4258491 w 5042262"/>
                <a:gd name="connsiteY9" fmla="*/ 1110343 h 2873829"/>
                <a:gd name="connsiteX10" fmla="*/ 4153988 w 5042262"/>
                <a:gd name="connsiteY10" fmla="*/ 1267097 h 2873829"/>
                <a:gd name="connsiteX11" fmla="*/ 4219302 w 5042262"/>
                <a:gd name="connsiteY11" fmla="*/ 1449977 h 2873829"/>
                <a:gd name="connsiteX12" fmla="*/ 4206240 w 5042262"/>
                <a:gd name="connsiteY12" fmla="*/ 1645920 h 2873829"/>
                <a:gd name="connsiteX13" fmla="*/ 4219302 w 5042262"/>
                <a:gd name="connsiteY13" fmla="*/ 1802675 h 2873829"/>
                <a:gd name="connsiteX14" fmla="*/ 3958045 w 5042262"/>
                <a:gd name="connsiteY14" fmla="*/ 2090057 h 2873829"/>
                <a:gd name="connsiteX15" fmla="*/ 3435531 w 5042262"/>
                <a:gd name="connsiteY15" fmla="*/ 1933303 h 2873829"/>
                <a:gd name="connsiteX16" fmla="*/ 3265714 w 5042262"/>
                <a:gd name="connsiteY16" fmla="*/ 2024743 h 2873829"/>
                <a:gd name="connsiteX17" fmla="*/ 3239588 w 5042262"/>
                <a:gd name="connsiteY17" fmla="*/ 2168435 h 2873829"/>
                <a:gd name="connsiteX18" fmla="*/ 3461657 w 5042262"/>
                <a:gd name="connsiteY18" fmla="*/ 2286000 h 2873829"/>
                <a:gd name="connsiteX19" fmla="*/ 3540034 w 5042262"/>
                <a:gd name="connsiteY19" fmla="*/ 2207623 h 2873829"/>
                <a:gd name="connsiteX20" fmla="*/ 3735977 w 5042262"/>
                <a:gd name="connsiteY20" fmla="*/ 2246812 h 2873829"/>
                <a:gd name="connsiteX21" fmla="*/ 3879668 w 5042262"/>
                <a:gd name="connsiteY21" fmla="*/ 2364377 h 2873829"/>
                <a:gd name="connsiteX22" fmla="*/ 3735977 w 5042262"/>
                <a:gd name="connsiteY22" fmla="*/ 2847703 h 2873829"/>
                <a:gd name="connsiteX23" fmla="*/ 3435531 w 5042262"/>
                <a:gd name="connsiteY23" fmla="*/ 2730137 h 2873829"/>
                <a:gd name="connsiteX24" fmla="*/ 3108960 w 5042262"/>
                <a:gd name="connsiteY24" fmla="*/ 2873829 h 2873829"/>
                <a:gd name="connsiteX25" fmla="*/ 2442754 w 5042262"/>
                <a:gd name="connsiteY25" fmla="*/ 2795452 h 2873829"/>
                <a:gd name="connsiteX26" fmla="*/ 2286000 w 5042262"/>
                <a:gd name="connsiteY26" fmla="*/ 2181497 h 2873829"/>
                <a:gd name="connsiteX27" fmla="*/ 2181497 w 5042262"/>
                <a:gd name="connsiteY27" fmla="*/ 2338252 h 2873829"/>
                <a:gd name="connsiteX28" fmla="*/ 1711234 w 5042262"/>
                <a:gd name="connsiteY28" fmla="*/ 2429692 h 2873829"/>
                <a:gd name="connsiteX29" fmla="*/ 1711234 w 5042262"/>
                <a:gd name="connsiteY29" fmla="*/ 2704012 h 2873829"/>
                <a:gd name="connsiteX30" fmla="*/ 1632857 w 5042262"/>
                <a:gd name="connsiteY30" fmla="*/ 2638697 h 2873829"/>
                <a:gd name="connsiteX31" fmla="*/ 1489165 w 5042262"/>
                <a:gd name="connsiteY31" fmla="*/ 2272937 h 2873829"/>
                <a:gd name="connsiteX32" fmla="*/ 1371600 w 5042262"/>
                <a:gd name="connsiteY32" fmla="*/ 2116183 h 2873829"/>
                <a:gd name="connsiteX33" fmla="*/ 1267097 w 5042262"/>
                <a:gd name="connsiteY33" fmla="*/ 2037806 h 2873829"/>
                <a:gd name="connsiteX34" fmla="*/ 0 w 5042262"/>
                <a:gd name="connsiteY34" fmla="*/ 1162595 h 2873829"/>
                <a:gd name="connsiteX35" fmla="*/ 26125 w 5042262"/>
                <a:gd name="connsiteY35" fmla="*/ 143692 h 287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42262" h="2873829">
                  <a:moveTo>
                    <a:pt x="26125" y="143692"/>
                  </a:moveTo>
                  <a:lnTo>
                    <a:pt x="1018902" y="39189"/>
                  </a:lnTo>
                  <a:lnTo>
                    <a:pt x="5042262" y="0"/>
                  </a:lnTo>
                  <a:lnTo>
                    <a:pt x="5029200" y="2116183"/>
                  </a:lnTo>
                  <a:lnTo>
                    <a:pt x="4990011" y="2194560"/>
                  </a:lnTo>
                  <a:lnTo>
                    <a:pt x="4820194" y="1867989"/>
                  </a:lnTo>
                  <a:lnTo>
                    <a:pt x="4846320" y="1515292"/>
                  </a:lnTo>
                  <a:lnTo>
                    <a:pt x="4781005" y="1214846"/>
                  </a:lnTo>
                  <a:lnTo>
                    <a:pt x="4480560" y="1005840"/>
                  </a:lnTo>
                  <a:lnTo>
                    <a:pt x="4258491" y="1110343"/>
                  </a:lnTo>
                  <a:lnTo>
                    <a:pt x="4153988" y="1267097"/>
                  </a:lnTo>
                  <a:lnTo>
                    <a:pt x="4219302" y="1449977"/>
                  </a:lnTo>
                  <a:lnTo>
                    <a:pt x="4206240" y="1645920"/>
                  </a:lnTo>
                  <a:lnTo>
                    <a:pt x="4219302" y="1802675"/>
                  </a:lnTo>
                  <a:lnTo>
                    <a:pt x="3958045" y="2090057"/>
                  </a:lnTo>
                  <a:lnTo>
                    <a:pt x="3435531" y="1933303"/>
                  </a:lnTo>
                  <a:lnTo>
                    <a:pt x="3265714" y="2024743"/>
                  </a:lnTo>
                  <a:lnTo>
                    <a:pt x="3239588" y="2168435"/>
                  </a:lnTo>
                  <a:lnTo>
                    <a:pt x="3461657" y="2286000"/>
                  </a:lnTo>
                  <a:lnTo>
                    <a:pt x="3540034" y="2207623"/>
                  </a:lnTo>
                  <a:lnTo>
                    <a:pt x="3735977" y="2246812"/>
                  </a:lnTo>
                  <a:lnTo>
                    <a:pt x="3879668" y="2364377"/>
                  </a:lnTo>
                  <a:lnTo>
                    <a:pt x="3735977" y="2847703"/>
                  </a:lnTo>
                  <a:lnTo>
                    <a:pt x="3435531" y="2730137"/>
                  </a:lnTo>
                  <a:lnTo>
                    <a:pt x="3108960" y="2873829"/>
                  </a:lnTo>
                  <a:lnTo>
                    <a:pt x="2442754" y="2795452"/>
                  </a:lnTo>
                  <a:lnTo>
                    <a:pt x="2286000" y="2181497"/>
                  </a:lnTo>
                  <a:lnTo>
                    <a:pt x="2181497" y="2338252"/>
                  </a:lnTo>
                  <a:lnTo>
                    <a:pt x="1711234" y="2429692"/>
                  </a:lnTo>
                  <a:lnTo>
                    <a:pt x="1711234" y="2704012"/>
                  </a:lnTo>
                  <a:lnTo>
                    <a:pt x="1632857" y="2638697"/>
                  </a:lnTo>
                  <a:lnTo>
                    <a:pt x="1489165" y="2272937"/>
                  </a:lnTo>
                  <a:lnTo>
                    <a:pt x="1371600" y="2116183"/>
                  </a:lnTo>
                  <a:lnTo>
                    <a:pt x="1267097" y="2037806"/>
                  </a:lnTo>
                  <a:lnTo>
                    <a:pt x="0" y="1162595"/>
                  </a:lnTo>
                  <a:lnTo>
                    <a:pt x="26125" y="143692"/>
                  </a:ln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C025334-9B63-44D3-957B-00AB8843D486}"/>
                </a:ext>
              </a:extLst>
            </p:cNvPr>
            <p:cNvSpPr txBox="1"/>
            <p:nvPr/>
          </p:nvSpPr>
          <p:spPr>
            <a:xfrm>
              <a:off x="1095960" y="2199885"/>
              <a:ext cx="77590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làm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gì</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huống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sp>
        <p:nvSpPr>
          <p:cNvPr id="6" name="TextBox 5"/>
          <p:cNvSpPr txBox="1"/>
          <p:nvPr/>
        </p:nvSpPr>
        <p:spPr>
          <a:xfrm>
            <a:off x="1443423" y="1930977"/>
            <a:ext cx="54216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Cô</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giáo</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phát</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động</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phong</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trào</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quyên</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góp</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ủng</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hộ</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vùng</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lũ</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lụt</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a:t>
            </a:r>
          </a:p>
        </p:txBody>
      </p:sp>
      <p:sp>
        <p:nvSpPr>
          <p:cNvPr id="11" name="Rectangle: Rounded Corners 10">
            <a:extLst>
              <a:ext uri="{FF2B5EF4-FFF2-40B4-BE49-F238E27FC236}">
                <a16:creationId xmlns:a16="http://schemas.microsoft.com/office/drawing/2014/main" id="{E35042B8-FDEA-9BC5-3BB3-81FB8F75B45E}"/>
              </a:ext>
            </a:extLst>
          </p:cNvPr>
          <p:cNvSpPr/>
          <p:nvPr/>
        </p:nvSpPr>
        <p:spPr>
          <a:xfrm>
            <a:off x="391755" y="3218552"/>
            <a:ext cx="2686725" cy="2875006"/>
          </a:xfrm>
          <a:prstGeom prst="roundRect">
            <a:avLst/>
          </a:prstGeom>
          <a:solidFill>
            <a:srgbClr val="00B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cùng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tham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gia</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vào</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phong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trào</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quyên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góp</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ủng</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hộ</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243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45" t="2094" r="1884" b="3670"/>
          <a:stretch/>
        </p:blipFill>
        <p:spPr>
          <a:xfrm>
            <a:off x="4347934" y="2052320"/>
            <a:ext cx="7369449" cy="4312196"/>
          </a:xfrm>
          <a:prstGeom prst="round2DiagRect">
            <a:avLst>
              <a:gd name="adj1" fmla="val 25026"/>
              <a:gd name="adj2" fmla="val 9608"/>
            </a:avLst>
          </a:prstGeom>
        </p:spPr>
      </p:pic>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C025334-9B63-44D3-957B-00AB8843D486}"/>
                </a:ext>
              </a:extLst>
            </p:cNvPr>
            <p:cNvSpPr txBox="1"/>
            <p:nvPr/>
          </p:nvSpPr>
          <p:spPr>
            <a:xfrm>
              <a:off x="1095960" y="2199885"/>
              <a:ext cx="77590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làm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gì</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huống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sp>
        <p:nvSpPr>
          <p:cNvPr id="5" name="TextBox 4"/>
          <p:cNvSpPr txBox="1"/>
          <p:nvPr/>
        </p:nvSpPr>
        <p:spPr>
          <a:xfrm>
            <a:off x="3128531" y="1369274"/>
            <a:ext cx="792264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lớp</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hoàn</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cảnh</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khó</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khăn</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bố</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ốm</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nặng</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a:t>
            </a:r>
          </a:p>
        </p:txBody>
      </p:sp>
      <p:sp>
        <p:nvSpPr>
          <p:cNvPr id="9" name="Scroll: Horizontal 8">
            <a:extLst>
              <a:ext uri="{FF2B5EF4-FFF2-40B4-BE49-F238E27FC236}">
                <a16:creationId xmlns:a16="http://schemas.microsoft.com/office/drawing/2014/main" id="{6B09BD1C-4E7C-4D46-B308-9CE7234BE988}"/>
              </a:ext>
            </a:extLst>
          </p:cNvPr>
          <p:cNvSpPr/>
          <p:nvPr/>
        </p:nvSpPr>
        <p:spPr>
          <a:xfrm>
            <a:off x="433228" y="2733497"/>
            <a:ext cx="3743149" cy="2611520"/>
          </a:xfrm>
          <a:prstGeom prst="horizontalScroll">
            <a:avLst/>
          </a:prstGeom>
          <a:solidFill>
            <a:srgbClr val="7030A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Cả</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lớp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tổ</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chức</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quyên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góp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tiền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thăm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tặng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cho</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bố</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7251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8285189" cy="523220"/>
            <a:chOff x="569825" y="2199885"/>
            <a:chExt cx="8285189" cy="523220"/>
          </a:xfrm>
        </p:grpSpPr>
        <p:sp>
          <p:nvSpPr>
            <p:cNvPr id="3" name="Oval 2">
              <a:extLst>
                <a:ext uri="{FF2B5EF4-FFF2-40B4-BE49-F238E27FC236}">
                  <a16:creationId xmlns:a16="http://schemas.microsoft.com/office/drawing/2014/main"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2</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C025334-9B63-44D3-957B-00AB8843D486}"/>
                </a:ext>
              </a:extLst>
            </p:cNvPr>
            <p:cNvSpPr txBox="1"/>
            <p:nvPr/>
          </p:nvSpPr>
          <p:spPr>
            <a:xfrm>
              <a:off x="1095960" y="2199885"/>
              <a:ext cx="77590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sẽ</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làm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gì</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trong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các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huống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sau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grpSp>
      <p:sp>
        <p:nvSpPr>
          <p:cNvPr id="5" name="TextBox 4"/>
          <p:cNvSpPr txBox="1"/>
          <p:nvPr/>
        </p:nvSpPr>
        <p:spPr>
          <a:xfrm>
            <a:off x="483325" y="1630531"/>
            <a:ext cx="113516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3.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nhóm</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đuổi</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bắt</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ở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sân</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bạn</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bị</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ngã</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rất</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7A4934"/>
                </a:solidFill>
                <a:effectLst/>
                <a:uLnTx/>
                <a:uFillTx/>
                <a:latin typeface="Times New Roman" panose="02020603050405020304" pitchFamily="18" charset="0"/>
                <a:cs typeface="Times New Roman" panose="02020603050405020304" pitchFamily="18" charset="0"/>
              </a:rPr>
              <a:t>đau</a:t>
            </a:r>
            <a:r>
              <a:rPr kumimoji="0" lang="en-US" sz="2800" b="0" i="0" u="none" strike="noStrike" kern="1200" cap="none" spc="0" normalizeH="0" baseline="0" noProof="0" dirty="0">
                <a:ln>
                  <a:noFill/>
                </a:ln>
                <a:solidFill>
                  <a:srgbClr val="7A4934"/>
                </a:solidFill>
                <a:effectLst/>
                <a:uLnTx/>
                <a:uFillTx/>
                <a:latin typeface="Times New Roman" panose="02020603050405020304" pitchFamily="18" charset="0"/>
                <a:cs typeface="Times New Roman" panose="02020603050405020304" pitchFamily="18" charset="0"/>
              </a:rPr>
              <a:t>.</a:t>
            </a:r>
          </a:p>
        </p:txBody>
      </p:sp>
      <p:pic>
        <p:nvPicPr>
          <p:cNvPr id="6" name="Picture 5"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94793" y="2179151"/>
            <a:ext cx="7335517" cy="4284461"/>
          </a:xfrm>
          <a:prstGeom prst="rect">
            <a:avLst/>
          </a:prstGeom>
        </p:spPr>
      </p:pic>
      <p:sp>
        <p:nvSpPr>
          <p:cNvPr id="7" name="Scroll: Horizontal 6">
            <a:extLst>
              <a:ext uri="{FF2B5EF4-FFF2-40B4-BE49-F238E27FC236}">
                <a16:creationId xmlns:a16="http://schemas.microsoft.com/office/drawing/2014/main" id="{363A8C5F-37DB-5A46-DC73-C2D1CC57BB26}"/>
              </a:ext>
            </a:extLst>
          </p:cNvPr>
          <p:cNvSpPr/>
          <p:nvPr/>
        </p:nvSpPr>
        <p:spPr>
          <a:xfrm>
            <a:off x="8100843" y="2862776"/>
            <a:ext cx="3616540" cy="2542475"/>
          </a:xfrm>
          <a:prstGeom prst="horizontalScroll">
            <a:avLst/>
          </a:prstGeom>
          <a:solidFill>
            <a:srgbClr val="0070C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Đỡ bạn đứng dậy, đưa bạn tới phòng y tế để băng bó vết thương.</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262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E4DAD3-33BC-FF6D-68AA-727151616F4D}"/>
              </a:ext>
            </a:extLst>
          </p:cNvPr>
          <p:cNvSpPr/>
          <p:nvPr/>
        </p:nvSpPr>
        <p:spPr>
          <a:xfrm>
            <a:off x="2014720" y="1778316"/>
            <a:ext cx="8508500" cy="733646"/>
          </a:xfrm>
          <a:prstGeom prst="roundRect">
            <a:avLst/>
          </a:prstGeom>
          <a:solidFill>
            <a:srgbClr val="00B05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1. Nói lời chúc mừng khi bạn có </a:t>
            </a:r>
            <a:r>
              <a:rPr kumimoji="0" lang="vi-VN" sz="3600" b="1"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niềm vui</a:t>
            </a:r>
            <a:r>
              <a:rPr lang="en-US" sz="3600" b="1" dirty="0">
                <a:solidFill>
                  <a:prstClr val="white"/>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3" name="图片 2" descr="2">
            <a:extLst>
              <a:ext uri="{FF2B5EF4-FFF2-40B4-BE49-F238E27FC236}">
                <a16:creationId xmlns:a16="http://schemas.microsoft.com/office/drawing/2014/main" id="{DF15537A-0383-FFCD-4F85-844D5E1DE97D}"/>
              </a:ext>
            </a:extLst>
          </p:cNvPr>
          <p:cNvPicPr>
            <a:picLocks noChangeAspect="1"/>
          </p:cNvPicPr>
          <p:nvPr/>
        </p:nvPicPr>
        <p:blipFill>
          <a:blip r:embed="rId2" cstate="print"/>
          <a:stretch>
            <a:fillRect/>
          </a:stretch>
        </p:blipFill>
        <p:spPr>
          <a:xfrm>
            <a:off x="1145052" y="2511962"/>
            <a:ext cx="4139507" cy="4459459"/>
          </a:xfrm>
          <a:prstGeom prst="rect">
            <a:avLst/>
          </a:prstGeom>
        </p:spPr>
      </p:pic>
      <p:sp>
        <p:nvSpPr>
          <p:cNvPr id="4" name="Thought Bubble: Cloud 3">
            <a:extLst>
              <a:ext uri="{FF2B5EF4-FFF2-40B4-BE49-F238E27FC236}">
                <a16:creationId xmlns:a16="http://schemas.microsoft.com/office/drawing/2014/main" id="{F1973296-544E-2B01-4B96-982DBC0C452E}"/>
              </a:ext>
            </a:extLst>
          </p:cNvPr>
          <p:cNvSpPr/>
          <p:nvPr/>
        </p:nvSpPr>
        <p:spPr>
          <a:xfrm>
            <a:off x="5359294" y="2759290"/>
            <a:ext cx="4122154" cy="1982401"/>
          </a:xfrm>
          <a:prstGeom prst="cloudCallout">
            <a:avLst>
              <a:gd name="adj1" fmla="val -54965"/>
              <a:gd name="adj2" fmla="val 58731"/>
            </a:avLst>
          </a:prstGeom>
          <a:ln w="38100">
            <a:solidFill>
              <a:srgbClr val="0070C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Chúc mừng bạn nhé! Bạn thật tuyệt.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59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A6C765B-B18A-627D-C08E-115070ED9845}"/>
              </a:ext>
            </a:extLst>
          </p:cNvPr>
          <p:cNvSpPr/>
          <p:nvPr/>
        </p:nvSpPr>
        <p:spPr>
          <a:xfrm>
            <a:off x="2306951" y="1731498"/>
            <a:ext cx="8313423" cy="765382"/>
          </a:xfrm>
          <a:prstGeom prst="roundRect">
            <a:avLst/>
          </a:prstGeom>
          <a:solidFill>
            <a:srgbClr val="7030A0"/>
          </a:solid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2. Hỏi thăm khi bạn có </a:t>
            </a:r>
            <a:r>
              <a:rPr kumimoji="0" lang="vi-VN"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chuyện buồn</a:t>
            </a:r>
            <a:r>
              <a:rPr kumimoji="0" lang="en-US" sz="36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hought Bubble: Cloud 2">
            <a:extLst>
              <a:ext uri="{FF2B5EF4-FFF2-40B4-BE49-F238E27FC236}">
                <a16:creationId xmlns:a16="http://schemas.microsoft.com/office/drawing/2014/main" id="{C6131859-11F4-EDB4-9612-857337713450}"/>
              </a:ext>
            </a:extLst>
          </p:cNvPr>
          <p:cNvSpPr/>
          <p:nvPr/>
        </p:nvSpPr>
        <p:spPr>
          <a:xfrm>
            <a:off x="6894283" y="2825555"/>
            <a:ext cx="4455853" cy="1898401"/>
          </a:xfrm>
          <a:prstGeom prst="cloudCallout">
            <a:avLst>
              <a:gd name="adj1" fmla="val -59000"/>
              <a:gd name="adj2" fmla="val 53211"/>
            </a:avLst>
          </a:prstGeom>
          <a:solidFill>
            <a:srgbClr val="00B050"/>
          </a:solid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Bạn đừng buồn nhé! Có mình ở đây rồi.</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图片 2" descr="2">
            <a:extLst>
              <a:ext uri="{FF2B5EF4-FFF2-40B4-BE49-F238E27FC236}">
                <a16:creationId xmlns:a16="http://schemas.microsoft.com/office/drawing/2014/main" id="{2E15A0A0-3468-25BA-2A43-D227194982A6}"/>
              </a:ext>
            </a:extLst>
          </p:cNvPr>
          <p:cNvPicPr>
            <a:picLocks noChangeAspect="1"/>
          </p:cNvPicPr>
          <p:nvPr/>
        </p:nvPicPr>
        <p:blipFill>
          <a:blip r:embed="rId2" cstate="print"/>
          <a:stretch>
            <a:fillRect/>
          </a:stretch>
        </p:blipFill>
        <p:spPr>
          <a:xfrm>
            <a:off x="2135652" y="2496880"/>
            <a:ext cx="4139507" cy="4459459"/>
          </a:xfrm>
          <a:prstGeom prst="rect">
            <a:avLst/>
          </a:prstGeom>
        </p:spPr>
      </p:pic>
    </p:spTree>
    <p:extLst>
      <p:ext uri="{BB962C8B-B14F-4D97-AF65-F5344CB8AC3E}">
        <p14:creationId xmlns:p14="http://schemas.microsoft.com/office/powerpoint/2010/main" val="247735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ELL\Downloads\2021 - LOGO TRANG TRI NEN\TT48.jpg">
            <a:extLst>
              <a:ext uri="{FF2B5EF4-FFF2-40B4-BE49-F238E27FC236}">
                <a16:creationId xmlns:a16="http://schemas.microsoft.com/office/drawing/2014/main" id="{A85CE826-8F96-641D-7414-8762B2BEC647}"/>
              </a:ext>
            </a:extLst>
          </p:cNvPr>
          <p:cNvPicPr>
            <a:picLocks noChangeAspect="1" noChangeArrowheads="1"/>
          </p:cNvPicPr>
          <p:nvPr/>
        </p:nvPicPr>
        <p:blipFill>
          <a:blip r:embed="rId2" cstate="print"/>
          <a:srcRect l="18559" t="2852" r="21491" b="6251"/>
          <a:stretch>
            <a:fillRect/>
          </a:stretch>
        </p:blipFill>
        <p:spPr bwMode="auto">
          <a:xfrm>
            <a:off x="758045" y="1919947"/>
            <a:ext cx="3094892" cy="4557934"/>
          </a:xfrm>
          <a:prstGeom prst="rect">
            <a:avLst/>
          </a:prstGeom>
          <a:noFill/>
        </p:spPr>
      </p:pic>
      <p:sp>
        <p:nvSpPr>
          <p:cNvPr id="3" name="Thought Bubble: Cloud 20">
            <a:extLst>
              <a:ext uri="{FF2B5EF4-FFF2-40B4-BE49-F238E27FC236}">
                <a16:creationId xmlns:a16="http://schemas.microsoft.com/office/drawing/2014/main" id="{2F8E32EB-A442-3B78-7743-2E107D3276F8}"/>
              </a:ext>
            </a:extLst>
          </p:cNvPr>
          <p:cNvSpPr/>
          <p:nvPr/>
        </p:nvSpPr>
        <p:spPr>
          <a:xfrm>
            <a:off x="4590168" y="281354"/>
            <a:ext cx="5668257" cy="4004896"/>
          </a:xfrm>
          <a:prstGeom prst="cloudCallout">
            <a:avLst>
              <a:gd name="adj1" fmla="val -60546"/>
              <a:gd name="adj2" fmla="val 36538"/>
            </a:avLst>
          </a:prstGeom>
          <a:solidFill>
            <a:srgbClr val="7030A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sẻ</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bè</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pic>
        <p:nvPicPr>
          <p:cNvPr id="4" name="Picture 2" descr="C:\Users\DELL\Downloads\2021 - KHO LOGO KHÔNG NỀN\HOA_CAY_TC_Z2-removebg-preview.png">
            <a:extLst>
              <a:ext uri="{FF2B5EF4-FFF2-40B4-BE49-F238E27FC236}">
                <a16:creationId xmlns:a16="http://schemas.microsoft.com/office/drawing/2014/main" id="{FFD33607-D62B-F977-6BE3-27C66EF1ED79}"/>
              </a:ext>
            </a:extLst>
          </p:cNvPr>
          <p:cNvPicPr>
            <a:picLocks noChangeAspect="1" noChangeArrowheads="1"/>
          </p:cNvPicPr>
          <p:nvPr/>
        </p:nvPicPr>
        <p:blipFill>
          <a:blip r:embed="rId3" cstate="print"/>
          <a:srcRect/>
          <a:stretch>
            <a:fillRect/>
          </a:stretch>
        </p:blipFill>
        <p:spPr bwMode="auto">
          <a:xfrm>
            <a:off x="8907964" y="3143251"/>
            <a:ext cx="2912561" cy="3714750"/>
          </a:xfrm>
          <a:prstGeom prst="rect">
            <a:avLst/>
          </a:prstGeom>
          <a:noFill/>
        </p:spPr>
      </p:pic>
    </p:spTree>
    <p:extLst>
      <p:ext uri="{BB962C8B-B14F-4D97-AF65-F5344CB8AC3E}">
        <p14:creationId xmlns:p14="http://schemas.microsoft.com/office/powerpoint/2010/main" val="355803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Scale>
                                      <p:cBhvr>
                                        <p:cTn id="1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gtEl>
                                        <p:attrNameLst>
                                          <p:attrName>ppt_x</p:attrName>
                                          <p:attrName>ppt_y</p:attrName>
                                        </p:attrNameLst>
                                      </p:cBhvr>
                                    </p:animMotion>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C51F519-C8DC-3AEE-CF26-43E9C6E1C623}"/>
              </a:ext>
            </a:extLst>
          </p:cNvPr>
          <p:cNvSpPr/>
          <p:nvPr/>
        </p:nvSpPr>
        <p:spPr>
          <a:xfrm>
            <a:off x="816658" y="1449337"/>
            <a:ext cx="10578171" cy="1020726"/>
          </a:xfrm>
          <a:prstGeom prst="roundRect">
            <a:avLst/>
          </a:prstGeom>
          <a:solidFill>
            <a:srgbClr val="00B05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Tìm hiểu về một bạn có hoàn cảnh khó khăn trong lớp, trong trường, lập kế hoạch giúp bạn vượt qua khó khăn.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A1B51C47-B407-3453-16BE-F681CADCCF81}"/>
              </a:ext>
            </a:extLst>
          </p:cNvPr>
          <p:cNvGraphicFramePr>
            <a:graphicFrameLocks noGrp="1"/>
          </p:cNvGraphicFramePr>
          <p:nvPr>
            <p:extLst>
              <p:ext uri="{D42A27DB-BD31-4B8C-83A1-F6EECF244321}">
                <p14:modId xmlns:p14="http://schemas.microsoft.com/office/powerpoint/2010/main" val="647428149"/>
              </p:ext>
            </p:extLst>
          </p:nvPr>
        </p:nvGraphicFramePr>
        <p:xfrm>
          <a:off x="768200" y="2930622"/>
          <a:ext cx="10675088" cy="1924041"/>
        </p:xfrm>
        <a:graphic>
          <a:graphicData uri="http://schemas.openxmlformats.org/drawingml/2006/table">
            <a:tbl>
              <a:tblPr firstRow="1" bandRow="1">
                <a:tableStyleId>{21E4AEA4-8DFA-4A89-87EB-49C32662AFE0}</a:tableStyleId>
              </a:tblPr>
              <a:tblGrid>
                <a:gridCol w="2009553">
                  <a:extLst>
                    <a:ext uri="{9D8B030D-6E8A-4147-A177-3AD203B41FA5}">
                      <a16:colId xmlns:a16="http://schemas.microsoft.com/office/drawing/2014/main" val="1824499831"/>
                    </a:ext>
                  </a:extLst>
                </a:gridCol>
                <a:gridCol w="3327991">
                  <a:extLst>
                    <a:ext uri="{9D8B030D-6E8A-4147-A177-3AD203B41FA5}">
                      <a16:colId xmlns:a16="http://schemas.microsoft.com/office/drawing/2014/main" val="3492102683"/>
                    </a:ext>
                  </a:extLst>
                </a:gridCol>
                <a:gridCol w="2668772">
                  <a:extLst>
                    <a:ext uri="{9D8B030D-6E8A-4147-A177-3AD203B41FA5}">
                      <a16:colId xmlns:a16="http://schemas.microsoft.com/office/drawing/2014/main" val="2174630619"/>
                    </a:ext>
                  </a:extLst>
                </a:gridCol>
                <a:gridCol w="2668772">
                  <a:extLst>
                    <a:ext uri="{9D8B030D-6E8A-4147-A177-3AD203B41FA5}">
                      <a16:colId xmlns:a16="http://schemas.microsoft.com/office/drawing/2014/main" val="3796068549"/>
                    </a:ext>
                  </a:extLst>
                </a:gridCol>
              </a:tblGrid>
              <a:tr h="907857">
                <a:tc>
                  <a:txBody>
                    <a:bodyPr/>
                    <a:lstStyle/>
                    <a:p>
                      <a:pPr algn="ctr"/>
                      <a:r>
                        <a:rPr lang="vi-VN" sz="2400" dirty="0">
                          <a:solidFill>
                            <a:srgbClr val="FF0000"/>
                          </a:solidFill>
                          <a:latin typeface="Times New Roman" panose="02020603050405020304" pitchFamily="18" charset="0"/>
                          <a:cs typeface="Times New Roman" panose="02020603050405020304" pitchFamily="18" charset="0"/>
                        </a:rPr>
                        <a:t>Họ và tên</a:t>
                      </a:r>
                      <a:endParaRPr lang="en-US" sz="2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vi-VN" sz="2400" dirty="0">
                          <a:solidFill>
                            <a:srgbClr val="FF0000"/>
                          </a:solidFill>
                          <a:latin typeface="Times New Roman" panose="02020603050405020304" pitchFamily="18" charset="0"/>
                          <a:cs typeface="Times New Roman" panose="02020603050405020304" pitchFamily="18" charset="0"/>
                        </a:rPr>
                        <a:t>Những việc có thể giúp bạn</a:t>
                      </a:r>
                      <a:endParaRPr lang="en-US" sz="2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vi-VN" sz="2400" dirty="0">
                          <a:solidFill>
                            <a:srgbClr val="FF0000"/>
                          </a:solidFill>
                          <a:latin typeface="Times New Roman" panose="02020603050405020304" pitchFamily="18" charset="0"/>
                          <a:cs typeface="Times New Roman" panose="02020603050405020304" pitchFamily="18" charset="0"/>
                        </a:rPr>
                        <a:t>Người thực hiện</a:t>
                      </a:r>
                      <a:endParaRPr lang="en-US" sz="2400"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vi-VN" sz="2400" dirty="0">
                          <a:solidFill>
                            <a:srgbClr val="FF0000"/>
                          </a:solidFill>
                          <a:latin typeface="Times New Roman" panose="02020603050405020304" pitchFamily="18" charset="0"/>
                          <a:cs typeface="Times New Roman" panose="02020603050405020304" pitchFamily="18" charset="0"/>
                        </a:rPr>
                        <a:t>Thời gian thực hiện</a:t>
                      </a:r>
                      <a:endParaRPr lang="en-US" sz="24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64606426"/>
                  </a:ext>
                </a:extLst>
              </a:tr>
              <a:tr h="508092">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975852384"/>
                  </a:ext>
                </a:extLst>
              </a:tr>
              <a:tr h="508092">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58287488"/>
                  </a:ext>
                </a:extLst>
              </a:tr>
            </a:tbl>
          </a:graphicData>
        </a:graphic>
      </p:graphicFrame>
    </p:spTree>
    <p:extLst>
      <p:ext uri="{BB962C8B-B14F-4D97-AF65-F5344CB8AC3E}">
        <p14:creationId xmlns:p14="http://schemas.microsoft.com/office/powerpoint/2010/main" val="331077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774" r="-1152"/>
          <a:stretch/>
        </p:blipFill>
        <p:spPr>
          <a:xfrm>
            <a:off x="353979" y="3175887"/>
            <a:ext cx="11484041" cy="3429809"/>
          </a:xfrm>
          <a:prstGeom prst="rect">
            <a:avLst/>
          </a:prstGeom>
        </p:spPr>
      </p:pic>
      <p:sp>
        <p:nvSpPr>
          <p:cNvPr id="6" name="Oval 5"/>
          <p:cNvSpPr/>
          <p:nvPr/>
        </p:nvSpPr>
        <p:spPr>
          <a:xfrm>
            <a:off x="1175657" y="5773783"/>
            <a:ext cx="444137" cy="431074"/>
          </a:xfrm>
          <a:prstGeom prst="ellipse">
            <a:avLst/>
          </a:prstGeom>
          <a:solidFill>
            <a:srgbClr val="FFE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D538"/>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77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296775" cy="7685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868" y="4034842"/>
            <a:ext cx="9767130" cy="216509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513" y="117631"/>
            <a:ext cx="1658815" cy="1811339"/>
          </a:xfrm>
          <a:prstGeom prst="rect">
            <a:avLst/>
          </a:prstGeom>
        </p:spPr>
      </p:pic>
      <p:sp>
        <p:nvSpPr>
          <p:cNvPr id="7" name="TextBox 6"/>
          <p:cNvSpPr txBox="1"/>
          <p:nvPr/>
        </p:nvSpPr>
        <p:spPr>
          <a:xfrm>
            <a:off x="3872418" y="2178896"/>
            <a:ext cx="9159775" cy="1773562"/>
          </a:xfrm>
          <a:prstGeom prst="rect">
            <a:avLst/>
          </a:prstGeom>
          <a:noFill/>
        </p:spPr>
        <p:txBody>
          <a:bodyPr wrap="square" rtlCol="0">
            <a:spAutoFit/>
          </a:bodyPr>
          <a:lstStyle/>
          <a:p>
            <a:pPr marL="0" marR="0" lvl="0" indent="0" algn="ctr" defTabSz="1097280" rtl="0" eaLnBrk="1" fontAlgn="auto" latinLnBrk="0" hangingPunct="1">
              <a:lnSpc>
                <a:spcPct val="150000"/>
              </a:lnSpc>
              <a:spcBef>
                <a:spcPts val="0"/>
              </a:spcBef>
              <a:spcAft>
                <a:spcPts val="0"/>
              </a:spcAft>
              <a:buClrTx/>
              <a:buSzTx/>
              <a:buFontTx/>
              <a:buNone/>
              <a:tabLst/>
              <a:defRPr/>
            </a:pP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Tạm</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biệt</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hẹn</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gặp</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lại</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097280" rtl="0" eaLnBrk="1" fontAlgn="auto" latinLnBrk="0" hangingPunct="1">
              <a:lnSpc>
                <a:spcPct val="150000"/>
              </a:lnSpc>
              <a:spcBef>
                <a:spcPts val="0"/>
              </a:spcBef>
              <a:spcAft>
                <a:spcPts val="0"/>
              </a:spcAft>
              <a:buClrTx/>
              <a:buSzTx/>
              <a:buFontTx/>
              <a:buNone/>
              <a:tabLst/>
              <a:defRPr/>
            </a:pP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Cute children playing at pencil house Premium Vector">
            <a:extLst>
              <a:ext uri="{FF2B5EF4-FFF2-40B4-BE49-F238E27FC236}">
                <a16:creationId xmlns:a16="http://schemas.microsoft.com/office/drawing/2014/main" id="{226FB95F-77DA-D981-213E-57103D8F185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853" y="428624"/>
            <a:ext cx="5385776"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6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FFFF0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FFFF0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cstate="print"/>
          <a:stretch>
            <a:fillRect/>
          </a:stretch>
        </p:blipFill>
        <p:spPr>
          <a:xfrm>
            <a:off x="6261202" y="-609600"/>
            <a:ext cx="609600" cy="609600"/>
          </a:xfrm>
          <a:prstGeom prst="rect">
            <a:avLst/>
          </a:prstGeom>
        </p:spPr>
      </p:pic>
      <p:pic>
        <p:nvPicPr>
          <p:cNvPr id="29"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125901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cstate="print"/>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0504D"/>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C0504D"/>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3046427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412798" y="2437435"/>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lang="en-US" sz="3600" b="1">
                <a:solidFill>
                  <a:srgbClr val="FFFF00"/>
                </a:solidFill>
                <a:latin typeface="Times New Roman" panose="02020603050405020304" pitchFamily="18" charset="0"/>
                <a:cs typeface="Times New Roman" panose="02020603050405020304" pitchFamily="18" charset="0"/>
              </a:rPr>
              <a:t>Hướng dẫn bạn học</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Nói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xấu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Đánh</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Kì</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thị</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295400" y="987962"/>
            <a:ext cx="10610597"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Đâu</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quý</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bè</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1348086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Trêu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chọc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Cùng</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nhau</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đùa</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Giúp</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đỡ</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 Chia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sẻ</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đồ</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ăn</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với</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907804" y="764249"/>
            <a:ext cx="834074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Đâu</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hành</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sự</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yêu</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quý</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bè</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870152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C.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bạn</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D.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em</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mẹ</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bố</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2067302" y="764249"/>
            <a:ext cx="8021748"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Chọn </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a:t>
            </a:r>
            <a:r>
              <a:rPr kumimoji="0" lang="vi-VN"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mà chơi, chọn nơi mà ở</a:t>
            </a: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0412664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320918" y="223755"/>
            <a:ext cx="6651742" cy="855555"/>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667"/>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 CẦU CẦN ĐẠT</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844354" y="1430294"/>
            <a:ext cx="1081029" cy="2418580"/>
            <a:chOff x="2262744" y="1494923"/>
            <a:chExt cx="982875"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gr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252316"/>
            <a:ext cx="7923653" cy="523220"/>
          </a:xfrm>
          <a:prstGeom prst="rect">
            <a:avLst/>
          </a:prstGeom>
          <a:solidFill>
            <a:srgbClr val="00B0F0"/>
          </a:solidFill>
          <a:ln w="9525">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được một số biểu hiện của sự yêu quý bạn bè.</a:t>
            </a:r>
            <a:endParaRPr kumimoji="0" lang="zh-CN" altLang="en-US" sz="2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154504" y="2934114"/>
            <a:ext cx="8288195" cy="1126462"/>
          </a:xfrm>
          <a:prstGeom prst="rect">
            <a:avLst/>
          </a:prstGeom>
          <a:solidFill>
            <a:schemeClr val="accent2"/>
          </a:solidFill>
          <a:ln w="9525">
            <a:no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hiện được hành động và lời nói thể hiện sự yêu quý bạn bè.</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3423695" y="4637895"/>
            <a:ext cx="8279472" cy="2123787"/>
          </a:xfrm>
          <a:prstGeom prst="rect">
            <a:avLst/>
          </a:prstGeom>
          <a:solidFill>
            <a:srgbClr val="7030A0"/>
          </a:solidFill>
          <a:ln>
            <a:solidFill>
              <a:srgbClr val="7030A0"/>
            </a:solid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Sẵn sàng tham gia hoạt động phù hợp với lứa tuổi để giúp đỡ các bạn gặp khó khăn hoặc có hoàn cảnh không may mắn, các bạn vùng sâu, vùng xa hoặc vùng bị thiệt hại vì thiên tai.</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29167751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4283" y="1638022"/>
            <a:ext cx="3742320" cy="1815882"/>
            <a:chOff x="497183" y="2299163"/>
            <a:chExt cx="3742320" cy="1815882"/>
          </a:xfrm>
        </p:grpSpPr>
        <p:sp>
          <p:nvSpPr>
            <p:cNvPr id="3" name="Oval 2">
              <a:extLst>
                <a:ext uri="{FF2B5EF4-FFF2-40B4-BE49-F238E27FC236}">
                  <a16:creationId xmlns:a16="http://schemas.microsoft.com/office/drawing/2014/main" id="{FF42F663-F3A2-4AB3-B9A5-6F4D44B3BC5B}"/>
                </a:ext>
              </a:extLst>
            </p:cNvPr>
            <p:cNvSpPr/>
            <p:nvPr/>
          </p:nvSpPr>
          <p:spPr>
            <a:xfrm>
              <a:off x="497183" y="229916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Times New Roman" panose="02020603050405020304" pitchFamily="18" charset="0"/>
                  <a:cs typeface="Times New Roman" panose="02020603050405020304" pitchFamily="18" charset="0"/>
                </a:rPr>
                <a:t>1</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C025334-9B63-44D3-957B-00AB8843D486}"/>
                </a:ext>
              </a:extLst>
            </p:cNvPr>
            <p:cNvSpPr txBox="1"/>
            <p:nvPr/>
          </p:nvSpPr>
          <p:spPr>
            <a:xfrm>
              <a:off x="961009" y="2299163"/>
              <a:ext cx="327849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việc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sao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pic>
        <p:nvPicPr>
          <p:cNvPr id="9" name="Picture 8"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83" t="784" b="1328"/>
          <a:stretch/>
        </p:blipFill>
        <p:spPr>
          <a:xfrm>
            <a:off x="3984171" y="272852"/>
            <a:ext cx="7811589" cy="6350016"/>
          </a:xfrm>
          <a:prstGeom prst="rect">
            <a:avLst/>
          </a:prstGeom>
        </p:spPr>
      </p:pic>
      <p:pic>
        <p:nvPicPr>
          <p:cNvPr id="7" name="Picture 6"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3792646" y="863933"/>
            <a:ext cx="687914" cy="6748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Effect>
                      <a14:saturation sat="300000"/>
                    </a14:imgEffect>
                  </a14:imgLayer>
                </a14:imgProps>
              </a:ext>
              <a:ext uri="{28A0092B-C50C-407E-A947-70E740481C1C}">
                <a14:useLocalDpi xmlns:a14="http://schemas.microsoft.com/office/drawing/2010/main" val="0"/>
              </a:ext>
            </a:extLst>
          </a:blip>
          <a:srcRect l="52167" t="18504" r="5833" b="28675"/>
          <a:stretch/>
        </p:blipFill>
        <p:spPr bwMode="auto">
          <a:xfrm>
            <a:off x="7794203" y="759430"/>
            <a:ext cx="687914" cy="6748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7436" b="70256" l="7200" r="47200">
                        <a14:foregroundMark x1="35000" y1="35385" x2="23600" y2="51026"/>
                      </a14:backgroundRemoval>
                    </a14:imgEffect>
                  </a14:imgLayer>
                </a14:imgProps>
              </a:ext>
              <a:ext uri="{28A0092B-C50C-407E-A947-70E740481C1C}">
                <a14:useLocalDpi xmlns:a14="http://schemas.microsoft.com/office/drawing/2010/main" val="0"/>
              </a:ext>
            </a:extLst>
          </a:blip>
          <a:srcRect l="6747" t="16929" r="51805" b="29151"/>
          <a:stretch/>
        </p:blipFill>
        <p:spPr bwMode="auto">
          <a:xfrm>
            <a:off x="4271554" y="3836195"/>
            <a:ext cx="757232" cy="7683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10"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7889965" y="3836195"/>
            <a:ext cx="687914" cy="67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5689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4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40000">
                                          <p:cBhvr additive="base">
                                            <p:cTn id="12"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4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40000">
                                          <p:cBhvr additive="base">
                                            <p:cTn id="18" dur="500" fill="hold"/>
                                            <p:tgtEl>
                                              <p:spTgt spid="10"/>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40000">
                                          <p:cBhvr additive="base">
                                            <p:cTn id="24" dur="5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40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500" fill="hold"/>
                                            <p:tgtEl>
                                              <p:spTgt spid="12"/>
                                            </p:tgtEl>
                                            <p:attrNameLst>
                                              <p:attrName>ppt_x</p:attrName>
                                            </p:attrNameLst>
                                          </p:cBhvr>
                                          <p:tavLst>
                                            <p:tav tm="0">
                                              <p:val>
                                                <p:strVal val="1+#ppt_w/2"/>
                                              </p:val>
                                            </p:tav>
                                            <p:tav tm="100000">
                                              <p:val>
                                                <p:strVal val="#ppt_x"/>
                                              </p:val>
                                            </p:tav>
                                          </p:tavLst>
                                        </p:anim>
                                        <p:anim calcmode="lin" valueType="num" p14:bounceEnd="40000">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2401" t="12356"/>
          <a:stretch/>
        </p:blipFill>
        <p:spPr>
          <a:xfrm>
            <a:off x="1201782" y="1828800"/>
            <a:ext cx="10115729" cy="3999322"/>
          </a:xfrm>
          <a:prstGeom prst="rect">
            <a:avLst/>
          </a:prstGeom>
        </p:spPr>
      </p:pic>
      <p:pic>
        <p:nvPicPr>
          <p:cNvPr id="3" name="Picture 2"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1924657" y="2481943"/>
            <a:ext cx="836215" cy="8202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6621084" y="2481943"/>
            <a:ext cx="836215" cy="82028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366181" y="724211"/>
            <a:ext cx="7833763" cy="954107"/>
            <a:chOff x="569825" y="2199885"/>
            <a:chExt cx="7833763" cy="954107"/>
          </a:xfrm>
        </p:grpSpPr>
        <p:sp>
          <p:nvSpPr>
            <p:cNvPr id="6" name="Oval 5">
              <a:extLst>
                <a:ext uri="{FF2B5EF4-FFF2-40B4-BE49-F238E27FC236}">
                  <a16:creationId xmlns:a16="http://schemas.microsoft.com/office/drawing/2014/main"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FFFFF"/>
                  </a:solidFill>
                  <a:latin typeface="Times New Roman" panose="02020603050405020304" pitchFamily="18" charset="0"/>
                  <a:cs typeface="Times New Roman" panose="02020603050405020304" pitchFamily="18" charset="0"/>
                </a:rPr>
                <a:t>1</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BC025334-9B63-44D3-957B-00AB8843D486}"/>
                </a:ext>
              </a:extLst>
            </p:cNvPr>
            <p:cNvSpPr txBox="1"/>
            <p:nvPr/>
          </p:nvSpPr>
          <p:spPr>
            <a:xfrm>
              <a:off x="1095959" y="2199885"/>
              <a:ext cx="73076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việc</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làm</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Vì</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sao</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05666647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40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40000">
                                          <p:cBhvr additive="base">
                                            <p:cTn id="12" dur="500" fill="hold"/>
                                            <p:tgtEl>
                                              <p:spTgt spid="3"/>
                                            </p:tgtEl>
                                            <p:attrNameLst>
                                              <p:attrName>ppt_x</p:attrName>
                                            </p:attrNameLst>
                                          </p:cBhvr>
                                          <p:tavLst>
                                            <p:tav tm="0">
                                              <p:val>
                                                <p:strVal val="1+#ppt_w/2"/>
                                              </p:val>
                                            </p:tav>
                                            <p:tav tm="100000">
                                              <p:val>
                                                <p:strVal val="#ppt_x"/>
                                              </p:val>
                                            </p:tav>
                                          </p:tavLst>
                                        </p:anim>
                                        <p:anim calcmode="lin" valueType="num" p14:bounceEnd="40000">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40000">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14:bounceEnd="40000">
                                          <p:cBhvr additive="base">
                                            <p:cTn id="18" dur="500" fill="hold"/>
                                            <p:tgtEl>
                                              <p:spTgt spid="4"/>
                                            </p:tgtEl>
                                            <p:attrNameLst>
                                              <p:attrName>ppt_x</p:attrName>
                                            </p:attrNameLst>
                                          </p:cBhvr>
                                          <p:tavLst>
                                            <p:tav tm="0">
                                              <p:val>
                                                <p:strVal val="1+#ppt_w/2"/>
                                              </p:val>
                                            </p:tav>
                                            <p:tav tm="100000">
                                              <p:val>
                                                <p:strVal val="#ppt_x"/>
                                              </p:val>
                                            </p:tav>
                                          </p:tavLst>
                                        </p:anim>
                                        <p:anim calcmode="lin" valueType="num" p14:bounceEnd="40000">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616</Words>
  <Application>Microsoft Office PowerPoint</Application>
  <PresentationFormat>Widescreen</PresentationFormat>
  <Paragraphs>110</Paragraphs>
  <Slides>18</Slides>
  <Notes>2</Notes>
  <HiddenSlides>0</HiddenSlides>
  <MMClips>5</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18</vt:i4>
      </vt:variant>
    </vt:vector>
  </HeadingPairs>
  <TitlesOfParts>
    <vt:vector size="32" baseType="lpstr">
      <vt:lpstr>Microsoft YaHei</vt:lpstr>
      <vt:lpstr>.VnBlack</vt:lpstr>
      <vt:lpstr>Arial</vt:lpstr>
      <vt:lpstr>Calibri</vt:lpstr>
      <vt:lpstr>Calibri Light</vt:lpstr>
      <vt:lpstr>Times New Roman</vt:lpstr>
      <vt:lpstr>UTM Cookies</vt:lpstr>
      <vt:lpstr>Wingdings</vt:lpstr>
      <vt:lpstr>Cute Sticker by Slidesgo</vt:lpstr>
      <vt:lpstr>1_Office Theme</vt:lpstr>
      <vt:lpstr>5_Office Theme</vt:lpstr>
      <vt:lpstr>1_Cute Sticker by Slidesgo</vt:lpstr>
      <vt:lpstr>2_Cute Sticker by Slidesgo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Thu Hường</dc:creator>
  <cp:lastModifiedBy>Nguyễn Thu Hường</cp:lastModifiedBy>
  <cp:revision>3</cp:revision>
  <dcterms:created xsi:type="dcterms:W3CDTF">2022-10-22T04:07:22Z</dcterms:created>
  <dcterms:modified xsi:type="dcterms:W3CDTF">2022-10-22T06:05:38Z</dcterms:modified>
</cp:coreProperties>
</file>