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9" r:id="rId3"/>
  </p:sldMasterIdLst>
  <p:notesMasterIdLst>
    <p:notesMasterId r:id="rId15"/>
  </p:notesMasterIdLst>
  <p:sldIdLst>
    <p:sldId id="258" r:id="rId4"/>
    <p:sldId id="272" r:id="rId5"/>
    <p:sldId id="271" r:id="rId6"/>
    <p:sldId id="260" r:id="rId7"/>
    <p:sldId id="261" r:id="rId8"/>
    <p:sldId id="262" r:id="rId9"/>
    <p:sldId id="263" r:id="rId10"/>
    <p:sldId id="264" r:id="rId11"/>
    <p:sldId id="273" r:id="rId12"/>
    <p:sldId id="274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EA9D7-6A62-4873-B167-23CA9CDDEDEC}" type="datetimeFigureOut">
              <a:rPr lang="vi-VN" smtClean="0"/>
              <a:t>09/10/2022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D63FE-EA85-421B-B77B-55C16162AA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2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14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9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495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2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9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5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9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8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3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1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5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499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3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6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07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901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6660315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665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0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783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2384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40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876" y="91169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4A88BC"/>
                  </a:solidFill>
                </a:ln>
                <a:solidFill>
                  <a:srgbClr val="FFFFFF"/>
                </a:solidFill>
                <a:effectLst>
                  <a:glow rad="101600">
                    <a:srgbClr val="A2CF9D">
                      <a:satMod val="175000"/>
                      <a:alpha val="40000"/>
                    </a:srgbClr>
                  </a:glow>
                </a:effectLst>
                <a:uLnTx/>
                <a:uFillTx/>
                <a:ea typeface="+mn-ea"/>
                <a:cs typeface="+mn-cs"/>
              </a:rPr>
              <a:t>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54999" y="2633256"/>
            <a:ext cx="6932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KÍNH </a:t>
            </a:r>
            <a:r>
              <a:rPr kumimoji="0" lang="en-US" sz="4400" b="1" i="0" u="none" strike="noStrike" kern="1200" cap="none" spc="0" normalizeH="0" baseline="0" noProof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TRỌNG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THẦY </a:t>
            </a:r>
            <a:r>
              <a:rPr kumimoji="0" lang="en-US" sz="4400" b="1" i="0" u="none" strike="noStrike" kern="1200" cap="none" spc="0" normalizeH="0" baseline="0" noProof="0" dirty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uLnTx/>
                <a:uFillTx/>
                <a:ea typeface="+mn-ea"/>
                <a:cs typeface="+mn-cs"/>
              </a:rPr>
              <a:t>GIÁO, CÔ GIÁO</a:t>
            </a: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18" y="223755"/>
            <a:ext cx="6651742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2682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6775" cy="768516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868" y="4034842"/>
            <a:ext cx="9767130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117631"/>
            <a:ext cx="1658815" cy="181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2418" y="2178896"/>
            <a:ext cx="9159775" cy="1773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09728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84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8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2" descr="Cute children playing at pencil house Premium Vector">
            <a:extLst>
              <a:ext uri="{FF2B5EF4-FFF2-40B4-BE49-F238E27FC236}">
                <a16:creationId xmlns:a16="http://schemas.microsoft.com/office/drawing/2014/main" id="{226FB95F-77DA-D981-213E-57103D8F1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53" y="428624"/>
            <a:ext cx="5385776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2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918" y="223755"/>
            <a:ext cx="6651742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</a:t>
            </a:r>
            <a:endParaRPr lang="vi-VN" sz="4400" b="1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67563" y="1324406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Nhận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biết và nêu được một số biểu hiện của sự kính trọng thầy giáo, cô giáo</a:t>
            </a:r>
            <a:endParaRPr lang="zh-CN" altLang="en-US" sz="26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hành động và lời nói thể hiện sự kính trọng thầy giáo, cô giáo. </a:t>
            </a: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Bồi dưỡng tình cảm yêu quý, kính trọng đối với thầy cô giáo; cảm nhận được niềm vui đến trường. </a:t>
            </a:r>
            <a:endParaRPr lang="vi-VN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133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81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672" y="212271"/>
            <a:ext cx="8482149" cy="63616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011" y="280765"/>
            <a:ext cx="2756263" cy="159040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87588" y="280765"/>
            <a:ext cx="3279422" cy="975278"/>
            <a:chOff x="500062" y="381715"/>
            <a:chExt cx="3279422" cy="97527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286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8609"/>
                  </a:solidFill>
                  <a:effectLst/>
                  <a:uLnTx/>
                  <a:uFillTx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17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180" y="1610655"/>
            <a:ext cx="7874026" cy="3905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7805" y="5563574"/>
            <a:ext cx="8268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buồn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06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sát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tranh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ea typeface="+mn-ea"/>
                  <a:cs typeface="+mn-cs"/>
                </a:rPr>
                <a:t>: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888274" y="1724298"/>
            <a:ext cx="10162903" cy="3960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7701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dạy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múa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8365" y="5685084"/>
            <a:ext cx="4532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giảng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ea typeface="+mn-ea"/>
                <a:cs typeface="+mn-cs"/>
              </a:rPr>
              <a:t>sinh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58"/>
          <a:stretch/>
        </p:blipFill>
        <p:spPr>
          <a:xfrm>
            <a:off x="927966" y="1776548"/>
            <a:ext cx="10336067" cy="398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16" y="5623556"/>
            <a:ext cx="380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Lễ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4958" y="5623556"/>
            <a:ext cx="451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5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35615" y="5711112"/>
            <a:ext cx="89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2937"/>
          <a:stretch/>
        </p:blipFill>
        <p:spPr>
          <a:xfrm>
            <a:off x="1835615" y="1666007"/>
            <a:ext cx="7833647" cy="39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8285189" cy="954107"/>
            <a:chOff x="569825" y="2199885"/>
            <a:chExt cx="8285189" cy="95410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hiểu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việc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trọng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thầy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giáo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972656" y="5778186"/>
            <a:ext cx="3846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vở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26" y="1578451"/>
            <a:ext cx="10172643" cy="4266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0782" y="5778186"/>
            <a:ext cx="462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A4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hiểu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A4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6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52628" y="3077609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9F1784A3-EDB4-4C85-BA94-4203F1D5A68B}"/>
              </a:ext>
            </a:extLst>
          </p:cNvPr>
          <p:cNvSpPr/>
          <p:nvPr/>
        </p:nvSpPr>
        <p:spPr>
          <a:xfrm>
            <a:off x="257175" y="123825"/>
            <a:ext cx="5095875" cy="3429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474C38-812D-4BEE-911B-CB2477EFC35B}"/>
              </a:ext>
            </a:extLst>
          </p:cNvPr>
          <p:cNvSpPr/>
          <p:nvPr/>
        </p:nvSpPr>
        <p:spPr>
          <a:xfrm>
            <a:off x="3486150" y="3552825"/>
            <a:ext cx="7593018" cy="2533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Vận dụng bài học vào cuộc sống hằng ngày.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Chuẩn bị bài sau: Kính trọng thầy giáo, cô giáo (Tiết 2)</a:t>
            </a:r>
          </a:p>
        </p:txBody>
      </p:sp>
    </p:spTree>
    <p:extLst>
      <p:ext uri="{BB962C8B-B14F-4D97-AF65-F5344CB8AC3E}">
        <p14:creationId xmlns:p14="http://schemas.microsoft.com/office/powerpoint/2010/main" val="10725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340</Words>
  <Application>Microsoft Office PowerPoint</Application>
  <PresentationFormat>Widescreen</PresentationFormat>
  <Paragraphs>42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UTM Cookies</vt:lpstr>
      <vt:lpstr>Cute Sticker by Slidesgo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Minh</dc:creator>
  <cp:lastModifiedBy>Nguyễn Thu Hường</cp:lastModifiedBy>
  <cp:revision>5</cp:revision>
  <dcterms:created xsi:type="dcterms:W3CDTF">2021-09-02T06:09:45Z</dcterms:created>
  <dcterms:modified xsi:type="dcterms:W3CDTF">2022-10-09T09:44:09Z</dcterms:modified>
</cp:coreProperties>
</file>