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Lst>
  <p:notesMasterIdLst>
    <p:notesMasterId r:id="rId29"/>
  </p:notesMasterIdLst>
  <p:sldIdLst>
    <p:sldId id="256" r:id="rId4"/>
    <p:sldId id="280" r:id="rId5"/>
    <p:sldId id="291" r:id="rId6"/>
    <p:sldId id="284" r:id="rId7"/>
    <p:sldId id="278" r:id="rId8"/>
    <p:sldId id="286" r:id="rId9"/>
    <p:sldId id="261" r:id="rId10"/>
    <p:sldId id="292" r:id="rId11"/>
    <p:sldId id="297" r:id="rId12"/>
    <p:sldId id="293" r:id="rId13"/>
    <p:sldId id="295" r:id="rId14"/>
    <p:sldId id="294" r:id="rId15"/>
    <p:sldId id="296" r:id="rId16"/>
    <p:sldId id="263" r:id="rId17"/>
    <p:sldId id="300" r:id="rId18"/>
    <p:sldId id="299" r:id="rId19"/>
    <p:sldId id="287" r:id="rId20"/>
    <p:sldId id="264" r:id="rId21"/>
    <p:sldId id="265" r:id="rId22"/>
    <p:sldId id="288" r:id="rId23"/>
    <p:sldId id="289" r:id="rId24"/>
    <p:sldId id="301" r:id="rId25"/>
    <p:sldId id="298" r:id="rId26"/>
    <p:sldId id="303" r:id="rId27"/>
    <p:sldId id="27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30DFCB-10BC-4091-92E7-2DC0F9C33BC2}" type="datetimeFigureOut">
              <a:rPr lang="en-US" smtClean="0"/>
              <a:t>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B5E40-0C77-4842-9E74-2D6FA133A9A0}" type="slidenum">
              <a:rPr lang="en-US" smtClean="0"/>
              <a:t>‹#›</a:t>
            </a:fld>
            <a:endParaRPr lang="en-US"/>
          </a:p>
        </p:txBody>
      </p:sp>
    </p:spTree>
    <p:extLst>
      <p:ext uri="{BB962C8B-B14F-4D97-AF65-F5344CB8AC3E}">
        <p14:creationId xmlns:p14="http://schemas.microsoft.com/office/powerpoint/2010/main" val="238132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1533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1902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7315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092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ADC12-0FDD-40A2-82D4-619F912608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8264AA-D460-49CC-9729-2BD28AFCA3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5ACBC4-FD6C-4BAC-A76D-67BA44DE67A4}"/>
              </a:ext>
            </a:extLst>
          </p:cNvPr>
          <p:cNvSpPr>
            <a:spLocks noGrp="1"/>
          </p:cNvSpPr>
          <p:nvPr>
            <p:ph type="dt" sz="half" idx="10"/>
          </p:nvPr>
        </p:nvSpPr>
        <p:spPr/>
        <p:txBody>
          <a:bodyPr/>
          <a:lstStyle/>
          <a:p>
            <a:fld id="{69045D5E-D26A-47A1-B379-971FB99E638F}" type="datetimeFigureOut">
              <a:rPr lang="en-US" smtClean="0"/>
              <a:t>1/15/2023</a:t>
            </a:fld>
            <a:endParaRPr lang="en-US"/>
          </a:p>
        </p:txBody>
      </p:sp>
      <p:sp>
        <p:nvSpPr>
          <p:cNvPr id="5" name="Footer Placeholder 4">
            <a:extLst>
              <a:ext uri="{FF2B5EF4-FFF2-40B4-BE49-F238E27FC236}">
                <a16:creationId xmlns:a16="http://schemas.microsoft.com/office/drawing/2014/main" id="{C6D002D6-1C86-403C-8EE8-C740B0733F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B79A16-CAF9-4DD3-8FAA-606D86355321}"/>
              </a:ext>
            </a:extLst>
          </p:cNvPr>
          <p:cNvSpPr>
            <a:spLocks noGrp="1"/>
          </p:cNvSpPr>
          <p:nvPr>
            <p:ph type="sldNum" sz="quarter" idx="12"/>
          </p:nvPr>
        </p:nvSpPr>
        <p:spPr/>
        <p:txBody>
          <a:bodyPr/>
          <a:lstStyle/>
          <a:p>
            <a:fld id="{4FF95AC9-4E86-49A3-8F50-4DFDA802533B}" type="slidenum">
              <a:rPr lang="en-US" smtClean="0"/>
              <a:t>‹#›</a:t>
            </a:fld>
            <a:endParaRPr lang="en-US"/>
          </a:p>
        </p:txBody>
      </p:sp>
    </p:spTree>
    <p:extLst>
      <p:ext uri="{BB962C8B-B14F-4D97-AF65-F5344CB8AC3E}">
        <p14:creationId xmlns:p14="http://schemas.microsoft.com/office/powerpoint/2010/main" val="1985390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BCC34-3E7F-48B0-B5B2-7F8130C5C0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BDC2DA-51E7-4AB5-8303-168FFF9F5D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A8C3C2-406E-4EB0-AD12-3576CA6EFC45}"/>
              </a:ext>
            </a:extLst>
          </p:cNvPr>
          <p:cNvSpPr>
            <a:spLocks noGrp="1"/>
          </p:cNvSpPr>
          <p:nvPr>
            <p:ph type="dt" sz="half" idx="10"/>
          </p:nvPr>
        </p:nvSpPr>
        <p:spPr/>
        <p:txBody>
          <a:bodyPr/>
          <a:lstStyle/>
          <a:p>
            <a:fld id="{69045D5E-D26A-47A1-B379-971FB99E638F}" type="datetimeFigureOut">
              <a:rPr lang="en-US" smtClean="0"/>
              <a:t>1/15/2023</a:t>
            </a:fld>
            <a:endParaRPr lang="en-US"/>
          </a:p>
        </p:txBody>
      </p:sp>
      <p:sp>
        <p:nvSpPr>
          <p:cNvPr id="5" name="Footer Placeholder 4">
            <a:extLst>
              <a:ext uri="{FF2B5EF4-FFF2-40B4-BE49-F238E27FC236}">
                <a16:creationId xmlns:a16="http://schemas.microsoft.com/office/drawing/2014/main" id="{0B84D5E6-87BC-451A-BAAB-4AC3ED759F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D9DF2-19A4-4271-917C-57F13BEF8715}"/>
              </a:ext>
            </a:extLst>
          </p:cNvPr>
          <p:cNvSpPr>
            <a:spLocks noGrp="1"/>
          </p:cNvSpPr>
          <p:nvPr>
            <p:ph type="sldNum" sz="quarter" idx="12"/>
          </p:nvPr>
        </p:nvSpPr>
        <p:spPr/>
        <p:txBody>
          <a:bodyPr/>
          <a:lstStyle/>
          <a:p>
            <a:fld id="{4FF95AC9-4E86-49A3-8F50-4DFDA802533B}" type="slidenum">
              <a:rPr lang="en-US" smtClean="0"/>
              <a:t>‹#›</a:t>
            </a:fld>
            <a:endParaRPr lang="en-US"/>
          </a:p>
        </p:txBody>
      </p:sp>
    </p:spTree>
    <p:extLst>
      <p:ext uri="{BB962C8B-B14F-4D97-AF65-F5344CB8AC3E}">
        <p14:creationId xmlns:p14="http://schemas.microsoft.com/office/powerpoint/2010/main" val="2344343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A6DE51-B262-4E5A-AE7D-16F8F7D151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4A0321-0782-4FD9-AF9A-7B891F61F3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ACEFC6-9C04-4C19-8E2C-1934FA93F7E7}"/>
              </a:ext>
            </a:extLst>
          </p:cNvPr>
          <p:cNvSpPr>
            <a:spLocks noGrp="1"/>
          </p:cNvSpPr>
          <p:nvPr>
            <p:ph type="dt" sz="half" idx="10"/>
          </p:nvPr>
        </p:nvSpPr>
        <p:spPr/>
        <p:txBody>
          <a:bodyPr/>
          <a:lstStyle/>
          <a:p>
            <a:fld id="{69045D5E-D26A-47A1-B379-971FB99E638F}" type="datetimeFigureOut">
              <a:rPr lang="en-US" smtClean="0"/>
              <a:t>1/15/2023</a:t>
            </a:fld>
            <a:endParaRPr lang="en-US"/>
          </a:p>
        </p:txBody>
      </p:sp>
      <p:sp>
        <p:nvSpPr>
          <p:cNvPr id="5" name="Footer Placeholder 4">
            <a:extLst>
              <a:ext uri="{FF2B5EF4-FFF2-40B4-BE49-F238E27FC236}">
                <a16:creationId xmlns:a16="http://schemas.microsoft.com/office/drawing/2014/main" id="{67D81D88-8046-45B1-A5F6-927522673E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2F0463-D7B7-4EF3-BB3D-1CFF8AC155FC}"/>
              </a:ext>
            </a:extLst>
          </p:cNvPr>
          <p:cNvSpPr>
            <a:spLocks noGrp="1"/>
          </p:cNvSpPr>
          <p:nvPr>
            <p:ph type="sldNum" sz="quarter" idx="12"/>
          </p:nvPr>
        </p:nvSpPr>
        <p:spPr/>
        <p:txBody>
          <a:bodyPr/>
          <a:lstStyle/>
          <a:p>
            <a:fld id="{4FF95AC9-4E86-49A3-8F50-4DFDA802533B}" type="slidenum">
              <a:rPr lang="en-US" smtClean="0"/>
              <a:t>‹#›</a:t>
            </a:fld>
            <a:endParaRPr lang="en-US"/>
          </a:p>
        </p:txBody>
      </p:sp>
    </p:spTree>
    <p:extLst>
      <p:ext uri="{BB962C8B-B14F-4D97-AF65-F5344CB8AC3E}">
        <p14:creationId xmlns:p14="http://schemas.microsoft.com/office/powerpoint/2010/main" val="1903516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F92B1-2E52-4297-BFF6-DA4D630104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638705-A614-4177-925B-5D72F015DF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938BC7-CC6F-4B51-8880-7EB786093A67}"/>
              </a:ext>
            </a:extLst>
          </p:cNvPr>
          <p:cNvSpPr>
            <a:spLocks noGrp="1"/>
          </p:cNvSpPr>
          <p:nvPr>
            <p:ph type="dt" sz="half" idx="10"/>
          </p:nvPr>
        </p:nvSpPr>
        <p:spPr/>
        <p:txBody>
          <a:bodyPr/>
          <a:lstStyle/>
          <a:p>
            <a:fld id="{DAE07825-A8F9-4D38-9E52-F4DE6EC7E030}" type="datetimeFigureOut">
              <a:rPr lang="en-US" smtClean="0"/>
              <a:t>1/15/2023</a:t>
            </a:fld>
            <a:endParaRPr lang="en-US"/>
          </a:p>
        </p:txBody>
      </p:sp>
      <p:sp>
        <p:nvSpPr>
          <p:cNvPr id="5" name="Footer Placeholder 4">
            <a:extLst>
              <a:ext uri="{FF2B5EF4-FFF2-40B4-BE49-F238E27FC236}">
                <a16:creationId xmlns:a16="http://schemas.microsoft.com/office/drawing/2014/main" id="{C26F548D-B4D3-4436-86E3-263E41248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C10F2-4F9B-493A-9C42-8C5E948F70A3}"/>
              </a:ext>
            </a:extLst>
          </p:cNvPr>
          <p:cNvSpPr>
            <a:spLocks noGrp="1"/>
          </p:cNvSpPr>
          <p:nvPr>
            <p:ph type="sldNum" sz="quarter" idx="12"/>
          </p:nvPr>
        </p:nvSpPr>
        <p:spPr/>
        <p:txBody>
          <a:bodyPr/>
          <a:lstStyle/>
          <a:p>
            <a:fld id="{E2D24583-EC97-48D8-953A-B3B0258ED255}" type="slidenum">
              <a:rPr lang="en-US" smtClean="0"/>
              <a:t>‹#›</a:t>
            </a:fld>
            <a:endParaRPr lang="en-US"/>
          </a:p>
        </p:txBody>
      </p:sp>
    </p:spTree>
    <p:extLst>
      <p:ext uri="{BB962C8B-B14F-4D97-AF65-F5344CB8AC3E}">
        <p14:creationId xmlns:p14="http://schemas.microsoft.com/office/powerpoint/2010/main" val="38353693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681B7-E2A2-4A66-AC24-4651D5CC8C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DABBF-96EA-43FE-AE64-0A2F493CAE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78405-AFBC-489F-8C7D-9791E271934F}"/>
              </a:ext>
            </a:extLst>
          </p:cNvPr>
          <p:cNvSpPr>
            <a:spLocks noGrp="1"/>
          </p:cNvSpPr>
          <p:nvPr>
            <p:ph type="dt" sz="half" idx="10"/>
          </p:nvPr>
        </p:nvSpPr>
        <p:spPr/>
        <p:txBody>
          <a:bodyPr/>
          <a:lstStyle/>
          <a:p>
            <a:fld id="{DAE07825-A8F9-4D38-9E52-F4DE6EC7E030}" type="datetimeFigureOut">
              <a:rPr lang="en-US" smtClean="0"/>
              <a:t>1/15/2023</a:t>
            </a:fld>
            <a:endParaRPr lang="en-US"/>
          </a:p>
        </p:txBody>
      </p:sp>
      <p:sp>
        <p:nvSpPr>
          <p:cNvPr id="5" name="Footer Placeholder 4">
            <a:extLst>
              <a:ext uri="{FF2B5EF4-FFF2-40B4-BE49-F238E27FC236}">
                <a16:creationId xmlns:a16="http://schemas.microsoft.com/office/drawing/2014/main" id="{EACAAC61-03DD-4179-AB35-EA4995201C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B0D2D7-094F-4F76-9E95-669B8BA33BC0}"/>
              </a:ext>
            </a:extLst>
          </p:cNvPr>
          <p:cNvSpPr>
            <a:spLocks noGrp="1"/>
          </p:cNvSpPr>
          <p:nvPr>
            <p:ph type="sldNum" sz="quarter" idx="12"/>
          </p:nvPr>
        </p:nvSpPr>
        <p:spPr/>
        <p:txBody>
          <a:bodyPr/>
          <a:lstStyle/>
          <a:p>
            <a:fld id="{E2D24583-EC97-48D8-953A-B3B0258ED255}" type="slidenum">
              <a:rPr lang="en-US" smtClean="0"/>
              <a:t>‹#›</a:t>
            </a:fld>
            <a:endParaRPr lang="en-US"/>
          </a:p>
        </p:txBody>
      </p:sp>
    </p:spTree>
    <p:extLst>
      <p:ext uri="{BB962C8B-B14F-4D97-AF65-F5344CB8AC3E}">
        <p14:creationId xmlns:p14="http://schemas.microsoft.com/office/powerpoint/2010/main" val="121330899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55254-1BFF-42AD-B3F9-4AAC4C47CA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0269AD-3C92-4570-8967-365EBE2901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E8C764-5ADF-4240-8C28-2359ECEBE302}"/>
              </a:ext>
            </a:extLst>
          </p:cNvPr>
          <p:cNvSpPr>
            <a:spLocks noGrp="1"/>
          </p:cNvSpPr>
          <p:nvPr>
            <p:ph type="dt" sz="half" idx="10"/>
          </p:nvPr>
        </p:nvSpPr>
        <p:spPr/>
        <p:txBody>
          <a:bodyPr/>
          <a:lstStyle/>
          <a:p>
            <a:fld id="{DAE07825-A8F9-4D38-9E52-F4DE6EC7E030}" type="datetimeFigureOut">
              <a:rPr lang="en-US" smtClean="0"/>
              <a:t>1/15/2023</a:t>
            </a:fld>
            <a:endParaRPr lang="en-US"/>
          </a:p>
        </p:txBody>
      </p:sp>
      <p:sp>
        <p:nvSpPr>
          <p:cNvPr id="5" name="Footer Placeholder 4">
            <a:extLst>
              <a:ext uri="{FF2B5EF4-FFF2-40B4-BE49-F238E27FC236}">
                <a16:creationId xmlns:a16="http://schemas.microsoft.com/office/drawing/2014/main" id="{4F30F0A0-0664-43C5-AEF9-33129BB87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57F650-F3E3-4659-BE4D-52938F33DD8C}"/>
              </a:ext>
            </a:extLst>
          </p:cNvPr>
          <p:cNvSpPr>
            <a:spLocks noGrp="1"/>
          </p:cNvSpPr>
          <p:nvPr>
            <p:ph type="sldNum" sz="quarter" idx="12"/>
          </p:nvPr>
        </p:nvSpPr>
        <p:spPr/>
        <p:txBody>
          <a:bodyPr/>
          <a:lstStyle/>
          <a:p>
            <a:fld id="{E2D24583-EC97-48D8-953A-B3B0258ED255}" type="slidenum">
              <a:rPr lang="en-US" smtClean="0"/>
              <a:t>‹#›</a:t>
            </a:fld>
            <a:endParaRPr lang="en-US"/>
          </a:p>
        </p:txBody>
      </p:sp>
    </p:spTree>
    <p:extLst>
      <p:ext uri="{BB962C8B-B14F-4D97-AF65-F5344CB8AC3E}">
        <p14:creationId xmlns:p14="http://schemas.microsoft.com/office/powerpoint/2010/main" val="163419779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24E1F-9367-4370-894B-A74C1A8110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77AC4E-5CD7-4DCA-9AF5-BC6459530F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0986AE-8C27-4BCF-8EEF-6460421802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A4578D-E684-479E-B0A2-5D3E3ADCCD3D}"/>
              </a:ext>
            </a:extLst>
          </p:cNvPr>
          <p:cNvSpPr>
            <a:spLocks noGrp="1"/>
          </p:cNvSpPr>
          <p:nvPr>
            <p:ph type="dt" sz="half" idx="10"/>
          </p:nvPr>
        </p:nvSpPr>
        <p:spPr/>
        <p:txBody>
          <a:bodyPr/>
          <a:lstStyle/>
          <a:p>
            <a:fld id="{DAE07825-A8F9-4D38-9E52-F4DE6EC7E030}" type="datetimeFigureOut">
              <a:rPr lang="en-US" smtClean="0"/>
              <a:t>1/15/2023</a:t>
            </a:fld>
            <a:endParaRPr lang="en-US"/>
          </a:p>
        </p:txBody>
      </p:sp>
      <p:sp>
        <p:nvSpPr>
          <p:cNvPr id="6" name="Footer Placeholder 5">
            <a:extLst>
              <a:ext uri="{FF2B5EF4-FFF2-40B4-BE49-F238E27FC236}">
                <a16:creationId xmlns:a16="http://schemas.microsoft.com/office/drawing/2014/main" id="{E335E2A6-E064-4826-AC7E-88BD272B7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750CF-E92C-42F3-8BD6-082EE6C4A886}"/>
              </a:ext>
            </a:extLst>
          </p:cNvPr>
          <p:cNvSpPr>
            <a:spLocks noGrp="1"/>
          </p:cNvSpPr>
          <p:nvPr>
            <p:ph type="sldNum" sz="quarter" idx="12"/>
          </p:nvPr>
        </p:nvSpPr>
        <p:spPr/>
        <p:txBody>
          <a:bodyPr/>
          <a:lstStyle/>
          <a:p>
            <a:fld id="{E2D24583-EC97-48D8-953A-B3B0258ED255}" type="slidenum">
              <a:rPr lang="en-US" smtClean="0"/>
              <a:t>‹#›</a:t>
            </a:fld>
            <a:endParaRPr lang="en-US"/>
          </a:p>
        </p:txBody>
      </p:sp>
    </p:spTree>
    <p:extLst>
      <p:ext uri="{BB962C8B-B14F-4D97-AF65-F5344CB8AC3E}">
        <p14:creationId xmlns:p14="http://schemas.microsoft.com/office/powerpoint/2010/main" val="3305766036"/>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C770E-142A-408A-9E3C-A84596FDC8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882E64-5EA8-42B9-923D-A4F969C57A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C3BACB-D20F-4652-B959-AE3171B721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D10A50-AA16-4600-BA7F-0DAE77FE07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AD9504-BED2-45A4-B818-220582499F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1C680A-26CA-4C6D-81D2-45EE0103C6DB}"/>
              </a:ext>
            </a:extLst>
          </p:cNvPr>
          <p:cNvSpPr>
            <a:spLocks noGrp="1"/>
          </p:cNvSpPr>
          <p:nvPr>
            <p:ph type="dt" sz="half" idx="10"/>
          </p:nvPr>
        </p:nvSpPr>
        <p:spPr/>
        <p:txBody>
          <a:bodyPr/>
          <a:lstStyle/>
          <a:p>
            <a:fld id="{DAE07825-A8F9-4D38-9E52-F4DE6EC7E030}" type="datetimeFigureOut">
              <a:rPr lang="en-US" smtClean="0"/>
              <a:t>1/15/2023</a:t>
            </a:fld>
            <a:endParaRPr lang="en-US"/>
          </a:p>
        </p:txBody>
      </p:sp>
      <p:sp>
        <p:nvSpPr>
          <p:cNvPr id="8" name="Footer Placeholder 7">
            <a:extLst>
              <a:ext uri="{FF2B5EF4-FFF2-40B4-BE49-F238E27FC236}">
                <a16:creationId xmlns:a16="http://schemas.microsoft.com/office/drawing/2014/main" id="{14CB9D86-21A6-47A8-B1B6-8CA11C63C1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D1483E-8D6A-4B2A-BBD1-E9FCE6175B5E}"/>
              </a:ext>
            </a:extLst>
          </p:cNvPr>
          <p:cNvSpPr>
            <a:spLocks noGrp="1"/>
          </p:cNvSpPr>
          <p:nvPr>
            <p:ph type="sldNum" sz="quarter" idx="12"/>
          </p:nvPr>
        </p:nvSpPr>
        <p:spPr/>
        <p:txBody>
          <a:bodyPr/>
          <a:lstStyle/>
          <a:p>
            <a:fld id="{E2D24583-EC97-48D8-953A-B3B0258ED255}" type="slidenum">
              <a:rPr lang="en-US" smtClean="0"/>
              <a:t>‹#›</a:t>
            </a:fld>
            <a:endParaRPr lang="en-US"/>
          </a:p>
        </p:txBody>
      </p:sp>
    </p:spTree>
    <p:extLst>
      <p:ext uri="{BB962C8B-B14F-4D97-AF65-F5344CB8AC3E}">
        <p14:creationId xmlns:p14="http://schemas.microsoft.com/office/powerpoint/2010/main" val="463012356"/>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17A87-DB2C-4489-9691-B8F5D28BC9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873C62-7CCB-4959-93BB-86A5AC9F23C8}"/>
              </a:ext>
            </a:extLst>
          </p:cNvPr>
          <p:cNvSpPr>
            <a:spLocks noGrp="1"/>
          </p:cNvSpPr>
          <p:nvPr>
            <p:ph type="dt" sz="half" idx="10"/>
          </p:nvPr>
        </p:nvSpPr>
        <p:spPr/>
        <p:txBody>
          <a:bodyPr/>
          <a:lstStyle/>
          <a:p>
            <a:fld id="{DAE07825-A8F9-4D38-9E52-F4DE6EC7E030}" type="datetimeFigureOut">
              <a:rPr lang="en-US" smtClean="0"/>
              <a:t>1/15/2023</a:t>
            </a:fld>
            <a:endParaRPr lang="en-US"/>
          </a:p>
        </p:txBody>
      </p:sp>
      <p:sp>
        <p:nvSpPr>
          <p:cNvPr id="4" name="Footer Placeholder 3">
            <a:extLst>
              <a:ext uri="{FF2B5EF4-FFF2-40B4-BE49-F238E27FC236}">
                <a16:creationId xmlns:a16="http://schemas.microsoft.com/office/drawing/2014/main" id="{81931561-5F0C-4EB7-A50D-C0BC34A221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21C847-63BC-459D-B90D-FE4F3DA8705D}"/>
              </a:ext>
            </a:extLst>
          </p:cNvPr>
          <p:cNvSpPr>
            <a:spLocks noGrp="1"/>
          </p:cNvSpPr>
          <p:nvPr>
            <p:ph type="sldNum" sz="quarter" idx="12"/>
          </p:nvPr>
        </p:nvSpPr>
        <p:spPr/>
        <p:txBody>
          <a:bodyPr/>
          <a:lstStyle/>
          <a:p>
            <a:fld id="{E2D24583-EC97-48D8-953A-B3B0258ED255}" type="slidenum">
              <a:rPr lang="en-US" smtClean="0"/>
              <a:t>‹#›</a:t>
            </a:fld>
            <a:endParaRPr lang="en-US"/>
          </a:p>
        </p:txBody>
      </p:sp>
    </p:spTree>
    <p:extLst>
      <p:ext uri="{BB962C8B-B14F-4D97-AF65-F5344CB8AC3E}">
        <p14:creationId xmlns:p14="http://schemas.microsoft.com/office/powerpoint/2010/main" val="17475106"/>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57D9E4-1F2A-470B-9C37-6A3AB486FBFE}"/>
              </a:ext>
            </a:extLst>
          </p:cNvPr>
          <p:cNvSpPr>
            <a:spLocks noGrp="1"/>
          </p:cNvSpPr>
          <p:nvPr>
            <p:ph type="dt" sz="half" idx="10"/>
          </p:nvPr>
        </p:nvSpPr>
        <p:spPr/>
        <p:txBody>
          <a:bodyPr/>
          <a:lstStyle/>
          <a:p>
            <a:fld id="{DAE07825-A8F9-4D38-9E52-F4DE6EC7E030}" type="datetimeFigureOut">
              <a:rPr lang="en-US" smtClean="0"/>
              <a:t>1/15/2023</a:t>
            </a:fld>
            <a:endParaRPr lang="en-US"/>
          </a:p>
        </p:txBody>
      </p:sp>
      <p:sp>
        <p:nvSpPr>
          <p:cNvPr id="3" name="Footer Placeholder 2">
            <a:extLst>
              <a:ext uri="{FF2B5EF4-FFF2-40B4-BE49-F238E27FC236}">
                <a16:creationId xmlns:a16="http://schemas.microsoft.com/office/drawing/2014/main" id="{53A3A951-7172-4D6E-BA21-F76F4B9D40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6B41C5-EE54-4245-A9E4-04A762D6CF65}"/>
              </a:ext>
            </a:extLst>
          </p:cNvPr>
          <p:cNvSpPr>
            <a:spLocks noGrp="1"/>
          </p:cNvSpPr>
          <p:nvPr>
            <p:ph type="sldNum" sz="quarter" idx="12"/>
          </p:nvPr>
        </p:nvSpPr>
        <p:spPr/>
        <p:txBody>
          <a:bodyPr/>
          <a:lstStyle/>
          <a:p>
            <a:fld id="{E2D24583-EC97-48D8-953A-B3B0258ED255}" type="slidenum">
              <a:rPr lang="en-US" smtClean="0"/>
              <a:t>‹#›</a:t>
            </a:fld>
            <a:endParaRPr lang="en-US"/>
          </a:p>
        </p:txBody>
      </p:sp>
    </p:spTree>
    <p:extLst>
      <p:ext uri="{BB962C8B-B14F-4D97-AF65-F5344CB8AC3E}">
        <p14:creationId xmlns:p14="http://schemas.microsoft.com/office/powerpoint/2010/main" val="1867989826"/>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B870A-2B4C-445C-8175-D729F623A9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4245DF-C3B8-4573-A95F-91B6F8B429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1F0677-5892-49C4-B00C-8AC0F1FAB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60E3F-CDDC-49DF-891F-B6961F2ACFFD}"/>
              </a:ext>
            </a:extLst>
          </p:cNvPr>
          <p:cNvSpPr>
            <a:spLocks noGrp="1"/>
          </p:cNvSpPr>
          <p:nvPr>
            <p:ph type="dt" sz="half" idx="10"/>
          </p:nvPr>
        </p:nvSpPr>
        <p:spPr/>
        <p:txBody>
          <a:bodyPr/>
          <a:lstStyle/>
          <a:p>
            <a:fld id="{DAE07825-A8F9-4D38-9E52-F4DE6EC7E030}" type="datetimeFigureOut">
              <a:rPr lang="en-US" smtClean="0"/>
              <a:t>1/15/2023</a:t>
            </a:fld>
            <a:endParaRPr lang="en-US"/>
          </a:p>
        </p:txBody>
      </p:sp>
      <p:sp>
        <p:nvSpPr>
          <p:cNvPr id="6" name="Footer Placeholder 5">
            <a:extLst>
              <a:ext uri="{FF2B5EF4-FFF2-40B4-BE49-F238E27FC236}">
                <a16:creationId xmlns:a16="http://schemas.microsoft.com/office/drawing/2014/main" id="{F02DB274-402F-4ED9-806D-0C41A34A88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8BC264-557A-4F86-B9D2-ADE7F8445ADA}"/>
              </a:ext>
            </a:extLst>
          </p:cNvPr>
          <p:cNvSpPr>
            <a:spLocks noGrp="1"/>
          </p:cNvSpPr>
          <p:nvPr>
            <p:ph type="sldNum" sz="quarter" idx="12"/>
          </p:nvPr>
        </p:nvSpPr>
        <p:spPr/>
        <p:txBody>
          <a:bodyPr/>
          <a:lstStyle/>
          <a:p>
            <a:fld id="{E2D24583-EC97-48D8-953A-B3B0258ED255}" type="slidenum">
              <a:rPr lang="en-US" smtClean="0"/>
              <a:t>‹#›</a:t>
            </a:fld>
            <a:endParaRPr lang="en-US"/>
          </a:p>
        </p:txBody>
      </p:sp>
    </p:spTree>
    <p:extLst>
      <p:ext uri="{BB962C8B-B14F-4D97-AF65-F5344CB8AC3E}">
        <p14:creationId xmlns:p14="http://schemas.microsoft.com/office/powerpoint/2010/main" val="138936614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5A888-F695-4483-B32B-BE2A8D57C4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35F45D-791C-4674-948C-E96161D1CD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9CAB71-E505-44FE-B0F1-F5696A54A0F7}"/>
              </a:ext>
            </a:extLst>
          </p:cNvPr>
          <p:cNvSpPr>
            <a:spLocks noGrp="1"/>
          </p:cNvSpPr>
          <p:nvPr>
            <p:ph type="dt" sz="half" idx="10"/>
          </p:nvPr>
        </p:nvSpPr>
        <p:spPr/>
        <p:txBody>
          <a:bodyPr/>
          <a:lstStyle/>
          <a:p>
            <a:fld id="{69045D5E-D26A-47A1-B379-971FB99E638F}" type="datetimeFigureOut">
              <a:rPr lang="en-US" smtClean="0"/>
              <a:t>1/15/2023</a:t>
            </a:fld>
            <a:endParaRPr lang="en-US"/>
          </a:p>
        </p:txBody>
      </p:sp>
      <p:sp>
        <p:nvSpPr>
          <p:cNvPr id="5" name="Footer Placeholder 4">
            <a:extLst>
              <a:ext uri="{FF2B5EF4-FFF2-40B4-BE49-F238E27FC236}">
                <a16:creationId xmlns:a16="http://schemas.microsoft.com/office/drawing/2014/main" id="{B320B6A3-631B-4462-BEF3-3E2B43107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B71960-4152-4D3F-9277-C0F8AA167198}"/>
              </a:ext>
            </a:extLst>
          </p:cNvPr>
          <p:cNvSpPr>
            <a:spLocks noGrp="1"/>
          </p:cNvSpPr>
          <p:nvPr>
            <p:ph type="sldNum" sz="quarter" idx="12"/>
          </p:nvPr>
        </p:nvSpPr>
        <p:spPr/>
        <p:txBody>
          <a:bodyPr/>
          <a:lstStyle/>
          <a:p>
            <a:fld id="{4FF95AC9-4E86-49A3-8F50-4DFDA802533B}" type="slidenum">
              <a:rPr lang="en-US" smtClean="0"/>
              <a:t>‹#›</a:t>
            </a:fld>
            <a:endParaRPr lang="en-US"/>
          </a:p>
        </p:txBody>
      </p:sp>
    </p:spTree>
    <p:extLst>
      <p:ext uri="{BB962C8B-B14F-4D97-AF65-F5344CB8AC3E}">
        <p14:creationId xmlns:p14="http://schemas.microsoft.com/office/powerpoint/2010/main" val="1767649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BB8CE-0093-4799-A911-A75C4CC283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21D1E6-A52E-459E-8686-9702C46AE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CEBA1C-95D6-4152-88DF-42A65D5F1D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B678C-C11B-436F-A5F6-1952DADB189C}"/>
              </a:ext>
            </a:extLst>
          </p:cNvPr>
          <p:cNvSpPr>
            <a:spLocks noGrp="1"/>
          </p:cNvSpPr>
          <p:nvPr>
            <p:ph type="dt" sz="half" idx="10"/>
          </p:nvPr>
        </p:nvSpPr>
        <p:spPr/>
        <p:txBody>
          <a:bodyPr/>
          <a:lstStyle/>
          <a:p>
            <a:fld id="{DAE07825-A8F9-4D38-9E52-F4DE6EC7E030}" type="datetimeFigureOut">
              <a:rPr lang="en-US" smtClean="0"/>
              <a:t>1/15/2023</a:t>
            </a:fld>
            <a:endParaRPr lang="en-US"/>
          </a:p>
        </p:txBody>
      </p:sp>
      <p:sp>
        <p:nvSpPr>
          <p:cNvPr id="6" name="Footer Placeholder 5">
            <a:extLst>
              <a:ext uri="{FF2B5EF4-FFF2-40B4-BE49-F238E27FC236}">
                <a16:creationId xmlns:a16="http://schemas.microsoft.com/office/drawing/2014/main" id="{63C8F30B-E8AF-425E-9D94-CF6233E425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CBA7A2-A66E-4A15-BC12-5DF2E7461D14}"/>
              </a:ext>
            </a:extLst>
          </p:cNvPr>
          <p:cNvSpPr>
            <a:spLocks noGrp="1"/>
          </p:cNvSpPr>
          <p:nvPr>
            <p:ph type="sldNum" sz="quarter" idx="12"/>
          </p:nvPr>
        </p:nvSpPr>
        <p:spPr/>
        <p:txBody>
          <a:bodyPr/>
          <a:lstStyle/>
          <a:p>
            <a:fld id="{E2D24583-EC97-48D8-953A-B3B0258ED255}" type="slidenum">
              <a:rPr lang="en-US" smtClean="0"/>
              <a:t>‹#›</a:t>
            </a:fld>
            <a:endParaRPr lang="en-US"/>
          </a:p>
        </p:txBody>
      </p:sp>
    </p:spTree>
    <p:extLst>
      <p:ext uri="{BB962C8B-B14F-4D97-AF65-F5344CB8AC3E}">
        <p14:creationId xmlns:p14="http://schemas.microsoft.com/office/powerpoint/2010/main" val="2498604589"/>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D68A8-4945-4D02-9BDD-70E236D9D0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420B11-DF30-4494-9614-CB6E6174F4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D753C-BA3B-447B-B45F-42609227111E}"/>
              </a:ext>
            </a:extLst>
          </p:cNvPr>
          <p:cNvSpPr>
            <a:spLocks noGrp="1"/>
          </p:cNvSpPr>
          <p:nvPr>
            <p:ph type="dt" sz="half" idx="10"/>
          </p:nvPr>
        </p:nvSpPr>
        <p:spPr/>
        <p:txBody>
          <a:bodyPr/>
          <a:lstStyle/>
          <a:p>
            <a:fld id="{DAE07825-A8F9-4D38-9E52-F4DE6EC7E030}" type="datetimeFigureOut">
              <a:rPr lang="en-US" smtClean="0"/>
              <a:t>1/15/2023</a:t>
            </a:fld>
            <a:endParaRPr lang="en-US"/>
          </a:p>
        </p:txBody>
      </p:sp>
      <p:sp>
        <p:nvSpPr>
          <p:cNvPr id="5" name="Footer Placeholder 4">
            <a:extLst>
              <a:ext uri="{FF2B5EF4-FFF2-40B4-BE49-F238E27FC236}">
                <a16:creationId xmlns:a16="http://schemas.microsoft.com/office/drawing/2014/main" id="{E02F7303-AD7F-42E1-9B01-8E6038D55D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B7360-9773-4724-9F90-726EAC6E8035}"/>
              </a:ext>
            </a:extLst>
          </p:cNvPr>
          <p:cNvSpPr>
            <a:spLocks noGrp="1"/>
          </p:cNvSpPr>
          <p:nvPr>
            <p:ph type="sldNum" sz="quarter" idx="12"/>
          </p:nvPr>
        </p:nvSpPr>
        <p:spPr/>
        <p:txBody>
          <a:bodyPr/>
          <a:lstStyle/>
          <a:p>
            <a:fld id="{E2D24583-EC97-48D8-953A-B3B0258ED255}" type="slidenum">
              <a:rPr lang="en-US" smtClean="0"/>
              <a:t>‹#›</a:t>
            </a:fld>
            <a:endParaRPr lang="en-US"/>
          </a:p>
        </p:txBody>
      </p:sp>
    </p:spTree>
    <p:extLst>
      <p:ext uri="{BB962C8B-B14F-4D97-AF65-F5344CB8AC3E}">
        <p14:creationId xmlns:p14="http://schemas.microsoft.com/office/powerpoint/2010/main" val="3850171108"/>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A59BE0-6B0A-4A8A-B8BB-1FD840012D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FA0789-9AC2-4BB7-AEC7-3DDF955774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C427C7-8DC2-4B0B-84DF-2602B49E44AE}"/>
              </a:ext>
            </a:extLst>
          </p:cNvPr>
          <p:cNvSpPr>
            <a:spLocks noGrp="1"/>
          </p:cNvSpPr>
          <p:nvPr>
            <p:ph type="dt" sz="half" idx="10"/>
          </p:nvPr>
        </p:nvSpPr>
        <p:spPr/>
        <p:txBody>
          <a:bodyPr/>
          <a:lstStyle/>
          <a:p>
            <a:fld id="{DAE07825-A8F9-4D38-9E52-F4DE6EC7E030}" type="datetimeFigureOut">
              <a:rPr lang="en-US" smtClean="0"/>
              <a:t>1/15/2023</a:t>
            </a:fld>
            <a:endParaRPr lang="en-US"/>
          </a:p>
        </p:txBody>
      </p:sp>
      <p:sp>
        <p:nvSpPr>
          <p:cNvPr id="5" name="Footer Placeholder 4">
            <a:extLst>
              <a:ext uri="{FF2B5EF4-FFF2-40B4-BE49-F238E27FC236}">
                <a16:creationId xmlns:a16="http://schemas.microsoft.com/office/drawing/2014/main" id="{BC0FFC1E-F79B-46F3-95E0-622FE4384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CBA87C-D925-42C8-A412-0A47392819E5}"/>
              </a:ext>
            </a:extLst>
          </p:cNvPr>
          <p:cNvSpPr>
            <a:spLocks noGrp="1"/>
          </p:cNvSpPr>
          <p:nvPr>
            <p:ph type="sldNum" sz="quarter" idx="12"/>
          </p:nvPr>
        </p:nvSpPr>
        <p:spPr/>
        <p:txBody>
          <a:bodyPr/>
          <a:lstStyle/>
          <a:p>
            <a:fld id="{E2D24583-EC97-48D8-953A-B3B0258ED255}" type="slidenum">
              <a:rPr lang="en-US" smtClean="0"/>
              <a:t>‹#›</a:t>
            </a:fld>
            <a:endParaRPr lang="en-US"/>
          </a:p>
        </p:txBody>
      </p:sp>
    </p:spTree>
    <p:extLst>
      <p:ext uri="{BB962C8B-B14F-4D97-AF65-F5344CB8AC3E}">
        <p14:creationId xmlns:p14="http://schemas.microsoft.com/office/powerpoint/2010/main" val="210313471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ubtitle">
  <p:cSld name="Subtitle">
    <p:bg>
      <p:bgPr>
        <a:gradFill>
          <a:gsLst>
            <a:gs pos="0">
              <a:srgbClr val="F4FC68"/>
            </a:gs>
            <a:gs pos="58000">
              <a:schemeClr val="accent2"/>
            </a:gs>
            <a:gs pos="100000">
              <a:schemeClr val="accent2"/>
            </a:gs>
          </a:gsLst>
          <a:path path="circle">
            <a:fillToRect l="100000" t="100000"/>
          </a:path>
          <a:tileRect r="-100000" b="-100000"/>
        </a:gra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038800" y="2023317"/>
            <a:ext cx="6614000" cy="2170800"/>
          </a:xfrm>
          <a:prstGeom prst="rect">
            <a:avLst/>
          </a:prstGeom>
        </p:spPr>
        <p:txBody>
          <a:bodyPr spcFirstLastPara="1" wrap="square" lIns="0" tIns="0" rIns="0" bIns="0" anchor="b" anchorCtr="0">
            <a:noAutofit/>
          </a:bodyPr>
          <a:lstStyle>
            <a:lvl1pPr lvl="0" rtl="0">
              <a:spcBef>
                <a:spcPts val="0"/>
              </a:spcBef>
              <a:spcAft>
                <a:spcPts val="0"/>
              </a:spcAft>
              <a:buSzPts val="6000"/>
              <a:buNone/>
              <a:defRPr sz="8000"/>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endParaRPr/>
          </a:p>
        </p:txBody>
      </p:sp>
      <p:sp>
        <p:nvSpPr>
          <p:cNvPr id="13" name="Google Shape;13;p3"/>
          <p:cNvSpPr txBox="1">
            <a:spLocks noGrp="1"/>
          </p:cNvSpPr>
          <p:nvPr>
            <p:ph type="subTitle" idx="1"/>
          </p:nvPr>
        </p:nvSpPr>
        <p:spPr>
          <a:xfrm>
            <a:off x="1038800" y="4323084"/>
            <a:ext cx="6614000" cy="511600"/>
          </a:xfrm>
          <a:prstGeom prst="rect">
            <a:avLst/>
          </a:prstGeom>
        </p:spPr>
        <p:txBody>
          <a:bodyPr spcFirstLastPara="1" wrap="square" lIns="0" tIns="0" rIns="0" bIns="0" anchor="t" anchorCtr="0">
            <a:noAutofit/>
          </a:bodyPr>
          <a:lstStyle>
            <a:lvl1pPr lvl="0" rtl="0">
              <a:spcBef>
                <a:spcPts val="0"/>
              </a:spcBef>
              <a:spcAft>
                <a:spcPts val="0"/>
              </a:spcAft>
              <a:buSzPts val="2400"/>
              <a:buNone/>
              <a:defRPr/>
            </a:lvl1pPr>
            <a:lvl2pPr lvl="1" rtl="0">
              <a:spcBef>
                <a:spcPts val="1067"/>
              </a:spcBef>
              <a:spcAft>
                <a:spcPts val="0"/>
              </a:spcAft>
              <a:buSzPts val="3000"/>
              <a:buNone/>
              <a:defRPr sz="4000"/>
            </a:lvl2pPr>
            <a:lvl3pPr lvl="2" rtl="0">
              <a:spcBef>
                <a:spcPts val="1067"/>
              </a:spcBef>
              <a:spcAft>
                <a:spcPts val="0"/>
              </a:spcAft>
              <a:buSzPts val="3000"/>
              <a:buNone/>
              <a:defRPr sz="4000"/>
            </a:lvl3pPr>
            <a:lvl4pPr lvl="3" rtl="0">
              <a:spcBef>
                <a:spcPts val="1067"/>
              </a:spcBef>
              <a:spcAft>
                <a:spcPts val="0"/>
              </a:spcAft>
              <a:buSzPts val="3000"/>
              <a:buNone/>
              <a:defRPr sz="4000"/>
            </a:lvl4pPr>
            <a:lvl5pPr lvl="4" rtl="0">
              <a:spcBef>
                <a:spcPts val="1067"/>
              </a:spcBef>
              <a:spcAft>
                <a:spcPts val="0"/>
              </a:spcAft>
              <a:buSzPts val="3000"/>
              <a:buNone/>
              <a:defRPr sz="4000"/>
            </a:lvl5pPr>
            <a:lvl6pPr lvl="5" rtl="0">
              <a:spcBef>
                <a:spcPts val="1067"/>
              </a:spcBef>
              <a:spcAft>
                <a:spcPts val="0"/>
              </a:spcAft>
              <a:buSzPts val="3000"/>
              <a:buNone/>
              <a:defRPr sz="4000"/>
            </a:lvl6pPr>
            <a:lvl7pPr lvl="6" rtl="0">
              <a:spcBef>
                <a:spcPts val="1067"/>
              </a:spcBef>
              <a:spcAft>
                <a:spcPts val="0"/>
              </a:spcAft>
              <a:buSzPts val="3000"/>
              <a:buNone/>
              <a:defRPr sz="4000"/>
            </a:lvl7pPr>
            <a:lvl8pPr lvl="7" rtl="0">
              <a:spcBef>
                <a:spcPts val="1067"/>
              </a:spcBef>
              <a:spcAft>
                <a:spcPts val="0"/>
              </a:spcAft>
              <a:buSzPts val="3000"/>
              <a:buNone/>
              <a:defRPr sz="4000"/>
            </a:lvl8pPr>
            <a:lvl9pPr lvl="8" rtl="0">
              <a:spcBef>
                <a:spcPts val="1067"/>
              </a:spcBef>
              <a:spcAft>
                <a:spcPts val="1067"/>
              </a:spcAft>
              <a:buSzPts val="3000"/>
              <a:buNone/>
              <a:defRPr sz="4000"/>
            </a:lvl9pPr>
          </a:lstStyle>
          <a:p>
            <a:endParaRPr/>
          </a:p>
        </p:txBody>
      </p:sp>
    </p:spTree>
    <p:extLst>
      <p:ext uri="{BB962C8B-B14F-4D97-AF65-F5344CB8AC3E}">
        <p14:creationId xmlns:p14="http://schemas.microsoft.com/office/powerpoint/2010/main" val="2529303826"/>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356"/>
        <p:cNvGrpSpPr/>
        <p:nvPr/>
      </p:nvGrpSpPr>
      <p:grpSpPr>
        <a:xfrm>
          <a:off x="0" y="0"/>
          <a:ext cx="0" cy="0"/>
          <a:chOff x="0" y="0"/>
          <a:chExt cx="0" cy="0"/>
        </a:xfrm>
      </p:grpSpPr>
      <p:sp>
        <p:nvSpPr>
          <p:cNvPr id="2357" name="Google Shape;2357;p18"/>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358" name="Google Shape;2358;p18"/>
          <p:cNvSpPr/>
          <p:nvPr/>
        </p:nvSpPr>
        <p:spPr>
          <a:xfrm rot="-3607199" flipH="1">
            <a:off x="9619055" y="5836979"/>
            <a:ext cx="4095567" cy="1685871"/>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9" name="Google Shape;2359;p18"/>
          <p:cNvSpPr/>
          <p:nvPr/>
        </p:nvSpPr>
        <p:spPr>
          <a:xfrm rot="900074" flipH="1">
            <a:off x="-1832896" y="5497263"/>
            <a:ext cx="5092749" cy="2096403"/>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0" name="Google Shape;2360;p18"/>
          <p:cNvSpPr/>
          <p:nvPr/>
        </p:nvSpPr>
        <p:spPr>
          <a:xfrm rot="10800000" flipH="1">
            <a:off x="1273617" y="6198233"/>
            <a:ext cx="50927" cy="51339"/>
          </a:xfrm>
          <a:custGeom>
            <a:avLst/>
            <a:gdLst/>
            <a:ahLst/>
            <a:cxnLst/>
            <a:rect l="l" t="t" r="r" b="b"/>
            <a:pathLst>
              <a:path w="371" h="374" extrusionOk="0">
                <a:moveTo>
                  <a:pt x="197" y="1"/>
                </a:moveTo>
                <a:cubicBezTo>
                  <a:pt x="181" y="1"/>
                  <a:pt x="165" y="11"/>
                  <a:pt x="149" y="11"/>
                </a:cubicBezTo>
                <a:cubicBezTo>
                  <a:pt x="96" y="11"/>
                  <a:pt x="48" y="65"/>
                  <a:pt x="24" y="89"/>
                </a:cubicBezTo>
                <a:cubicBezTo>
                  <a:pt x="24" y="113"/>
                  <a:pt x="0" y="137"/>
                  <a:pt x="0" y="161"/>
                </a:cubicBezTo>
                <a:cubicBezTo>
                  <a:pt x="0" y="191"/>
                  <a:pt x="0" y="214"/>
                  <a:pt x="24" y="238"/>
                </a:cubicBezTo>
                <a:cubicBezTo>
                  <a:pt x="24" y="286"/>
                  <a:pt x="48" y="310"/>
                  <a:pt x="96" y="340"/>
                </a:cubicBezTo>
                <a:cubicBezTo>
                  <a:pt x="134" y="357"/>
                  <a:pt x="169" y="374"/>
                  <a:pt x="203" y="374"/>
                </a:cubicBezTo>
                <a:cubicBezTo>
                  <a:pt x="217" y="374"/>
                  <a:pt x="231" y="371"/>
                  <a:pt x="245" y="364"/>
                </a:cubicBezTo>
                <a:cubicBezTo>
                  <a:pt x="275" y="364"/>
                  <a:pt x="322" y="310"/>
                  <a:pt x="346" y="286"/>
                </a:cubicBezTo>
                <a:cubicBezTo>
                  <a:pt x="370" y="262"/>
                  <a:pt x="370" y="214"/>
                  <a:pt x="370" y="191"/>
                </a:cubicBezTo>
                <a:cubicBezTo>
                  <a:pt x="370" y="161"/>
                  <a:pt x="370" y="137"/>
                  <a:pt x="346" y="113"/>
                </a:cubicBezTo>
                <a:cubicBezTo>
                  <a:pt x="346" y="89"/>
                  <a:pt x="346" y="65"/>
                  <a:pt x="322" y="65"/>
                </a:cubicBezTo>
                <a:cubicBezTo>
                  <a:pt x="299" y="41"/>
                  <a:pt x="275" y="11"/>
                  <a:pt x="245" y="11"/>
                </a:cubicBezTo>
                <a:lnTo>
                  <a:pt x="221" y="11"/>
                </a:lnTo>
                <a:cubicBezTo>
                  <a:pt x="213" y="3"/>
                  <a:pt x="205" y="1"/>
                  <a:pt x="19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1" name="Google Shape;2361;p18"/>
          <p:cNvSpPr/>
          <p:nvPr/>
        </p:nvSpPr>
        <p:spPr>
          <a:xfrm rot="10800000" flipH="1">
            <a:off x="1631617" y="6078809"/>
            <a:ext cx="140289" cy="134799"/>
          </a:xfrm>
          <a:custGeom>
            <a:avLst/>
            <a:gdLst/>
            <a:ahLst/>
            <a:cxnLst/>
            <a:rect l="l" t="t" r="r" b="b"/>
            <a:pathLst>
              <a:path w="1022" h="982" extrusionOk="0">
                <a:moveTo>
                  <a:pt x="473" y="0"/>
                </a:moveTo>
                <a:cubicBezTo>
                  <a:pt x="401" y="0"/>
                  <a:pt x="323" y="24"/>
                  <a:pt x="252" y="78"/>
                </a:cubicBezTo>
                <a:cubicBezTo>
                  <a:pt x="150" y="126"/>
                  <a:pt x="79" y="197"/>
                  <a:pt x="55" y="299"/>
                </a:cubicBezTo>
                <a:cubicBezTo>
                  <a:pt x="1" y="376"/>
                  <a:pt x="1" y="448"/>
                  <a:pt x="1" y="549"/>
                </a:cubicBezTo>
                <a:cubicBezTo>
                  <a:pt x="25" y="645"/>
                  <a:pt x="79" y="746"/>
                  <a:pt x="150" y="824"/>
                </a:cubicBezTo>
                <a:lnTo>
                  <a:pt x="150" y="848"/>
                </a:lnTo>
                <a:cubicBezTo>
                  <a:pt x="248" y="945"/>
                  <a:pt x="389" y="982"/>
                  <a:pt x="517" y="982"/>
                </a:cubicBezTo>
                <a:cubicBezTo>
                  <a:pt x="553" y="982"/>
                  <a:pt x="589" y="979"/>
                  <a:pt x="622" y="973"/>
                </a:cubicBezTo>
                <a:cubicBezTo>
                  <a:pt x="801" y="920"/>
                  <a:pt x="920" y="794"/>
                  <a:pt x="974" y="621"/>
                </a:cubicBezTo>
                <a:cubicBezTo>
                  <a:pt x="1022" y="448"/>
                  <a:pt x="974" y="275"/>
                  <a:pt x="849" y="149"/>
                </a:cubicBezTo>
                <a:cubicBezTo>
                  <a:pt x="801" y="78"/>
                  <a:pt x="723" y="48"/>
                  <a:pt x="622" y="24"/>
                </a:cubicBezTo>
                <a:cubicBezTo>
                  <a:pt x="586" y="12"/>
                  <a:pt x="543" y="6"/>
                  <a:pt x="499" y="6"/>
                </a:cubicBezTo>
                <a:cubicBezTo>
                  <a:pt x="456" y="6"/>
                  <a:pt x="413" y="12"/>
                  <a:pt x="377" y="24"/>
                </a:cubicBezTo>
                <a:cubicBezTo>
                  <a:pt x="401" y="0"/>
                  <a:pt x="449" y="0"/>
                  <a:pt x="50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2" name="Google Shape;2362;p18"/>
          <p:cNvSpPr/>
          <p:nvPr/>
        </p:nvSpPr>
        <p:spPr>
          <a:xfrm rot="10800000" flipH="1">
            <a:off x="996605" y="5950460"/>
            <a:ext cx="89363" cy="86755"/>
          </a:xfrm>
          <a:custGeom>
            <a:avLst/>
            <a:gdLst/>
            <a:ahLst/>
            <a:cxnLst/>
            <a:rect l="l" t="t" r="r" b="b"/>
            <a:pathLst>
              <a:path w="651" h="632" extrusionOk="0">
                <a:moveTo>
                  <a:pt x="281" y="1"/>
                </a:moveTo>
                <a:cubicBezTo>
                  <a:pt x="249" y="1"/>
                  <a:pt x="220" y="18"/>
                  <a:pt x="203" y="35"/>
                </a:cubicBezTo>
                <a:cubicBezTo>
                  <a:pt x="149" y="35"/>
                  <a:pt x="126" y="58"/>
                  <a:pt x="102" y="82"/>
                </a:cubicBezTo>
                <a:cubicBezTo>
                  <a:pt x="54" y="106"/>
                  <a:pt x="54" y="160"/>
                  <a:pt x="24" y="184"/>
                </a:cubicBezTo>
                <a:cubicBezTo>
                  <a:pt x="0" y="232"/>
                  <a:pt x="0" y="285"/>
                  <a:pt x="0" y="309"/>
                </a:cubicBezTo>
                <a:lnTo>
                  <a:pt x="0" y="405"/>
                </a:lnTo>
                <a:cubicBezTo>
                  <a:pt x="24" y="458"/>
                  <a:pt x="54" y="506"/>
                  <a:pt x="102" y="530"/>
                </a:cubicBezTo>
                <a:cubicBezTo>
                  <a:pt x="126" y="554"/>
                  <a:pt x="126" y="584"/>
                  <a:pt x="149" y="584"/>
                </a:cubicBezTo>
                <a:cubicBezTo>
                  <a:pt x="203" y="632"/>
                  <a:pt x="251" y="632"/>
                  <a:pt x="323" y="632"/>
                </a:cubicBezTo>
                <a:cubicBezTo>
                  <a:pt x="352" y="632"/>
                  <a:pt x="400" y="632"/>
                  <a:pt x="448" y="608"/>
                </a:cubicBezTo>
                <a:cubicBezTo>
                  <a:pt x="472" y="608"/>
                  <a:pt x="526" y="584"/>
                  <a:pt x="549" y="530"/>
                </a:cubicBezTo>
                <a:cubicBezTo>
                  <a:pt x="573" y="506"/>
                  <a:pt x="597" y="482"/>
                  <a:pt x="597" y="435"/>
                </a:cubicBezTo>
                <a:cubicBezTo>
                  <a:pt x="621" y="405"/>
                  <a:pt x="651" y="357"/>
                  <a:pt x="621" y="309"/>
                </a:cubicBezTo>
                <a:lnTo>
                  <a:pt x="621" y="232"/>
                </a:lnTo>
                <a:cubicBezTo>
                  <a:pt x="597" y="184"/>
                  <a:pt x="573" y="136"/>
                  <a:pt x="549" y="82"/>
                </a:cubicBezTo>
                <a:cubicBezTo>
                  <a:pt x="526" y="82"/>
                  <a:pt x="502" y="58"/>
                  <a:pt x="472" y="35"/>
                </a:cubicBezTo>
                <a:cubicBezTo>
                  <a:pt x="424" y="11"/>
                  <a:pt x="376" y="11"/>
                  <a:pt x="323" y="11"/>
                </a:cubicBezTo>
                <a:cubicBezTo>
                  <a:pt x="309" y="4"/>
                  <a:pt x="295" y="1"/>
                  <a:pt x="28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3" name="Google Shape;2363;p18"/>
          <p:cNvSpPr/>
          <p:nvPr/>
        </p:nvSpPr>
        <p:spPr>
          <a:xfrm rot="10800000" flipH="1">
            <a:off x="1379315" y="5902966"/>
            <a:ext cx="58340" cy="54221"/>
          </a:xfrm>
          <a:custGeom>
            <a:avLst/>
            <a:gdLst/>
            <a:ahLst/>
            <a:cxnLst/>
            <a:rect l="l" t="t" r="r" b="b"/>
            <a:pathLst>
              <a:path w="425" h="395" extrusionOk="0">
                <a:moveTo>
                  <a:pt x="221" y="1"/>
                </a:moveTo>
                <a:cubicBezTo>
                  <a:pt x="173" y="1"/>
                  <a:pt x="149" y="1"/>
                  <a:pt x="126" y="25"/>
                </a:cubicBezTo>
                <a:cubicBezTo>
                  <a:pt x="102" y="25"/>
                  <a:pt x="102" y="25"/>
                  <a:pt x="72" y="49"/>
                </a:cubicBezTo>
                <a:cubicBezTo>
                  <a:pt x="48" y="49"/>
                  <a:pt x="24" y="72"/>
                  <a:pt x="24" y="96"/>
                </a:cubicBezTo>
                <a:cubicBezTo>
                  <a:pt x="0" y="120"/>
                  <a:pt x="0" y="150"/>
                  <a:pt x="0" y="198"/>
                </a:cubicBezTo>
                <a:cubicBezTo>
                  <a:pt x="0" y="222"/>
                  <a:pt x="0" y="246"/>
                  <a:pt x="24" y="269"/>
                </a:cubicBezTo>
                <a:cubicBezTo>
                  <a:pt x="24" y="299"/>
                  <a:pt x="48" y="323"/>
                  <a:pt x="72" y="347"/>
                </a:cubicBezTo>
                <a:cubicBezTo>
                  <a:pt x="102" y="347"/>
                  <a:pt x="102" y="347"/>
                  <a:pt x="126" y="371"/>
                </a:cubicBezTo>
                <a:cubicBezTo>
                  <a:pt x="149" y="371"/>
                  <a:pt x="173" y="395"/>
                  <a:pt x="221" y="395"/>
                </a:cubicBezTo>
                <a:cubicBezTo>
                  <a:pt x="251" y="395"/>
                  <a:pt x="299" y="371"/>
                  <a:pt x="323" y="371"/>
                </a:cubicBezTo>
                <a:cubicBezTo>
                  <a:pt x="370" y="323"/>
                  <a:pt x="424" y="246"/>
                  <a:pt x="424" y="198"/>
                </a:cubicBezTo>
                <a:cubicBezTo>
                  <a:pt x="424" y="120"/>
                  <a:pt x="370" y="49"/>
                  <a:pt x="323" y="25"/>
                </a:cubicBezTo>
                <a:cubicBezTo>
                  <a:pt x="299" y="1"/>
                  <a:pt x="251" y="1"/>
                  <a:pt x="22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4" name="Google Shape;2364;p18"/>
          <p:cNvSpPr/>
          <p:nvPr/>
        </p:nvSpPr>
        <p:spPr>
          <a:xfrm rot="10800000" flipH="1">
            <a:off x="1864428" y="5984917"/>
            <a:ext cx="156625" cy="156625"/>
          </a:xfrm>
          <a:custGeom>
            <a:avLst/>
            <a:gdLst/>
            <a:ahLst/>
            <a:cxnLst/>
            <a:rect l="l" t="t" r="r" b="b"/>
            <a:pathLst>
              <a:path w="1141" h="1141" extrusionOk="0">
                <a:moveTo>
                  <a:pt x="568" y="1"/>
                </a:moveTo>
                <a:cubicBezTo>
                  <a:pt x="496" y="1"/>
                  <a:pt x="418" y="24"/>
                  <a:pt x="347" y="48"/>
                </a:cubicBezTo>
                <a:cubicBezTo>
                  <a:pt x="299" y="72"/>
                  <a:pt x="221" y="120"/>
                  <a:pt x="174" y="174"/>
                </a:cubicBezTo>
                <a:cubicBezTo>
                  <a:pt x="120" y="221"/>
                  <a:pt x="72" y="299"/>
                  <a:pt x="48" y="347"/>
                </a:cubicBezTo>
                <a:cubicBezTo>
                  <a:pt x="24" y="418"/>
                  <a:pt x="0" y="496"/>
                  <a:pt x="0" y="568"/>
                </a:cubicBezTo>
                <a:cubicBezTo>
                  <a:pt x="24" y="621"/>
                  <a:pt x="24" y="669"/>
                  <a:pt x="24" y="717"/>
                </a:cubicBezTo>
                <a:cubicBezTo>
                  <a:pt x="48" y="818"/>
                  <a:pt x="96" y="896"/>
                  <a:pt x="174" y="968"/>
                </a:cubicBezTo>
                <a:cubicBezTo>
                  <a:pt x="221" y="992"/>
                  <a:pt x="245" y="1045"/>
                  <a:pt x="299" y="1069"/>
                </a:cubicBezTo>
                <a:cubicBezTo>
                  <a:pt x="371" y="1117"/>
                  <a:pt x="472" y="1141"/>
                  <a:pt x="568" y="1141"/>
                </a:cubicBezTo>
                <a:cubicBezTo>
                  <a:pt x="645" y="1141"/>
                  <a:pt x="717" y="1117"/>
                  <a:pt x="794" y="1093"/>
                </a:cubicBezTo>
                <a:cubicBezTo>
                  <a:pt x="866" y="1069"/>
                  <a:pt x="920" y="1015"/>
                  <a:pt x="968" y="968"/>
                </a:cubicBezTo>
                <a:cubicBezTo>
                  <a:pt x="1015" y="920"/>
                  <a:pt x="1069" y="866"/>
                  <a:pt x="1093" y="795"/>
                </a:cubicBezTo>
                <a:cubicBezTo>
                  <a:pt x="1117" y="717"/>
                  <a:pt x="1141" y="645"/>
                  <a:pt x="1141" y="568"/>
                </a:cubicBezTo>
                <a:cubicBezTo>
                  <a:pt x="1141" y="520"/>
                  <a:pt x="1117" y="472"/>
                  <a:pt x="1117" y="418"/>
                </a:cubicBezTo>
                <a:cubicBezTo>
                  <a:pt x="1093" y="323"/>
                  <a:pt x="1045" y="245"/>
                  <a:pt x="968" y="174"/>
                </a:cubicBezTo>
                <a:cubicBezTo>
                  <a:pt x="944" y="150"/>
                  <a:pt x="896" y="120"/>
                  <a:pt x="866" y="96"/>
                </a:cubicBezTo>
                <a:cubicBezTo>
                  <a:pt x="771" y="24"/>
                  <a:pt x="669" y="1"/>
                  <a:pt x="56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5" name="Google Shape;2365;p18"/>
          <p:cNvSpPr/>
          <p:nvPr/>
        </p:nvSpPr>
        <p:spPr>
          <a:xfrm rot="10800000" flipH="1">
            <a:off x="665509" y="6131521"/>
            <a:ext cx="95952" cy="96089"/>
          </a:xfrm>
          <a:custGeom>
            <a:avLst/>
            <a:gdLst/>
            <a:ahLst/>
            <a:cxnLst/>
            <a:rect l="l" t="t" r="r" b="b"/>
            <a:pathLst>
              <a:path w="699" h="700" extrusionOk="0">
                <a:moveTo>
                  <a:pt x="347" y="1"/>
                </a:moveTo>
                <a:cubicBezTo>
                  <a:pt x="299" y="1"/>
                  <a:pt x="275" y="1"/>
                  <a:pt x="227" y="31"/>
                </a:cubicBezTo>
                <a:cubicBezTo>
                  <a:pt x="174" y="54"/>
                  <a:pt x="150" y="78"/>
                  <a:pt x="102" y="102"/>
                </a:cubicBezTo>
                <a:cubicBezTo>
                  <a:pt x="78" y="126"/>
                  <a:pt x="48" y="180"/>
                  <a:pt x="48" y="204"/>
                </a:cubicBezTo>
                <a:cubicBezTo>
                  <a:pt x="24" y="251"/>
                  <a:pt x="0" y="299"/>
                  <a:pt x="0" y="353"/>
                </a:cubicBezTo>
                <a:cubicBezTo>
                  <a:pt x="24" y="377"/>
                  <a:pt x="24" y="401"/>
                  <a:pt x="24" y="448"/>
                </a:cubicBezTo>
                <a:cubicBezTo>
                  <a:pt x="48" y="502"/>
                  <a:pt x="78" y="550"/>
                  <a:pt x="102" y="598"/>
                </a:cubicBezTo>
                <a:cubicBezTo>
                  <a:pt x="126" y="598"/>
                  <a:pt x="150" y="628"/>
                  <a:pt x="174" y="651"/>
                </a:cubicBezTo>
                <a:cubicBezTo>
                  <a:pt x="227" y="675"/>
                  <a:pt x="299" y="699"/>
                  <a:pt x="347" y="699"/>
                </a:cubicBezTo>
                <a:cubicBezTo>
                  <a:pt x="400" y="699"/>
                  <a:pt x="448" y="675"/>
                  <a:pt x="496" y="675"/>
                </a:cubicBezTo>
                <a:cubicBezTo>
                  <a:pt x="526" y="651"/>
                  <a:pt x="574" y="628"/>
                  <a:pt x="597" y="598"/>
                </a:cubicBezTo>
                <a:cubicBezTo>
                  <a:pt x="621" y="550"/>
                  <a:pt x="645" y="526"/>
                  <a:pt x="675" y="478"/>
                </a:cubicBezTo>
                <a:cubicBezTo>
                  <a:pt x="699" y="448"/>
                  <a:pt x="699" y="401"/>
                  <a:pt x="699" y="353"/>
                </a:cubicBezTo>
                <a:lnTo>
                  <a:pt x="699" y="251"/>
                </a:lnTo>
                <a:cubicBezTo>
                  <a:pt x="675" y="204"/>
                  <a:pt x="645" y="150"/>
                  <a:pt x="597" y="102"/>
                </a:cubicBezTo>
                <a:cubicBezTo>
                  <a:pt x="574" y="78"/>
                  <a:pt x="550" y="78"/>
                  <a:pt x="526" y="54"/>
                </a:cubicBezTo>
                <a:cubicBezTo>
                  <a:pt x="472" y="31"/>
                  <a:pt x="424" y="1"/>
                  <a:pt x="34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66" name="Google Shape;2366;p18"/>
          <p:cNvGrpSpPr/>
          <p:nvPr/>
        </p:nvGrpSpPr>
        <p:grpSpPr>
          <a:xfrm>
            <a:off x="11103376" y="5855657"/>
            <a:ext cx="1255376" cy="1197696"/>
            <a:chOff x="8327532" y="4391743"/>
            <a:chExt cx="941532" cy="898272"/>
          </a:xfrm>
        </p:grpSpPr>
        <p:sp>
          <p:nvSpPr>
            <p:cNvPr id="2367" name="Google Shape;2367;p18"/>
            <p:cNvSpPr/>
            <p:nvPr/>
          </p:nvSpPr>
          <p:spPr>
            <a:xfrm rot="1096618">
              <a:off x="8647763" y="4520801"/>
              <a:ext cx="186963" cy="111390"/>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8"/>
            <p:cNvSpPr/>
            <p:nvPr/>
          </p:nvSpPr>
          <p:spPr>
            <a:xfrm rot="1096618">
              <a:off x="8840446" y="4622250"/>
              <a:ext cx="155844" cy="96657"/>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8"/>
            <p:cNvSpPr/>
            <p:nvPr/>
          </p:nvSpPr>
          <p:spPr>
            <a:xfrm rot="1096618">
              <a:off x="8732515" y="4740862"/>
              <a:ext cx="140857" cy="85352"/>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8"/>
            <p:cNvSpPr/>
            <p:nvPr/>
          </p:nvSpPr>
          <p:spPr>
            <a:xfrm rot="1096618">
              <a:off x="8877167" y="4790211"/>
              <a:ext cx="141492" cy="85225"/>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8"/>
            <p:cNvSpPr/>
            <p:nvPr/>
          </p:nvSpPr>
          <p:spPr>
            <a:xfrm rot="1096618">
              <a:off x="8956291" y="4608164"/>
              <a:ext cx="167403" cy="113676"/>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8"/>
            <p:cNvSpPr/>
            <p:nvPr/>
          </p:nvSpPr>
          <p:spPr>
            <a:xfrm rot="1096618">
              <a:off x="9137599" y="4889456"/>
              <a:ext cx="119646" cy="94624"/>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8"/>
            <p:cNvSpPr/>
            <p:nvPr/>
          </p:nvSpPr>
          <p:spPr>
            <a:xfrm rot="1096618">
              <a:off x="8906975" y="5001147"/>
              <a:ext cx="117233" cy="76716"/>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8"/>
            <p:cNvSpPr/>
            <p:nvPr/>
          </p:nvSpPr>
          <p:spPr>
            <a:xfrm rot="1096618">
              <a:off x="9146744" y="5050523"/>
              <a:ext cx="105293" cy="80907"/>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8"/>
            <p:cNvSpPr/>
            <p:nvPr/>
          </p:nvSpPr>
          <p:spPr>
            <a:xfrm rot="1096618">
              <a:off x="8549755" y="4840186"/>
              <a:ext cx="129426" cy="90052"/>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8"/>
            <p:cNvSpPr/>
            <p:nvPr/>
          </p:nvSpPr>
          <p:spPr>
            <a:xfrm rot="1096618">
              <a:off x="8437409" y="4590545"/>
              <a:ext cx="139206" cy="95132"/>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8"/>
            <p:cNvSpPr/>
            <p:nvPr/>
          </p:nvSpPr>
          <p:spPr>
            <a:xfrm rot="1096618">
              <a:off x="8716238" y="4954068"/>
              <a:ext cx="132220" cy="104404"/>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8"/>
            <p:cNvSpPr/>
            <p:nvPr/>
          </p:nvSpPr>
          <p:spPr>
            <a:xfrm rot="1096618">
              <a:off x="8960123" y="5180073"/>
              <a:ext cx="110374" cy="81161"/>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8"/>
            <p:cNvSpPr/>
            <p:nvPr/>
          </p:nvSpPr>
          <p:spPr>
            <a:xfrm rot="1096618">
              <a:off x="8751733" y="5191543"/>
              <a:ext cx="105293" cy="84082"/>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8"/>
            <p:cNvSpPr/>
            <p:nvPr/>
          </p:nvSpPr>
          <p:spPr>
            <a:xfrm rot="1096618">
              <a:off x="8435121" y="4410978"/>
              <a:ext cx="139079" cy="101991"/>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8"/>
            <p:cNvSpPr/>
            <p:nvPr/>
          </p:nvSpPr>
          <p:spPr>
            <a:xfrm rot="1096618">
              <a:off x="8471804" y="4999717"/>
              <a:ext cx="122567" cy="88020"/>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8"/>
            <p:cNvSpPr/>
            <p:nvPr/>
          </p:nvSpPr>
          <p:spPr>
            <a:xfrm rot="1096618">
              <a:off x="8338624" y="4699891"/>
              <a:ext cx="143778" cy="93862"/>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83" name="Google Shape;2383;p18"/>
          <p:cNvSpPr/>
          <p:nvPr/>
        </p:nvSpPr>
        <p:spPr>
          <a:xfrm rot="-7192801">
            <a:off x="9619055" y="-685288"/>
            <a:ext cx="4095567" cy="1685871"/>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4" name="Google Shape;2384;p18"/>
          <p:cNvSpPr/>
          <p:nvPr/>
        </p:nvSpPr>
        <p:spPr>
          <a:xfrm rot="9899926">
            <a:off x="-1832896" y="-756107"/>
            <a:ext cx="5092749" cy="2096403"/>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36330218"/>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698896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743304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1684617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969267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533543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2EC31-8F00-4B7A-B9BF-855FA8A509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411F66-8762-4C45-92FE-BB00691D20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571910-6A24-4A55-B686-A2A951014171}"/>
              </a:ext>
            </a:extLst>
          </p:cNvPr>
          <p:cNvSpPr>
            <a:spLocks noGrp="1"/>
          </p:cNvSpPr>
          <p:nvPr>
            <p:ph type="dt" sz="half" idx="10"/>
          </p:nvPr>
        </p:nvSpPr>
        <p:spPr/>
        <p:txBody>
          <a:bodyPr/>
          <a:lstStyle/>
          <a:p>
            <a:fld id="{69045D5E-D26A-47A1-B379-971FB99E638F}" type="datetimeFigureOut">
              <a:rPr lang="en-US" smtClean="0"/>
              <a:t>1/15/2023</a:t>
            </a:fld>
            <a:endParaRPr lang="en-US"/>
          </a:p>
        </p:txBody>
      </p:sp>
      <p:sp>
        <p:nvSpPr>
          <p:cNvPr id="5" name="Footer Placeholder 4">
            <a:extLst>
              <a:ext uri="{FF2B5EF4-FFF2-40B4-BE49-F238E27FC236}">
                <a16:creationId xmlns:a16="http://schemas.microsoft.com/office/drawing/2014/main" id="{08FE3980-EACC-46E3-913D-47BA471551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981E5-5E61-4BF7-BCBE-A64E049BC074}"/>
              </a:ext>
            </a:extLst>
          </p:cNvPr>
          <p:cNvSpPr>
            <a:spLocks noGrp="1"/>
          </p:cNvSpPr>
          <p:nvPr>
            <p:ph type="sldNum" sz="quarter" idx="12"/>
          </p:nvPr>
        </p:nvSpPr>
        <p:spPr/>
        <p:txBody>
          <a:bodyPr/>
          <a:lstStyle/>
          <a:p>
            <a:fld id="{4FF95AC9-4E86-49A3-8F50-4DFDA802533B}" type="slidenum">
              <a:rPr lang="en-US" smtClean="0"/>
              <a:t>‹#›</a:t>
            </a:fld>
            <a:endParaRPr lang="en-US"/>
          </a:p>
        </p:txBody>
      </p:sp>
    </p:spTree>
    <p:extLst>
      <p:ext uri="{BB962C8B-B14F-4D97-AF65-F5344CB8AC3E}">
        <p14:creationId xmlns:p14="http://schemas.microsoft.com/office/powerpoint/2010/main" val="21322077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86030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873006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061139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028408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4068148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8932039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493845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8576697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04964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17798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FF61A-CD88-4C48-B344-7A0E057B8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B2E384-ABFE-4EDF-A919-37F49D2066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1FB3E7-23B5-4E2D-AD33-1F3FD6D0CA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C9E35C-BC10-4D8C-ADF4-A85BA82927B2}"/>
              </a:ext>
            </a:extLst>
          </p:cNvPr>
          <p:cNvSpPr>
            <a:spLocks noGrp="1"/>
          </p:cNvSpPr>
          <p:nvPr>
            <p:ph type="dt" sz="half" idx="10"/>
          </p:nvPr>
        </p:nvSpPr>
        <p:spPr/>
        <p:txBody>
          <a:bodyPr/>
          <a:lstStyle/>
          <a:p>
            <a:fld id="{69045D5E-D26A-47A1-B379-971FB99E638F}" type="datetimeFigureOut">
              <a:rPr lang="en-US" smtClean="0"/>
              <a:t>1/15/2023</a:t>
            </a:fld>
            <a:endParaRPr lang="en-US"/>
          </a:p>
        </p:txBody>
      </p:sp>
      <p:sp>
        <p:nvSpPr>
          <p:cNvPr id="6" name="Footer Placeholder 5">
            <a:extLst>
              <a:ext uri="{FF2B5EF4-FFF2-40B4-BE49-F238E27FC236}">
                <a16:creationId xmlns:a16="http://schemas.microsoft.com/office/drawing/2014/main" id="{BDA161E5-F0B9-46DA-9E4B-251FB6FA61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D96E38-DAF6-414B-9D50-94A92B57F585}"/>
              </a:ext>
            </a:extLst>
          </p:cNvPr>
          <p:cNvSpPr>
            <a:spLocks noGrp="1"/>
          </p:cNvSpPr>
          <p:nvPr>
            <p:ph type="sldNum" sz="quarter" idx="12"/>
          </p:nvPr>
        </p:nvSpPr>
        <p:spPr/>
        <p:txBody>
          <a:bodyPr/>
          <a:lstStyle/>
          <a:p>
            <a:fld id="{4FF95AC9-4E86-49A3-8F50-4DFDA802533B}" type="slidenum">
              <a:rPr lang="en-US" smtClean="0"/>
              <a:t>‹#›</a:t>
            </a:fld>
            <a:endParaRPr lang="en-US"/>
          </a:p>
        </p:txBody>
      </p:sp>
    </p:spTree>
    <p:extLst>
      <p:ext uri="{BB962C8B-B14F-4D97-AF65-F5344CB8AC3E}">
        <p14:creationId xmlns:p14="http://schemas.microsoft.com/office/powerpoint/2010/main" val="27729907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34544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CC894-7987-4ED0-A4F5-3428B78FE2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E3731F-77BB-416A-A774-DC9BC35DF6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BFA178-3CAA-4668-9720-B1084DD2AE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B3A8D6-A3A4-47C9-A760-425E3FFDFE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B04723-B11D-4F95-8CE1-594F761942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6A4F0D-396F-44FC-B281-D4A82A411191}"/>
              </a:ext>
            </a:extLst>
          </p:cNvPr>
          <p:cNvSpPr>
            <a:spLocks noGrp="1"/>
          </p:cNvSpPr>
          <p:nvPr>
            <p:ph type="dt" sz="half" idx="10"/>
          </p:nvPr>
        </p:nvSpPr>
        <p:spPr/>
        <p:txBody>
          <a:bodyPr/>
          <a:lstStyle/>
          <a:p>
            <a:fld id="{69045D5E-D26A-47A1-B379-971FB99E638F}" type="datetimeFigureOut">
              <a:rPr lang="en-US" smtClean="0"/>
              <a:t>1/15/2023</a:t>
            </a:fld>
            <a:endParaRPr lang="en-US"/>
          </a:p>
        </p:txBody>
      </p:sp>
      <p:sp>
        <p:nvSpPr>
          <p:cNvPr id="8" name="Footer Placeholder 7">
            <a:extLst>
              <a:ext uri="{FF2B5EF4-FFF2-40B4-BE49-F238E27FC236}">
                <a16:creationId xmlns:a16="http://schemas.microsoft.com/office/drawing/2014/main" id="{73B89F78-05AF-4636-8976-D38D947EFE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C43275-CDC1-49DA-B0F5-CBFE77BDD119}"/>
              </a:ext>
            </a:extLst>
          </p:cNvPr>
          <p:cNvSpPr>
            <a:spLocks noGrp="1"/>
          </p:cNvSpPr>
          <p:nvPr>
            <p:ph type="sldNum" sz="quarter" idx="12"/>
          </p:nvPr>
        </p:nvSpPr>
        <p:spPr/>
        <p:txBody>
          <a:bodyPr/>
          <a:lstStyle/>
          <a:p>
            <a:fld id="{4FF95AC9-4E86-49A3-8F50-4DFDA802533B}" type="slidenum">
              <a:rPr lang="en-US" smtClean="0"/>
              <a:t>‹#›</a:t>
            </a:fld>
            <a:endParaRPr lang="en-US"/>
          </a:p>
        </p:txBody>
      </p:sp>
    </p:spTree>
    <p:extLst>
      <p:ext uri="{BB962C8B-B14F-4D97-AF65-F5344CB8AC3E}">
        <p14:creationId xmlns:p14="http://schemas.microsoft.com/office/powerpoint/2010/main" val="2247995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F08C8-1C60-442B-A2BD-EF976828F0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8D0E7C-D356-482B-919E-DFFE704A24DF}"/>
              </a:ext>
            </a:extLst>
          </p:cNvPr>
          <p:cNvSpPr>
            <a:spLocks noGrp="1"/>
          </p:cNvSpPr>
          <p:nvPr>
            <p:ph type="dt" sz="half" idx="10"/>
          </p:nvPr>
        </p:nvSpPr>
        <p:spPr/>
        <p:txBody>
          <a:bodyPr/>
          <a:lstStyle/>
          <a:p>
            <a:fld id="{69045D5E-D26A-47A1-B379-971FB99E638F}" type="datetimeFigureOut">
              <a:rPr lang="en-US" smtClean="0"/>
              <a:t>1/15/2023</a:t>
            </a:fld>
            <a:endParaRPr lang="en-US"/>
          </a:p>
        </p:txBody>
      </p:sp>
      <p:sp>
        <p:nvSpPr>
          <p:cNvPr id="4" name="Footer Placeholder 3">
            <a:extLst>
              <a:ext uri="{FF2B5EF4-FFF2-40B4-BE49-F238E27FC236}">
                <a16:creationId xmlns:a16="http://schemas.microsoft.com/office/drawing/2014/main" id="{05914797-A8D7-43F3-B3D5-A5E5566CD2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C192E2-F158-4C9F-92FB-684309CE1C00}"/>
              </a:ext>
            </a:extLst>
          </p:cNvPr>
          <p:cNvSpPr>
            <a:spLocks noGrp="1"/>
          </p:cNvSpPr>
          <p:nvPr>
            <p:ph type="sldNum" sz="quarter" idx="12"/>
          </p:nvPr>
        </p:nvSpPr>
        <p:spPr/>
        <p:txBody>
          <a:bodyPr/>
          <a:lstStyle/>
          <a:p>
            <a:fld id="{4FF95AC9-4E86-49A3-8F50-4DFDA802533B}" type="slidenum">
              <a:rPr lang="en-US" smtClean="0"/>
              <a:t>‹#›</a:t>
            </a:fld>
            <a:endParaRPr lang="en-US"/>
          </a:p>
        </p:txBody>
      </p:sp>
    </p:spTree>
    <p:extLst>
      <p:ext uri="{BB962C8B-B14F-4D97-AF65-F5344CB8AC3E}">
        <p14:creationId xmlns:p14="http://schemas.microsoft.com/office/powerpoint/2010/main" val="2964970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A1C341-184E-4686-B2BB-26D0BE238D6F}"/>
              </a:ext>
            </a:extLst>
          </p:cNvPr>
          <p:cNvSpPr>
            <a:spLocks noGrp="1"/>
          </p:cNvSpPr>
          <p:nvPr>
            <p:ph type="dt" sz="half" idx="10"/>
          </p:nvPr>
        </p:nvSpPr>
        <p:spPr/>
        <p:txBody>
          <a:bodyPr/>
          <a:lstStyle/>
          <a:p>
            <a:fld id="{69045D5E-D26A-47A1-B379-971FB99E638F}" type="datetimeFigureOut">
              <a:rPr lang="en-US" smtClean="0"/>
              <a:t>1/15/2023</a:t>
            </a:fld>
            <a:endParaRPr lang="en-US"/>
          </a:p>
        </p:txBody>
      </p:sp>
      <p:sp>
        <p:nvSpPr>
          <p:cNvPr id="3" name="Footer Placeholder 2">
            <a:extLst>
              <a:ext uri="{FF2B5EF4-FFF2-40B4-BE49-F238E27FC236}">
                <a16:creationId xmlns:a16="http://schemas.microsoft.com/office/drawing/2014/main" id="{50427FD3-0C61-4982-A46B-365D583112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7ED2C4-DA83-4338-8A17-FD84EFADB69D}"/>
              </a:ext>
            </a:extLst>
          </p:cNvPr>
          <p:cNvSpPr>
            <a:spLocks noGrp="1"/>
          </p:cNvSpPr>
          <p:nvPr>
            <p:ph type="sldNum" sz="quarter" idx="12"/>
          </p:nvPr>
        </p:nvSpPr>
        <p:spPr/>
        <p:txBody>
          <a:bodyPr/>
          <a:lstStyle/>
          <a:p>
            <a:fld id="{4FF95AC9-4E86-49A3-8F50-4DFDA802533B}" type="slidenum">
              <a:rPr lang="en-US" smtClean="0"/>
              <a:t>‹#›</a:t>
            </a:fld>
            <a:endParaRPr lang="en-US"/>
          </a:p>
        </p:txBody>
      </p:sp>
    </p:spTree>
    <p:extLst>
      <p:ext uri="{BB962C8B-B14F-4D97-AF65-F5344CB8AC3E}">
        <p14:creationId xmlns:p14="http://schemas.microsoft.com/office/powerpoint/2010/main" val="1811056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2B6B-1FE4-4FE9-A468-1A40E0073B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CE17C5-1C7B-4BFA-80E2-56B23F98B7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14332F-528E-4C51-B190-75B732567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4D8E0B-A797-4569-AEC5-91AEFEEC386D}"/>
              </a:ext>
            </a:extLst>
          </p:cNvPr>
          <p:cNvSpPr>
            <a:spLocks noGrp="1"/>
          </p:cNvSpPr>
          <p:nvPr>
            <p:ph type="dt" sz="half" idx="10"/>
          </p:nvPr>
        </p:nvSpPr>
        <p:spPr/>
        <p:txBody>
          <a:bodyPr/>
          <a:lstStyle/>
          <a:p>
            <a:fld id="{69045D5E-D26A-47A1-B379-971FB99E638F}" type="datetimeFigureOut">
              <a:rPr lang="en-US" smtClean="0"/>
              <a:t>1/15/2023</a:t>
            </a:fld>
            <a:endParaRPr lang="en-US"/>
          </a:p>
        </p:txBody>
      </p:sp>
      <p:sp>
        <p:nvSpPr>
          <p:cNvPr id="6" name="Footer Placeholder 5">
            <a:extLst>
              <a:ext uri="{FF2B5EF4-FFF2-40B4-BE49-F238E27FC236}">
                <a16:creationId xmlns:a16="http://schemas.microsoft.com/office/drawing/2014/main" id="{CBCC0E78-8D2D-443F-95B5-58DA5B4BE9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45F40E-DA47-4736-A287-9CC79A06B1A6}"/>
              </a:ext>
            </a:extLst>
          </p:cNvPr>
          <p:cNvSpPr>
            <a:spLocks noGrp="1"/>
          </p:cNvSpPr>
          <p:nvPr>
            <p:ph type="sldNum" sz="quarter" idx="12"/>
          </p:nvPr>
        </p:nvSpPr>
        <p:spPr/>
        <p:txBody>
          <a:bodyPr/>
          <a:lstStyle/>
          <a:p>
            <a:fld id="{4FF95AC9-4E86-49A3-8F50-4DFDA802533B}" type="slidenum">
              <a:rPr lang="en-US" smtClean="0"/>
              <a:t>‹#›</a:t>
            </a:fld>
            <a:endParaRPr lang="en-US"/>
          </a:p>
        </p:txBody>
      </p:sp>
    </p:spTree>
    <p:extLst>
      <p:ext uri="{BB962C8B-B14F-4D97-AF65-F5344CB8AC3E}">
        <p14:creationId xmlns:p14="http://schemas.microsoft.com/office/powerpoint/2010/main" val="3140812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CAA00-D6D8-4C69-A01F-87E3687018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6FB115-CA28-4DC7-9BA4-DD7FC44F5B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266EA8-5701-449E-8153-D7FA7B4038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AB84B-1820-4E5B-B768-597F9FD66BD9}"/>
              </a:ext>
            </a:extLst>
          </p:cNvPr>
          <p:cNvSpPr>
            <a:spLocks noGrp="1"/>
          </p:cNvSpPr>
          <p:nvPr>
            <p:ph type="dt" sz="half" idx="10"/>
          </p:nvPr>
        </p:nvSpPr>
        <p:spPr/>
        <p:txBody>
          <a:bodyPr/>
          <a:lstStyle/>
          <a:p>
            <a:fld id="{69045D5E-D26A-47A1-B379-971FB99E638F}" type="datetimeFigureOut">
              <a:rPr lang="en-US" smtClean="0"/>
              <a:t>1/15/2023</a:t>
            </a:fld>
            <a:endParaRPr lang="en-US"/>
          </a:p>
        </p:txBody>
      </p:sp>
      <p:sp>
        <p:nvSpPr>
          <p:cNvPr id="6" name="Footer Placeholder 5">
            <a:extLst>
              <a:ext uri="{FF2B5EF4-FFF2-40B4-BE49-F238E27FC236}">
                <a16:creationId xmlns:a16="http://schemas.microsoft.com/office/drawing/2014/main" id="{86CDD83B-DC45-4FF9-9758-A42D96D86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B1F6E-3F78-404D-BC4D-44A52982E754}"/>
              </a:ext>
            </a:extLst>
          </p:cNvPr>
          <p:cNvSpPr>
            <a:spLocks noGrp="1"/>
          </p:cNvSpPr>
          <p:nvPr>
            <p:ph type="sldNum" sz="quarter" idx="12"/>
          </p:nvPr>
        </p:nvSpPr>
        <p:spPr/>
        <p:txBody>
          <a:bodyPr/>
          <a:lstStyle/>
          <a:p>
            <a:fld id="{4FF95AC9-4E86-49A3-8F50-4DFDA802533B}" type="slidenum">
              <a:rPr lang="en-US" smtClean="0"/>
              <a:t>‹#›</a:t>
            </a:fld>
            <a:endParaRPr lang="en-US"/>
          </a:p>
        </p:txBody>
      </p:sp>
    </p:spTree>
    <p:extLst>
      <p:ext uri="{BB962C8B-B14F-4D97-AF65-F5344CB8AC3E}">
        <p14:creationId xmlns:p14="http://schemas.microsoft.com/office/powerpoint/2010/main" val="1842928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12BAF5-8983-4C71-A40C-A1834DAC41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9A8781-E3EA-4D30-AE11-363092C1E6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78572-47F8-4AD2-AFEA-A27A692BB0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45D5E-D26A-47A1-B379-971FB99E638F}" type="datetimeFigureOut">
              <a:rPr lang="en-US" smtClean="0"/>
              <a:t>1/15/2023</a:t>
            </a:fld>
            <a:endParaRPr lang="en-US"/>
          </a:p>
        </p:txBody>
      </p:sp>
      <p:sp>
        <p:nvSpPr>
          <p:cNvPr id="5" name="Footer Placeholder 4">
            <a:extLst>
              <a:ext uri="{FF2B5EF4-FFF2-40B4-BE49-F238E27FC236}">
                <a16:creationId xmlns:a16="http://schemas.microsoft.com/office/drawing/2014/main" id="{A6C3E735-410D-49AC-91DB-DC52074332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B4D2E3-D3A5-4968-951E-2B3875AF5C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95AC9-4E86-49A3-8F50-4DFDA802533B}" type="slidenum">
              <a:rPr lang="en-US" smtClean="0"/>
              <a:t>‹#›</a:t>
            </a:fld>
            <a:endParaRPr lang="en-US"/>
          </a:p>
        </p:txBody>
      </p:sp>
    </p:spTree>
    <p:extLst>
      <p:ext uri="{BB962C8B-B14F-4D97-AF65-F5344CB8AC3E}">
        <p14:creationId xmlns:p14="http://schemas.microsoft.com/office/powerpoint/2010/main" val="2962474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1D89C2-017D-4C1D-8C30-36A6E08C8B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416A51-F844-4C13-A4E4-292B5E8052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39D88-322F-4FF2-B2C1-AFFD179D4D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E07825-A8F9-4D38-9E52-F4DE6EC7E030}" type="datetimeFigureOut">
              <a:rPr lang="en-US" smtClean="0"/>
              <a:t>1/15/2023</a:t>
            </a:fld>
            <a:endParaRPr lang="en-US"/>
          </a:p>
        </p:txBody>
      </p:sp>
      <p:sp>
        <p:nvSpPr>
          <p:cNvPr id="5" name="Footer Placeholder 4">
            <a:extLst>
              <a:ext uri="{FF2B5EF4-FFF2-40B4-BE49-F238E27FC236}">
                <a16:creationId xmlns:a16="http://schemas.microsoft.com/office/drawing/2014/main" id="{C3D6A50E-D6E4-4588-9E97-0B9D9F1470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08896B-886D-4C0C-A400-AB61622BF2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24583-EC97-48D8-953A-B3B0258ED255}" type="slidenum">
              <a:rPr lang="en-US" smtClean="0"/>
              <a:t>‹#›</a:t>
            </a:fld>
            <a:endParaRPr lang="en-US"/>
          </a:p>
        </p:txBody>
      </p:sp>
    </p:spTree>
    <p:extLst>
      <p:ext uri="{BB962C8B-B14F-4D97-AF65-F5344CB8AC3E}">
        <p14:creationId xmlns:p14="http://schemas.microsoft.com/office/powerpoint/2010/main" val="1593123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42992978"/>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1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8A02-B4E1-48EF-8D53-7F085C2660F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79EBA68-BC92-412C-9E22-EF08E2575D35}"/>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02B19058-961F-4090-8DF6-F7E2DFEE9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91131"/>
          </a:xfrm>
          <a:prstGeom prst="rect">
            <a:avLst/>
          </a:prstGeom>
        </p:spPr>
      </p:pic>
      <p:sp>
        <p:nvSpPr>
          <p:cNvPr id="7" name="TextBox 6">
            <a:extLst>
              <a:ext uri="{FF2B5EF4-FFF2-40B4-BE49-F238E27FC236}">
                <a16:creationId xmlns:a16="http://schemas.microsoft.com/office/drawing/2014/main" id="{C0BC6855-554B-4813-8EAF-C7017A7C7CA9}"/>
              </a:ext>
            </a:extLst>
          </p:cNvPr>
          <p:cNvSpPr txBox="1"/>
          <p:nvPr/>
        </p:nvSpPr>
        <p:spPr>
          <a:xfrm>
            <a:off x="2690587" y="1359661"/>
            <a:ext cx="6810825" cy="3416320"/>
          </a:xfrm>
          <a:prstGeom prst="rect">
            <a:avLst/>
          </a:prstGeom>
          <a:noFill/>
        </p:spPr>
        <p:txBody>
          <a:bodyPr wrap="square" rtlCol="0">
            <a:spAutoFit/>
          </a:bodyPr>
          <a:lstStyle/>
          <a:p>
            <a:pPr algn="ctr"/>
            <a:r>
              <a:rPr lang="en-US" sz="5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CHÀO MỪNG </a:t>
            </a:r>
          </a:p>
          <a:p>
            <a:pPr algn="ctr"/>
            <a:r>
              <a:rPr lang="en-US" sz="5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 EM </a:t>
            </a:r>
          </a:p>
          <a:p>
            <a:pPr algn="ctr"/>
            <a:r>
              <a:rPr lang="en-US" sz="5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ĐẾN VỚI TIẾT HỌC  </a:t>
            </a:r>
          </a:p>
          <a:p>
            <a:pPr algn="ctr"/>
            <a:r>
              <a:rPr lang="en-US" sz="5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ĐẠO ĐỨC</a:t>
            </a:r>
          </a:p>
        </p:txBody>
      </p:sp>
    </p:spTree>
    <p:extLst>
      <p:ext uri="{BB962C8B-B14F-4D97-AF65-F5344CB8AC3E}">
        <p14:creationId xmlns:p14="http://schemas.microsoft.com/office/powerpoint/2010/main" val="1966808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596B86-2106-47B8-9F81-2DD3B1806A3D}"/>
              </a:ext>
            </a:extLst>
          </p:cNvPr>
          <p:cNvGrpSpPr/>
          <p:nvPr/>
        </p:nvGrpSpPr>
        <p:grpSpPr>
          <a:xfrm>
            <a:off x="86189" y="84535"/>
            <a:ext cx="6314610" cy="679036"/>
            <a:chOff x="2356820" y="3107194"/>
            <a:chExt cx="6067844" cy="679036"/>
          </a:xfrm>
          <a:effectLst>
            <a:outerShdw blurRad="50800" dist="38100" dir="5400000" algn="t" rotWithShape="0">
              <a:prstClr val="black">
                <a:alpha val="40000"/>
              </a:prstClr>
            </a:outerShdw>
          </a:effectLst>
        </p:grpSpPr>
        <p:sp>
          <p:nvSpPr>
            <p:cNvPr id="3" name="Rectangle: Rounded Corners 2">
              <a:extLst>
                <a:ext uri="{FF2B5EF4-FFF2-40B4-BE49-F238E27FC236}">
                  <a16:creationId xmlns:a16="http://schemas.microsoft.com/office/drawing/2014/main" id="{2670D240-08BD-4DB3-99F0-A4CC3CB62C4F}"/>
                </a:ext>
              </a:extLst>
            </p:cNvPr>
            <p:cNvSpPr/>
            <p:nvPr/>
          </p:nvSpPr>
          <p:spPr>
            <a:xfrm>
              <a:off x="2628864" y="3107194"/>
              <a:ext cx="5795800" cy="679035"/>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loại</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1C377933-6C37-4A77-8D42-C43724EBD58C}"/>
                </a:ext>
              </a:extLst>
            </p:cNvPr>
            <p:cNvSpPr/>
            <p:nvPr/>
          </p:nvSpPr>
          <p:spPr>
            <a:xfrm>
              <a:off x="2356820" y="3107194"/>
              <a:ext cx="677396" cy="6790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1</a:t>
              </a:r>
            </a:p>
          </p:txBody>
        </p:sp>
      </p:grpSp>
      <p:pic>
        <p:nvPicPr>
          <p:cNvPr id="8" name="Graphic 7" descr="Question mark with solid fill">
            <a:extLst>
              <a:ext uri="{FF2B5EF4-FFF2-40B4-BE49-F238E27FC236}">
                <a16:creationId xmlns:a16="http://schemas.microsoft.com/office/drawing/2014/main" id="{5B3F83D2-0BF5-4EBF-8EEE-D1B3DD1C7B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50209" y="3527185"/>
            <a:ext cx="2435941" cy="2435941"/>
          </a:xfrm>
          <a:prstGeom prst="rect">
            <a:avLst/>
          </a:prstGeom>
        </p:spPr>
      </p:pic>
      <p:sp>
        <p:nvSpPr>
          <p:cNvPr id="9" name="Rectangle: Rounded Corners 8">
            <a:extLst>
              <a:ext uri="{FF2B5EF4-FFF2-40B4-BE49-F238E27FC236}">
                <a16:creationId xmlns:a16="http://schemas.microsoft.com/office/drawing/2014/main" id="{D56B701B-58C5-49CE-B28A-F75C2E401702}"/>
              </a:ext>
            </a:extLst>
          </p:cNvPr>
          <p:cNvSpPr/>
          <p:nvPr/>
        </p:nvSpPr>
        <p:spPr>
          <a:xfrm>
            <a:off x="1461466" y="1121480"/>
            <a:ext cx="9269068" cy="1676227"/>
          </a:xfrm>
          <a:prstGeom prst="roundRect">
            <a:avLst>
              <a:gd name="adj" fmla="val 12058"/>
            </a:avLst>
          </a:prstGeom>
          <a:solidFill>
            <a:schemeClr val="bg2"/>
          </a:solidFill>
          <a:ln w="190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23B44D5-88B2-4630-9F9F-12B8492C78AE}"/>
              </a:ext>
            </a:extLst>
          </p:cNvPr>
          <p:cNvSpPr txBox="1"/>
          <p:nvPr/>
        </p:nvSpPr>
        <p:spPr>
          <a:xfrm>
            <a:off x="1743893" y="1205540"/>
            <a:ext cx="8780248" cy="1508105"/>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nl-NL" sz="2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 bạn trong tranh thể hiện cảm xúc gì?</a:t>
            </a:r>
            <a:endPar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nl-NL" sz="2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Theo em, cảm xúc nào là tích cực, cảm xúc nào là tiêu cực?</a:t>
            </a:r>
            <a:endPar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nl-NL" sz="2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Khi nào em có những cảm xúc đó?</a:t>
            </a:r>
            <a:endPar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83CC1CFE-5A07-40B2-B95C-B4A26F0C1A77}"/>
              </a:ext>
            </a:extLst>
          </p:cNvPr>
          <p:cNvPicPr>
            <a:picLocks noChangeAspect="1"/>
          </p:cNvPicPr>
          <p:nvPr/>
        </p:nvPicPr>
        <p:blipFill rotWithShape="1">
          <a:blip r:embed="rId4"/>
          <a:srcRect l="50748" t="7598"/>
          <a:stretch/>
        </p:blipFill>
        <p:spPr>
          <a:xfrm>
            <a:off x="7055528" y="3091105"/>
            <a:ext cx="4509101" cy="3454942"/>
          </a:xfrm>
          <a:prstGeom prst="rect">
            <a:avLst/>
          </a:prstGeom>
        </p:spPr>
      </p:pic>
      <p:pic>
        <p:nvPicPr>
          <p:cNvPr id="12" name="Picture 11">
            <a:extLst>
              <a:ext uri="{FF2B5EF4-FFF2-40B4-BE49-F238E27FC236}">
                <a16:creationId xmlns:a16="http://schemas.microsoft.com/office/drawing/2014/main" id="{3AA07AE3-E53C-4FD6-A16D-F8F7A6A6DEF8}"/>
              </a:ext>
            </a:extLst>
          </p:cNvPr>
          <p:cNvPicPr>
            <a:picLocks noChangeAspect="1"/>
          </p:cNvPicPr>
          <p:nvPr/>
        </p:nvPicPr>
        <p:blipFill rotWithShape="1">
          <a:blip r:embed="rId4"/>
          <a:srcRect r="48838"/>
          <a:stretch/>
        </p:blipFill>
        <p:spPr>
          <a:xfrm>
            <a:off x="627371" y="3080184"/>
            <a:ext cx="4328087" cy="3454942"/>
          </a:xfrm>
          <a:prstGeom prst="rect">
            <a:avLst/>
          </a:prstGeom>
        </p:spPr>
      </p:pic>
    </p:spTree>
    <p:extLst>
      <p:ext uri="{BB962C8B-B14F-4D97-AF65-F5344CB8AC3E}">
        <p14:creationId xmlns:p14="http://schemas.microsoft.com/office/powerpoint/2010/main" val="10340709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par>
                                <p:cTn id="15" presetID="22" presetClass="entr" presetSubtype="1"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71AB282-1062-4712-A2AE-B9C660736B53}"/>
              </a:ext>
            </a:extLst>
          </p:cNvPr>
          <p:cNvGrpSpPr/>
          <p:nvPr/>
        </p:nvGrpSpPr>
        <p:grpSpPr>
          <a:xfrm>
            <a:off x="86189" y="84535"/>
            <a:ext cx="6314610" cy="679036"/>
            <a:chOff x="2356820" y="3107194"/>
            <a:chExt cx="6067844" cy="679036"/>
          </a:xfrm>
          <a:effectLst>
            <a:outerShdw blurRad="50800" dist="38100" dir="5400000" algn="t" rotWithShape="0">
              <a:prstClr val="black">
                <a:alpha val="40000"/>
              </a:prstClr>
            </a:outerShdw>
          </a:effectLst>
        </p:grpSpPr>
        <p:sp>
          <p:nvSpPr>
            <p:cNvPr id="3" name="Rectangle: Rounded Corners 2">
              <a:extLst>
                <a:ext uri="{FF2B5EF4-FFF2-40B4-BE49-F238E27FC236}">
                  <a16:creationId xmlns:a16="http://schemas.microsoft.com/office/drawing/2014/main" id="{034E2982-DDD8-428B-9522-671DD1DD68A6}"/>
                </a:ext>
              </a:extLst>
            </p:cNvPr>
            <p:cNvSpPr/>
            <p:nvPr/>
          </p:nvSpPr>
          <p:spPr>
            <a:xfrm>
              <a:off x="2628864" y="3107194"/>
              <a:ext cx="5795800" cy="679035"/>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loại</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1EC51AF5-A05B-447A-9DE3-1F14739CB717}"/>
                </a:ext>
              </a:extLst>
            </p:cNvPr>
            <p:cNvSpPr/>
            <p:nvPr/>
          </p:nvSpPr>
          <p:spPr>
            <a:xfrm>
              <a:off x="2356820" y="3107194"/>
              <a:ext cx="677396" cy="6790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1</a:t>
              </a:r>
            </a:p>
          </p:txBody>
        </p:sp>
      </p:grpSp>
      <p:pic>
        <p:nvPicPr>
          <p:cNvPr id="5" name="Picture 4">
            <a:extLst>
              <a:ext uri="{FF2B5EF4-FFF2-40B4-BE49-F238E27FC236}">
                <a16:creationId xmlns:a16="http://schemas.microsoft.com/office/drawing/2014/main" id="{8A6BDC8E-2296-43A6-90FA-2C5358BEE808}"/>
              </a:ext>
            </a:extLst>
          </p:cNvPr>
          <p:cNvPicPr>
            <a:picLocks noChangeAspect="1"/>
          </p:cNvPicPr>
          <p:nvPr/>
        </p:nvPicPr>
        <p:blipFill rotWithShape="1">
          <a:blip r:embed="rId2"/>
          <a:srcRect l="50748" t="7598"/>
          <a:stretch/>
        </p:blipFill>
        <p:spPr>
          <a:xfrm>
            <a:off x="6668710" y="1359540"/>
            <a:ext cx="4859911" cy="3723738"/>
          </a:xfrm>
          <a:prstGeom prst="rect">
            <a:avLst/>
          </a:prstGeom>
        </p:spPr>
      </p:pic>
      <p:pic>
        <p:nvPicPr>
          <p:cNvPr id="6" name="Picture 5">
            <a:extLst>
              <a:ext uri="{FF2B5EF4-FFF2-40B4-BE49-F238E27FC236}">
                <a16:creationId xmlns:a16="http://schemas.microsoft.com/office/drawing/2014/main" id="{B7A06655-DB49-46E3-A698-629B748943CB}"/>
              </a:ext>
            </a:extLst>
          </p:cNvPr>
          <p:cNvPicPr>
            <a:picLocks noChangeAspect="1"/>
          </p:cNvPicPr>
          <p:nvPr/>
        </p:nvPicPr>
        <p:blipFill rotWithShape="1">
          <a:blip r:embed="rId2"/>
          <a:srcRect r="48838"/>
          <a:stretch/>
        </p:blipFill>
        <p:spPr>
          <a:xfrm>
            <a:off x="545327" y="1210222"/>
            <a:ext cx="4664814" cy="3723738"/>
          </a:xfrm>
          <a:prstGeom prst="rect">
            <a:avLst/>
          </a:prstGeom>
        </p:spPr>
      </p:pic>
      <p:sp>
        <p:nvSpPr>
          <p:cNvPr id="7" name="Rectangle: Rounded Corners 6">
            <a:extLst>
              <a:ext uri="{FF2B5EF4-FFF2-40B4-BE49-F238E27FC236}">
                <a16:creationId xmlns:a16="http://schemas.microsoft.com/office/drawing/2014/main" id="{3F7AB5A9-A345-4677-ACC6-7E611CBF584E}"/>
              </a:ext>
            </a:extLst>
          </p:cNvPr>
          <p:cNvSpPr/>
          <p:nvPr/>
        </p:nvSpPr>
        <p:spPr>
          <a:xfrm>
            <a:off x="1413678" y="5410109"/>
            <a:ext cx="2824026" cy="830547"/>
          </a:xfrm>
          <a:prstGeom prst="roundRect">
            <a:avLst>
              <a:gd name="adj" fmla="val 0"/>
            </a:avLst>
          </a:prstGeom>
          <a:solidFill>
            <a:schemeClr val="bg1"/>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1.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Tức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giận</a:t>
            </a:r>
            <a:endParaRPr kumimoji="0" lang="en-US" sz="24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D557E93C-60BC-4687-A23A-6B7B3BDEF090}"/>
              </a:ext>
            </a:extLst>
          </p:cNvPr>
          <p:cNvSpPr/>
          <p:nvPr/>
        </p:nvSpPr>
        <p:spPr>
          <a:xfrm>
            <a:off x="8079949" y="5439466"/>
            <a:ext cx="2824026" cy="830547"/>
          </a:xfrm>
          <a:prstGeom prst="roundRect">
            <a:avLst>
              <a:gd name="adj" fmla="val 0"/>
            </a:avLst>
          </a:prstGeom>
          <a:solidFill>
            <a:schemeClr val="bg1"/>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Thích</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thú</a:t>
            </a:r>
            <a:endParaRPr kumimoji="0" lang="en-US" sz="24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1" descr="Icon&#10;&#10;Description automatically generated">
            <a:extLst>
              <a:ext uri="{FF2B5EF4-FFF2-40B4-BE49-F238E27FC236}">
                <a16:creationId xmlns:a16="http://schemas.microsoft.com/office/drawing/2014/main" id="{F339F5D6-85AE-4A0C-AA20-CAE562D34D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2485" y="4370455"/>
            <a:ext cx="1454927" cy="1454927"/>
          </a:xfrm>
          <a:prstGeom prst="rect">
            <a:avLst/>
          </a:prstGeom>
        </p:spPr>
      </p:pic>
      <p:pic>
        <p:nvPicPr>
          <p:cNvPr id="14" name="Picture 13" descr="Icon&#10;&#10;Description automatically generated">
            <a:extLst>
              <a:ext uri="{FF2B5EF4-FFF2-40B4-BE49-F238E27FC236}">
                <a16:creationId xmlns:a16="http://schemas.microsoft.com/office/drawing/2014/main" id="{C4F7D086-7EF3-42AC-BDFC-5C604D887A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6923" y="4370455"/>
            <a:ext cx="1454926" cy="1454926"/>
          </a:xfrm>
          <a:prstGeom prst="rect">
            <a:avLst/>
          </a:prstGeom>
        </p:spPr>
      </p:pic>
    </p:spTree>
    <p:extLst>
      <p:ext uri="{BB962C8B-B14F-4D97-AF65-F5344CB8AC3E}">
        <p14:creationId xmlns:p14="http://schemas.microsoft.com/office/powerpoint/2010/main" val="21523476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596B86-2106-47B8-9F81-2DD3B1806A3D}"/>
              </a:ext>
            </a:extLst>
          </p:cNvPr>
          <p:cNvGrpSpPr/>
          <p:nvPr/>
        </p:nvGrpSpPr>
        <p:grpSpPr>
          <a:xfrm>
            <a:off x="86189" y="84535"/>
            <a:ext cx="6314610" cy="679036"/>
            <a:chOff x="2356820" y="3107194"/>
            <a:chExt cx="6067844" cy="679036"/>
          </a:xfrm>
          <a:effectLst>
            <a:outerShdw blurRad="50800" dist="38100" dir="5400000" algn="t" rotWithShape="0">
              <a:prstClr val="black">
                <a:alpha val="40000"/>
              </a:prstClr>
            </a:outerShdw>
          </a:effectLst>
        </p:grpSpPr>
        <p:sp>
          <p:nvSpPr>
            <p:cNvPr id="3" name="Rectangle: Rounded Corners 2">
              <a:extLst>
                <a:ext uri="{FF2B5EF4-FFF2-40B4-BE49-F238E27FC236}">
                  <a16:creationId xmlns:a16="http://schemas.microsoft.com/office/drawing/2014/main" id="{2670D240-08BD-4DB3-99F0-A4CC3CB62C4F}"/>
                </a:ext>
              </a:extLst>
            </p:cNvPr>
            <p:cNvSpPr/>
            <p:nvPr/>
          </p:nvSpPr>
          <p:spPr>
            <a:xfrm>
              <a:off x="2628864" y="3107194"/>
              <a:ext cx="5795800" cy="679035"/>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loại</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1C377933-6C37-4A77-8D42-C43724EBD58C}"/>
                </a:ext>
              </a:extLst>
            </p:cNvPr>
            <p:cNvSpPr/>
            <p:nvPr/>
          </p:nvSpPr>
          <p:spPr>
            <a:xfrm>
              <a:off x="2356820" y="3107194"/>
              <a:ext cx="677396" cy="6790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1</a:t>
              </a:r>
            </a:p>
          </p:txBody>
        </p:sp>
      </p:grpSp>
      <p:pic>
        <p:nvPicPr>
          <p:cNvPr id="8" name="Graphic 7" descr="Question mark with solid fill">
            <a:extLst>
              <a:ext uri="{FF2B5EF4-FFF2-40B4-BE49-F238E27FC236}">
                <a16:creationId xmlns:a16="http://schemas.microsoft.com/office/drawing/2014/main" id="{5B3F83D2-0BF5-4EBF-8EEE-D1B3DD1C7B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50209" y="3527185"/>
            <a:ext cx="2435941" cy="2435941"/>
          </a:xfrm>
          <a:prstGeom prst="rect">
            <a:avLst/>
          </a:prstGeom>
        </p:spPr>
      </p:pic>
      <p:sp>
        <p:nvSpPr>
          <p:cNvPr id="9" name="Rectangle: Rounded Corners 8">
            <a:extLst>
              <a:ext uri="{FF2B5EF4-FFF2-40B4-BE49-F238E27FC236}">
                <a16:creationId xmlns:a16="http://schemas.microsoft.com/office/drawing/2014/main" id="{D56B701B-58C5-49CE-B28A-F75C2E401702}"/>
              </a:ext>
            </a:extLst>
          </p:cNvPr>
          <p:cNvSpPr/>
          <p:nvPr/>
        </p:nvSpPr>
        <p:spPr>
          <a:xfrm>
            <a:off x="1461466" y="1121480"/>
            <a:ext cx="9269068" cy="1676227"/>
          </a:xfrm>
          <a:prstGeom prst="roundRect">
            <a:avLst>
              <a:gd name="adj" fmla="val 12058"/>
            </a:avLst>
          </a:prstGeom>
          <a:solidFill>
            <a:schemeClr val="bg2"/>
          </a:solidFill>
          <a:ln w="190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23B44D5-88B2-4630-9F9F-12B8492C78AE}"/>
              </a:ext>
            </a:extLst>
          </p:cNvPr>
          <p:cNvSpPr txBox="1"/>
          <p:nvPr/>
        </p:nvSpPr>
        <p:spPr>
          <a:xfrm>
            <a:off x="1743893" y="1205540"/>
            <a:ext cx="8780248" cy="1508105"/>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nl-NL" sz="2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 bạn trong tranh thể hiện cảm xúc gì?</a:t>
            </a:r>
            <a:endPar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nl-NL" sz="2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Theo em, cảm xúc nào là tích cực, cảm xúc nào là tiêu cực?</a:t>
            </a:r>
            <a:endPar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nl-NL" sz="2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Khi nào em có những cảm xúc đó?</a:t>
            </a:r>
            <a:endPar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7990DD34-10D0-465D-9573-D76304CB186D}"/>
              </a:ext>
            </a:extLst>
          </p:cNvPr>
          <p:cNvPicPr>
            <a:picLocks noChangeAspect="1"/>
          </p:cNvPicPr>
          <p:nvPr/>
        </p:nvPicPr>
        <p:blipFill rotWithShape="1">
          <a:blip r:embed="rId4"/>
          <a:srcRect t="2756" r="51484"/>
          <a:stretch/>
        </p:blipFill>
        <p:spPr>
          <a:xfrm>
            <a:off x="211980" y="3055423"/>
            <a:ext cx="4709396" cy="3499167"/>
          </a:xfrm>
          <a:prstGeom prst="rect">
            <a:avLst/>
          </a:prstGeom>
        </p:spPr>
      </p:pic>
      <p:pic>
        <p:nvPicPr>
          <p:cNvPr id="14" name="Picture 13">
            <a:extLst>
              <a:ext uri="{FF2B5EF4-FFF2-40B4-BE49-F238E27FC236}">
                <a16:creationId xmlns:a16="http://schemas.microsoft.com/office/drawing/2014/main" id="{12B0E767-54EF-4496-B82F-6B4C9DD630B7}"/>
              </a:ext>
            </a:extLst>
          </p:cNvPr>
          <p:cNvPicPr>
            <a:picLocks noChangeAspect="1"/>
          </p:cNvPicPr>
          <p:nvPr/>
        </p:nvPicPr>
        <p:blipFill rotWithShape="1">
          <a:blip r:embed="rId4"/>
          <a:srcRect l="49600" t="3370" r="394"/>
          <a:stretch/>
        </p:blipFill>
        <p:spPr>
          <a:xfrm>
            <a:off x="7270626" y="3074352"/>
            <a:ext cx="4793556" cy="3433709"/>
          </a:xfrm>
          <a:prstGeom prst="rect">
            <a:avLst/>
          </a:prstGeom>
        </p:spPr>
      </p:pic>
    </p:spTree>
    <p:extLst>
      <p:ext uri="{BB962C8B-B14F-4D97-AF65-F5344CB8AC3E}">
        <p14:creationId xmlns:p14="http://schemas.microsoft.com/office/powerpoint/2010/main" val="645374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par>
                                <p:cTn id="15" presetID="22" presetClass="entr" presetSubtype="1"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71AB282-1062-4712-A2AE-B9C660736B53}"/>
              </a:ext>
            </a:extLst>
          </p:cNvPr>
          <p:cNvGrpSpPr/>
          <p:nvPr/>
        </p:nvGrpSpPr>
        <p:grpSpPr>
          <a:xfrm>
            <a:off x="86189" y="84535"/>
            <a:ext cx="6314610" cy="679036"/>
            <a:chOff x="2356820" y="3107194"/>
            <a:chExt cx="6067844" cy="679036"/>
          </a:xfrm>
          <a:effectLst>
            <a:outerShdw blurRad="50800" dist="38100" dir="5400000" algn="t" rotWithShape="0">
              <a:prstClr val="black">
                <a:alpha val="40000"/>
              </a:prstClr>
            </a:outerShdw>
          </a:effectLst>
        </p:grpSpPr>
        <p:sp>
          <p:nvSpPr>
            <p:cNvPr id="3" name="Rectangle: Rounded Corners 2">
              <a:extLst>
                <a:ext uri="{FF2B5EF4-FFF2-40B4-BE49-F238E27FC236}">
                  <a16:creationId xmlns:a16="http://schemas.microsoft.com/office/drawing/2014/main" id="{034E2982-DDD8-428B-9522-671DD1DD68A6}"/>
                </a:ext>
              </a:extLst>
            </p:cNvPr>
            <p:cNvSpPr/>
            <p:nvPr/>
          </p:nvSpPr>
          <p:spPr>
            <a:xfrm>
              <a:off x="2628864" y="3107194"/>
              <a:ext cx="5795800" cy="679035"/>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loại</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1EC51AF5-A05B-447A-9DE3-1F14739CB717}"/>
                </a:ext>
              </a:extLst>
            </p:cNvPr>
            <p:cNvSpPr/>
            <p:nvPr/>
          </p:nvSpPr>
          <p:spPr>
            <a:xfrm>
              <a:off x="2356820" y="3107194"/>
              <a:ext cx="677396" cy="6790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1</a:t>
              </a:r>
            </a:p>
          </p:txBody>
        </p:sp>
      </p:grpSp>
      <p:sp>
        <p:nvSpPr>
          <p:cNvPr id="7" name="Rectangle: Rounded Corners 6">
            <a:extLst>
              <a:ext uri="{FF2B5EF4-FFF2-40B4-BE49-F238E27FC236}">
                <a16:creationId xmlns:a16="http://schemas.microsoft.com/office/drawing/2014/main" id="{3F7AB5A9-A345-4677-ACC6-7E611CBF584E}"/>
              </a:ext>
            </a:extLst>
          </p:cNvPr>
          <p:cNvSpPr/>
          <p:nvPr/>
        </p:nvSpPr>
        <p:spPr>
          <a:xfrm>
            <a:off x="1413678" y="5410109"/>
            <a:ext cx="2824026" cy="830547"/>
          </a:xfrm>
          <a:prstGeom prst="roundRect">
            <a:avLst>
              <a:gd name="adj" fmla="val 0"/>
            </a:avLst>
          </a:prstGeom>
          <a:solidFill>
            <a:schemeClr val="bg1"/>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5. Lo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lắng</a:t>
            </a:r>
            <a:endParaRPr kumimoji="0" lang="en-US" sz="24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D557E93C-60BC-4687-A23A-6B7B3BDEF090}"/>
              </a:ext>
            </a:extLst>
          </p:cNvPr>
          <p:cNvSpPr/>
          <p:nvPr/>
        </p:nvSpPr>
        <p:spPr>
          <a:xfrm>
            <a:off x="8079949" y="5439466"/>
            <a:ext cx="2824026" cy="830547"/>
          </a:xfrm>
          <a:prstGeom prst="roundRect">
            <a:avLst>
              <a:gd name="adj" fmla="val 0"/>
            </a:avLst>
          </a:prstGeom>
          <a:solidFill>
            <a:schemeClr val="bg1"/>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6.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Khó</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chịu</a:t>
            </a:r>
            <a:endParaRPr kumimoji="0" lang="en-US" sz="24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E19CF7FF-13C9-4043-86A5-ED0EB6BB67C8}"/>
              </a:ext>
            </a:extLst>
          </p:cNvPr>
          <p:cNvPicPr>
            <a:picLocks noChangeAspect="1"/>
          </p:cNvPicPr>
          <p:nvPr/>
        </p:nvPicPr>
        <p:blipFill rotWithShape="1">
          <a:blip r:embed="rId2"/>
          <a:srcRect t="2756" r="51484"/>
          <a:stretch/>
        </p:blipFill>
        <p:spPr>
          <a:xfrm>
            <a:off x="516780" y="1217536"/>
            <a:ext cx="5102232" cy="3791051"/>
          </a:xfrm>
          <a:prstGeom prst="rect">
            <a:avLst/>
          </a:prstGeom>
        </p:spPr>
      </p:pic>
      <p:pic>
        <p:nvPicPr>
          <p:cNvPr id="13" name="Picture 12">
            <a:extLst>
              <a:ext uri="{FF2B5EF4-FFF2-40B4-BE49-F238E27FC236}">
                <a16:creationId xmlns:a16="http://schemas.microsoft.com/office/drawing/2014/main" id="{E4A13591-67E5-492E-9248-0A671F86DB96}"/>
              </a:ext>
            </a:extLst>
          </p:cNvPr>
          <p:cNvPicPr>
            <a:picLocks noChangeAspect="1"/>
          </p:cNvPicPr>
          <p:nvPr/>
        </p:nvPicPr>
        <p:blipFill rotWithShape="1">
          <a:blip r:embed="rId2"/>
          <a:srcRect l="49600" t="3370" r="394"/>
          <a:stretch/>
        </p:blipFill>
        <p:spPr>
          <a:xfrm>
            <a:off x="6572989" y="1199543"/>
            <a:ext cx="5275335" cy="3778816"/>
          </a:xfrm>
          <a:prstGeom prst="rect">
            <a:avLst/>
          </a:prstGeom>
        </p:spPr>
      </p:pic>
      <p:pic>
        <p:nvPicPr>
          <p:cNvPr id="12" name="Picture 11" descr="Icon&#10;&#10;Description automatically generated">
            <a:extLst>
              <a:ext uri="{FF2B5EF4-FFF2-40B4-BE49-F238E27FC236}">
                <a16:creationId xmlns:a16="http://schemas.microsoft.com/office/drawing/2014/main" id="{F339F5D6-85AE-4A0C-AA20-CAE562D34D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0240" y="4349010"/>
            <a:ext cx="1454927" cy="1454927"/>
          </a:xfrm>
          <a:prstGeom prst="rect">
            <a:avLst/>
          </a:prstGeom>
        </p:spPr>
      </p:pic>
      <p:pic>
        <p:nvPicPr>
          <p:cNvPr id="15" name="Picture 14" descr="Icon&#10;&#10;Description automatically generated">
            <a:extLst>
              <a:ext uri="{FF2B5EF4-FFF2-40B4-BE49-F238E27FC236}">
                <a16:creationId xmlns:a16="http://schemas.microsoft.com/office/drawing/2014/main" id="{84263A37-C18E-4F47-834F-1646C51414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2486" y="4302877"/>
            <a:ext cx="1454927" cy="1454927"/>
          </a:xfrm>
          <a:prstGeom prst="rect">
            <a:avLst/>
          </a:prstGeom>
        </p:spPr>
      </p:pic>
    </p:spTree>
    <p:extLst>
      <p:ext uri="{BB962C8B-B14F-4D97-AF65-F5344CB8AC3E}">
        <p14:creationId xmlns:p14="http://schemas.microsoft.com/office/powerpoint/2010/main" val="3164098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3CCAE72-D30E-4194-82F5-9715FEBD0BF8}"/>
              </a:ext>
            </a:extLst>
          </p:cNvPr>
          <p:cNvGrpSpPr/>
          <p:nvPr/>
        </p:nvGrpSpPr>
        <p:grpSpPr>
          <a:xfrm>
            <a:off x="86189" y="84535"/>
            <a:ext cx="6314610" cy="679036"/>
            <a:chOff x="2356820" y="3107194"/>
            <a:chExt cx="6067844" cy="679036"/>
          </a:xfrm>
          <a:effectLst>
            <a:outerShdw blurRad="50800" dist="38100" dir="5400000" algn="t" rotWithShape="0">
              <a:prstClr val="black">
                <a:alpha val="40000"/>
              </a:prstClr>
            </a:outerShdw>
          </a:effectLst>
        </p:grpSpPr>
        <p:sp>
          <p:nvSpPr>
            <p:cNvPr id="6" name="Rectangle: Rounded Corners 5">
              <a:extLst>
                <a:ext uri="{FF2B5EF4-FFF2-40B4-BE49-F238E27FC236}">
                  <a16:creationId xmlns:a16="http://schemas.microsoft.com/office/drawing/2014/main" id="{8B282FBC-8E74-4A7E-AB8E-45F629D5A171}"/>
                </a:ext>
              </a:extLst>
            </p:cNvPr>
            <p:cNvSpPr/>
            <p:nvPr/>
          </p:nvSpPr>
          <p:spPr>
            <a:xfrm>
              <a:off x="2628864" y="3107194"/>
              <a:ext cx="5795800" cy="679035"/>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loại</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259D75BF-9A89-4D59-9DE8-CF813961D5EE}"/>
                </a:ext>
              </a:extLst>
            </p:cNvPr>
            <p:cNvSpPr/>
            <p:nvPr/>
          </p:nvSpPr>
          <p:spPr>
            <a:xfrm>
              <a:off x="2356820" y="3107194"/>
              <a:ext cx="677396" cy="6790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1</a:t>
              </a:r>
            </a:p>
          </p:txBody>
        </p:sp>
      </p:grpSp>
      <p:pic>
        <p:nvPicPr>
          <p:cNvPr id="8" name="Picture 2" descr="Danh sách các cảm xúc: 54 cách để nói những gì bạn đang cảm thấy | Vinmec">
            <a:extLst>
              <a:ext uri="{FF2B5EF4-FFF2-40B4-BE49-F238E27FC236}">
                <a16:creationId xmlns:a16="http://schemas.microsoft.com/office/drawing/2014/main" id="{267E2D7C-7884-4643-A1D8-7CDF08C4A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123" y="2985934"/>
            <a:ext cx="7705611" cy="434994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65B024F3-E41F-4AEE-AF63-0E6E8FF42C28}"/>
              </a:ext>
            </a:extLst>
          </p:cNvPr>
          <p:cNvGrpSpPr/>
          <p:nvPr/>
        </p:nvGrpSpPr>
        <p:grpSpPr>
          <a:xfrm>
            <a:off x="2203289" y="1016915"/>
            <a:ext cx="8022445" cy="2297392"/>
            <a:chOff x="1731603" y="1548363"/>
            <a:chExt cx="8176066" cy="3850817"/>
          </a:xfrm>
          <a:solidFill>
            <a:schemeClr val="accent2">
              <a:lumMod val="20000"/>
              <a:lumOff val="80000"/>
            </a:schemeClr>
          </a:solidFill>
        </p:grpSpPr>
        <p:sp>
          <p:nvSpPr>
            <p:cNvPr id="11" name="Cloud 10">
              <a:extLst>
                <a:ext uri="{FF2B5EF4-FFF2-40B4-BE49-F238E27FC236}">
                  <a16:creationId xmlns:a16="http://schemas.microsoft.com/office/drawing/2014/main" id="{FB03D645-E6E6-4B76-BBA2-E2CBB88506CF}"/>
                </a:ext>
              </a:extLst>
            </p:cNvPr>
            <p:cNvSpPr/>
            <p:nvPr/>
          </p:nvSpPr>
          <p:spPr>
            <a:xfrm>
              <a:off x="1731603" y="1548363"/>
              <a:ext cx="8176066" cy="3850817"/>
            </a:xfrm>
            <a:prstGeom prst="cloud">
              <a:avLst/>
            </a:prstGeom>
            <a:grp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936DD0E-9C4C-49B4-9FA9-60066EDC3FFD}"/>
                </a:ext>
              </a:extLst>
            </p:cNvPr>
            <p:cNvSpPr txBox="1"/>
            <p:nvPr/>
          </p:nvSpPr>
          <p:spPr>
            <a:xfrm>
              <a:off x="2507947" y="2229161"/>
              <a:ext cx="6783603" cy="2193803"/>
            </a:xfrm>
            <a:prstGeom prst="rect">
              <a:avLst/>
            </a:prstGeom>
            <a:noFill/>
          </p:spPr>
          <p:txBody>
            <a:bodyPr wrap="square">
              <a:spAutoFit/>
            </a:bodyPr>
            <a:lstStyle/>
            <a:p>
              <a:pPr marL="0" marR="0" lvl="0" indent="0" algn="ctr" defTabSz="914400" rtl="0" eaLnBrk="1" fontAlgn="auto" latinLnBrk="0" hangingPunct="1">
                <a:lnSpc>
                  <a:spcPct val="130000"/>
                </a:lnSpc>
                <a:spcBef>
                  <a:spcPts val="0"/>
                </a:spcBef>
                <a:spcAft>
                  <a:spcPts val="1000"/>
                </a:spcAft>
                <a:buClrTx/>
                <a:buSzTx/>
                <a:buFontTx/>
                <a:buNone/>
                <a:tabLst/>
                <a:defRPr/>
              </a:pP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Hãy</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nêu</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thêm</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khác</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mà</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biết</a:t>
              </a:r>
              <a:endPar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9" name="Picture 8" descr="Icon&#10;&#10;Description automatically generated">
            <a:extLst>
              <a:ext uri="{FF2B5EF4-FFF2-40B4-BE49-F238E27FC236}">
                <a16:creationId xmlns:a16="http://schemas.microsoft.com/office/drawing/2014/main" id="{3734397D-80D4-431E-96D9-732B5C548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709" y="1097427"/>
            <a:ext cx="2136369" cy="2136369"/>
          </a:xfrm>
          <a:prstGeom prst="rect">
            <a:avLst/>
          </a:prstGeom>
        </p:spPr>
      </p:pic>
    </p:spTree>
    <p:extLst>
      <p:ext uri="{BB962C8B-B14F-4D97-AF65-F5344CB8AC3E}">
        <p14:creationId xmlns:p14="http://schemas.microsoft.com/office/powerpoint/2010/main" val="427704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75A381-B975-13D3-1436-FC9949662C67}"/>
              </a:ext>
            </a:extLst>
          </p:cNvPr>
          <p:cNvSpPr/>
          <p:nvPr/>
        </p:nvSpPr>
        <p:spPr>
          <a:xfrm>
            <a:off x="1066800" y="6172200"/>
            <a:ext cx="1663521" cy="5334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C0D7B507-96E3-BE36-3EA0-277457533452}"/>
              </a:ext>
            </a:extLst>
          </p:cNvPr>
          <p:cNvSpPr txBox="1"/>
          <p:nvPr/>
        </p:nvSpPr>
        <p:spPr>
          <a:xfrm>
            <a:off x="619124" y="168938"/>
            <a:ext cx="11668125" cy="1081322"/>
          </a:xfrm>
          <a:prstGeom prst="rect">
            <a:avLst/>
          </a:prstGeom>
          <a:noFill/>
        </p:spPr>
        <p:txBody>
          <a:bodyPr wrap="square" rtlCol="0">
            <a:spAutoFit/>
          </a:bodyPr>
          <a:lstStyle/>
          <a:p>
            <a:pPr>
              <a:lnSpc>
                <a:spcPct val="120000"/>
              </a:lnSpc>
            </a:pP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Một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cảm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xúc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tích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phổ</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biến</a:t>
            </a:r>
            <a:r>
              <a:rPr lang="en-US" sz="2800" b="1" dirty="0">
                <a:solidFill>
                  <a:srgbClr val="FF0000"/>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Yêu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vui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sướng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hài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lòng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thích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thú</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hạnh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phúc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thanh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thản</a:t>
            </a:r>
            <a:r>
              <a:rPr lang="en-US" sz="2800" b="1" dirty="0">
                <a:solidFill>
                  <a:srgbClr val="0000CC"/>
                </a:solidFill>
                <a:latin typeface="Times New Roman" pitchFamily="18" charset="0"/>
                <a:cs typeface="Times New Roman" pitchFamily="18" charset="0"/>
              </a:rPr>
              <a:t>, ...</a:t>
            </a:r>
          </a:p>
        </p:txBody>
      </p:sp>
      <p:pic>
        <p:nvPicPr>
          <p:cNvPr id="4" name="Picture 2" descr="C:\Users\DELL\Downloads\2021 - LOGO TRO CHOI\HOC SINH A18.jpg">
            <a:extLst>
              <a:ext uri="{FF2B5EF4-FFF2-40B4-BE49-F238E27FC236}">
                <a16:creationId xmlns:a16="http://schemas.microsoft.com/office/drawing/2014/main" id="{8C3DB12A-63FA-2BEA-BD65-DA4B803BEB6C}"/>
              </a:ext>
            </a:extLst>
          </p:cNvPr>
          <p:cNvPicPr>
            <a:picLocks noChangeAspect="1" noChangeArrowheads="1"/>
          </p:cNvPicPr>
          <p:nvPr/>
        </p:nvPicPr>
        <p:blipFill>
          <a:blip r:embed="rId2" cstate="print"/>
          <a:srcRect l="13559" t="6780" r="11864"/>
          <a:stretch>
            <a:fillRect/>
          </a:stretch>
        </p:blipFill>
        <p:spPr bwMode="auto">
          <a:xfrm>
            <a:off x="533400" y="1295400"/>
            <a:ext cx="1752600" cy="2324100"/>
          </a:xfrm>
          <a:prstGeom prst="rect">
            <a:avLst/>
          </a:prstGeom>
          <a:noFill/>
        </p:spPr>
      </p:pic>
      <p:pic>
        <p:nvPicPr>
          <p:cNvPr id="5" name="Picture 3" descr="C:\Users\DELL\Downloads\2021 - LOGO TRO CHOI\HOC SINH C1.jpg">
            <a:extLst>
              <a:ext uri="{FF2B5EF4-FFF2-40B4-BE49-F238E27FC236}">
                <a16:creationId xmlns:a16="http://schemas.microsoft.com/office/drawing/2014/main" id="{51B5294A-CE62-BFDF-04A9-A6000455C21E}"/>
              </a:ext>
            </a:extLst>
          </p:cNvPr>
          <p:cNvPicPr>
            <a:picLocks noChangeAspect="1" noChangeArrowheads="1"/>
          </p:cNvPicPr>
          <p:nvPr/>
        </p:nvPicPr>
        <p:blipFill>
          <a:blip r:embed="rId3" cstate="print"/>
          <a:srcRect b="7285"/>
          <a:stretch>
            <a:fillRect/>
          </a:stretch>
        </p:blipFill>
        <p:spPr bwMode="auto">
          <a:xfrm>
            <a:off x="762000" y="4572000"/>
            <a:ext cx="1447800" cy="1828800"/>
          </a:xfrm>
          <a:prstGeom prst="rect">
            <a:avLst/>
          </a:prstGeom>
          <a:noFill/>
        </p:spPr>
      </p:pic>
      <p:pic>
        <p:nvPicPr>
          <p:cNvPr id="6" name="Picture 4" descr="C:\Users\DELL\Downloads\2021 - LOGO TRÒ CHƠI MOI\tro choikhoc nhe.jpg">
            <a:extLst>
              <a:ext uri="{FF2B5EF4-FFF2-40B4-BE49-F238E27FC236}">
                <a16:creationId xmlns:a16="http://schemas.microsoft.com/office/drawing/2014/main" id="{BD304C88-46ED-23C0-743A-72C4F70B4E9D}"/>
              </a:ext>
            </a:extLst>
          </p:cNvPr>
          <p:cNvPicPr>
            <a:picLocks noChangeAspect="1" noChangeArrowheads="1"/>
          </p:cNvPicPr>
          <p:nvPr/>
        </p:nvPicPr>
        <p:blipFill>
          <a:blip r:embed="rId4" cstate="print"/>
          <a:srcRect l="17872" t="25346" r="54043" b="13825"/>
          <a:stretch>
            <a:fillRect/>
          </a:stretch>
        </p:blipFill>
        <p:spPr bwMode="auto">
          <a:xfrm>
            <a:off x="2667000" y="4572000"/>
            <a:ext cx="1219200" cy="2133600"/>
          </a:xfrm>
          <a:prstGeom prst="rect">
            <a:avLst/>
          </a:prstGeom>
          <a:noFill/>
        </p:spPr>
      </p:pic>
      <p:sp>
        <p:nvSpPr>
          <p:cNvPr id="7" name="TextBox 6">
            <a:extLst>
              <a:ext uri="{FF2B5EF4-FFF2-40B4-BE49-F238E27FC236}">
                <a16:creationId xmlns:a16="http://schemas.microsoft.com/office/drawing/2014/main" id="{58708F43-8345-975F-6B99-C14D22183252}"/>
              </a:ext>
            </a:extLst>
          </p:cNvPr>
          <p:cNvSpPr txBox="1"/>
          <p:nvPr/>
        </p:nvSpPr>
        <p:spPr>
          <a:xfrm>
            <a:off x="380999" y="3369338"/>
            <a:ext cx="11591925" cy="1081322"/>
          </a:xfrm>
          <a:prstGeom prst="rect">
            <a:avLst/>
          </a:prstGeom>
          <a:noFill/>
        </p:spPr>
        <p:txBody>
          <a:bodyPr wrap="square" rtlCol="0">
            <a:spAutoFit/>
          </a:bodyPr>
          <a:lstStyle/>
          <a:p>
            <a:pPr>
              <a:lnSpc>
                <a:spcPct val="120000"/>
              </a:lnSpc>
            </a:pP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Một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cảm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xúc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thường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thấy</a:t>
            </a:r>
            <a:r>
              <a:rPr lang="en-US" sz="2800" b="1" dirty="0">
                <a:solidFill>
                  <a:srgbClr val="FF0000"/>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Sợ</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hãi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tức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giận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buồn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cô</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đơn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bực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bội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khó</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chịu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đau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đớn</a:t>
            </a:r>
            <a:r>
              <a:rPr lang="en-US" sz="2800" b="1" dirty="0">
                <a:solidFill>
                  <a:srgbClr val="0000CC"/>
                </a:solidFill>
                <a:latin typeface="Times New Roman" pitchFamily="18" charset="0"/>
                <a:cs typeface="Times New Roman" pitchFamily="18" charset="0"/>
              </a:rPr>
              <a:t>, ...</a:t>
            </a:r>
          </a:p>
        </p:txBody>
      </p:sp>
      <p:pic>
        <p:nvPicPr>
          <p:cNvPr id="8" name="Picture 5" descr="C:\Users\DELL\Downloads\2021 - LOGO TRÒ CHƠI MOI\LOGO KHOC - CUOI.jpg">
            <a:extLst>
              <a:ext uri="{FF2B5EF4-FFF2-40B4-BE49-F238E27FC236}">
                <a16:creationId xmlns:a16="http://schemas.microsoft.com/office/drawing/2014/main" id="{E0956C2A-1ACA-65E9-21E2-58CAC82546A7}"/>
              </a:ext>
            </a:extLst>
          </p:cNvPr>
          <p:cNvPicPr>
            <a:picLocks noChangeAspect="1" noChangeArrowheads="1"/>
          </p:cNvPicPr>
          <p:nvPr/>
        </p:nvPicPr>
        <p:blipFill>
          <a:blip r:embed="rId5" cstate="print"/>
          <a:srcRect l="4011" t="19260" r="55882"/>
          <a:stretch>
            <a:fillRect/>
          </a:stretch>
        </p:blipFill>
        <p:spPr bwMode="auto">
          <a:xfrm>
            <a:off x="7543800" y="4648200"/>
            <a:ext cx="1447800" cy="1981200"/>
          </a:xfrm>
          <a:prstGeom prst="rect">
            <a:avLst/>
          </a:prstGeom>
          <a:noFill/>
        </p:spPr>
      </p:pic>
      <p:pic>
        <p:nvPicPr>
          <p:cNvPr id="9" name="Picture 5" descr="C:\Users\DELL\Downloads\2021 - LOGO TRÒ CHƠI MOI\LOGO KHOC - CUOI.jpg">
            <a:extLst>
              <a:ext uri="{FF2B5EF4-FFF2-40B4-BE49-F238E27FC236}">
                <a16:creationId xmlns:a16="http://schemas.microsoft.com/office/drawing/2014/main" id="{CDDF8F51-437D-3BF7-C037-6A666D549888}"/>
              </a:ext>
            </a:extLst>
          </p:cNvPr>
          <p:cNvPicPr>
            <a:picLocks noChangeAspect="1" noChangeArrowheads="1"/>
          </p:cNvPicPr>
          <p:nvPr/>
        </p:nvPicPr>
        <p:blipFill>
          <a:blip r:embed="rId5" cstate="print"/>
          <a:srcRect l="50000" t="19371"/>
          <a:stretch>
            <a:fillRect/>
          </a:stretch>
        </p:blipFill>
        <p:spPr bwMode="auto">
          <a:xfrm>
            <a:off x="2667000" y="1447800"/>
            <a:ext cx="1447800" cy="1981200"/>
          </a:xfrm>
          <a:prstGeom prst="rect">
            <a:avLst/>
          </a:prstGeom>
          <a:noFill/>
        </p:spPr>
      </p:pic>
      <p:pic>
        <p:nvPicPr>
          <p:cNvPr id="10" name="Picture 6" descr="C:\Users\DELL\Downloads\2021 - LOGO TRÒ CHƠI MOI\HS CAI NHAU.jpg">
            <a:extLst>
              <a:ext uri="{FF2B5EF4-FFF2-40B4-BE49-F238E27FC236}">
                <a16:creationId xmlns:a16="http://schemas.microsoft.com/office/drawing/2014/main" id="{9C25D914-6E9F-B49E-C8A3-E7775B00A539}"/>
              </a:ext>
            </a:extLst>
          </p:cNvPr>
          <p:cNvPicPr>
            <a:picLocks noChangeAspect="1" noChangeArrowheads="1"/>
          </p:cNvPicPr>
          <p:nvPr/>
        </p:nvPicPr>
        <p:blipFill>
          <a:blip r:embed="rId6" cstate="print"/>
          <a:srcRect t="17341" r="31064" b="13776"/>
          <a:stretch>
            <a:fillRect/>
          </a:stretch>
        </p:blipFill>
        <p:spPr bwMode="auto">
          <a:xfrm>
            <a:off x="4038600" y="4495800"/>
            <a:ext cx="3048000" cy="2209800"/>
          </a:xfrm>
          <a:prstGeom prst="rect">
            <a:avLst/>
          </a:prstGeom>
          <a:noFill/>
        </p:spPr>
      </p:pic>
      <p:pic>
        <p:nvPicPr>
          <p:cNvPr id="11" name="Picture 7" descr="C:\Users\DELL\Downloads\2021 - LOGO TRANG TRI NEN\TT37.jpg">
            <a:extLst>
              <a:ext uri="{FF2B5EF4-FFF2-40B4-BE49-F238E27FC236}">
                <a16:creationId xmlns:a16="http://schemas.microsoft.com/office/drawing/2014/main" id="{9798F6A9-8A1D-BC85-458F-1FAD62360569}"/>
              </a:ext>
            </a:extLst>
          </p:cNvPr>
          <p:cNvPicPr>
            <a:picLocks noChangeAspect="1" noChangeArrowheads="1"/>
          </p:cNvPicPr>
          <p:nvPr/>
        </p:nvPicPr>
        <p:blipFill>
          <a:blip r:embed="rId7" cstate="print"/>
          <a:srcRect l="17797" t="7627" r="23729" b="5932"/>
          <a:stretch>
            <a:fillRect/>
          </a:stretch>
        </p:blipFill>
        <p:spPr bwMode="auto">
          <a:xfrm>
            <a:off x="4419600" y="1371600"/>
            <a:ext cx="1524000" cy="2057400"/>
          </a:xfrm>
          <a:prstGeom prst="rect">
            <a:avLst/>
          </a:prstGeom>
          <a:noFill/>
        </p:spPr>
      </p:pic>
      <p:pic>
        <p:nvPicPr>
          <p:cNvPr id="12" name="Picture 8" descr="C:\Users\DELL\Downloads\2021 - LOGO TRANG TRI NEN\TT32jpg.jpg">
            <a:extLst>
              <a:ext uri="{FF2B5EF4-FFF2-40B4-BE49-F238E27FC236}">
                <a16:creationId xmlns:a16="http://schemas.microsoft.com/office/drawing/2014/main" id="{95EA6E2A-F7FA-613B-7F6A-BE8AA468C76C}"/>
              </a:ext>
            </a:extLst>
          </p:cNvPr>
          <p:cNvPicPr>
            <a:picLocks noChangeAspect="1" noChangeArrowheads="1"/>
          </p:cNvPicPr>
          <p:nvPr/>
        </p:nvPicPr>
        <p:blipFill>
          <a:blip r:embed="rId8" cstate="print"/>
          <a:srcRect l="10169" t="13559" r="5085" b="11864"/>
          <a:stretch>
            <a:fillRect/>
          </a:stretch>
        </p:blipFill>
        <p:spPr bwMode="auto">
          <a:xfrm>
            <a:off x="6553200" y="1447800"/>
            <a:ext cx="2133600" cy="1981200"/>
          </a:xfrm>
          <a:prstGeom prst="rect">
            <a:avLst/>
          </a:prstGeom>
          <a:noFill/>
        </p:spPr>
      </p:pic>
    </p:spTree>
    <p:extLst>
      <p:ext uri="{BB962C8B-B14F-4D97-AF65-F5344CB8AC3E}">
        <p14:creationId xmlns:p14="http://schemas.microsoft.com/office/powerpoint/2010/main" val="13896772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2000" fill="hold"/>
                                        <p:tgtEl>
                                          <p:spTgt spid="9"/>
                                        </p:tgtEl>
                                        <p:attrNameLst>
                                          <p:attrName>ppt_w</p:attrName>
                                        </p:attrNameLst>
                                      </p:cBhvr>
                                      <p:tavLst>
                                        <p:tav tm="0">
                                          <p:val>
                                            <p:fltVal val="0"/>
                                          </p:val>
                                        </p:tav>
                                        <p:tav tm="100000">
                                          <p:val>
                                            <p:strVal val="#ppt_w"/>
                                          </p:val>
                                        </p:tav>
                                      </p:tavLst>
                                    </p:anim>
                                    <p:anim calcmode="lin" valueType="num">
                                      <p:cBhvr>
                                        <p:cTn id="19" dur="2000" fill="hold"/>
                                        <p:tgtEl>
                                          <p:spTgt spid="9"/>
                                        </p:tgtEl>
                                        <p:attrNameLst>
                                          <p:attrName>ppt_h</p:attrName>
                                        </p:attrNameLst>
                                      </p:cBhvr>
                                      <p:tavLst>
                                        <p:tav tm="0">
                                          <p:val>
                                            <p:fltVal val="0"/>
                                          </p:val>
                                        </p:tav>
                                        <p:tav tm="100000">
                                          <p:val>
                                            <p:strVal val="#ppt_h"/>
                                          </p:val>
                                        </p:tav>
                                      </p:tavLst>
                                    </p:anim>
                                  </p:childTnLst>
                                </p:cTn>
                              </p:par>
                            </p:childTnLst>
                          </p:cTn>
                        </p:par>
                        <p:par>
                          <p:cTn id="20" fill="hold">
                            <p:stCondLst>
                              <p:cond delay="4500"/>
                            </p:stCondLst>
                            <p:childTnLst>
                              <p:par>
                                <p:cTn id="21" presetID="2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2000" fill="hold"/>
                                        <p:tgtEl>
                                          <p:spTgt spid="11"/>
                                        </p:tgtEl>
                                        <p:attrNameLst>
                                          <p:attrName>ppt_w</p:attrName>
                                        </p:attrNameLst>
                                      </p:cBhvr>
                                      <p:tavLst>
                                        <p:tav tm="0">
                                          <p:val>
                                            <p:fltVal val="0"/>
                                          </p:val>
                                        </p:tav>
                                        <p:tav tm="100000">
                                          <p:val>
                                            <p:strVal val="#ppt_w"/>
                                          </p:val>
                                        </p:tav>
                                      </p:tavLst>
                                    </p:anim>
                                    <p:anim calcmode="lin" valueType="num">
                                      <p:cBhvr>
                                        <p:cTn id="24" dur="2000" fill="hold"/>
                                        <p:tgtEl>
                                          <p:spTgt spid="11"/>
                                        </p:tgtEl>
                                        <p:attrNameLst>
                                          <p:attrName>ppt_h</p:attrName>
                                        </p:attrNameLst>
                                      </p:cBhvr>
                                      <p:tavLst>
                                        <p:tav tm="0">
                                          <p:val>
                                            <p:fltVal val="0"/>
                                          </p:val>
                                        </p:tav>
                                        <p:tav tm="100000">
                                          <p:val>
                                            <p:strVal val="#ppt_h"/>
                                          </p:val>
                                        </p:tav>
                                      </p:tavLst>
                                    </p:anim>
                                  </p:childTnLst>
                                </p:cTn>
                              </p:par>
                            </p:childTnLst>
                          </p:cTn>
                        </p:par>
                        <p:par>
                          <p:cTn id="25" fill="hold">
                            <p:stCondLst>
                              <p:cond delay="650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2000" fill="hold"/>
                                        <p:tgtEl>
                                          <p:spTgt spid="12"/>
                                        </p:tgtEl>
                                        <p:attrNameLst>
                                          <p:attrName>ppt_w</p:attrName>
                                        </p:attrNameLst>
                                      </p:cBhvr>
                                      <p:tavLst>
                                        <p:tav tm="0">
                                          <p:val>
                                            <p:fltVal val="0"/>
                                          </p:val>
                                        </p:tav>
                                        <p:tav tm="100000">
                                          <p:val>
                                            <p:strVal val="#ppt_w"/>
                                          </p:val>
                                        </p:tav>
                                      </p:tavLst>
                                    </p:anim>
                                    <p:anim calcmode="lin" valueType="num">
                                      <p:cBhvr>
                                        <p:cTn id="29" dur="20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par>
                          <p:cTn id="37" fill="hold">
                            <p:stCondLst>
                              <p:cond delay="500"/>
                            </p:stCondLst>
                            <p:childTnLst>
                              <p:par>
                                <p:cTn id="38" presetID="23"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childTnLst>
                                </p:cTn>
                              </p:par>
                            </p:childTnLst>
                          </p:cTn>
                        </p:par>
                        <p:par>
                          <p:cTn id="42" fill="hold">
                            <p:stCondLst>
                              <p:cond delay="1000"/>
                            </p:stCondLst>
                            <p:childTnLst>
                              <p:par>
                                <p:cTn id="43" presetID="23" presetClass="entr" presetSubtype="16"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childTnLst>
                                </p:cTn>
                              </p:par>
                            </p:childTnLst>
                          </p:cTn>
                        </p:par>
                        <p:par>
                          <p:cTn id="47" fill="hold">
                            <p:stCondLst>
                              <p:cond delay="1500"/>
                            </p:stCondLst>
                            <p:childTnLst>
                              <p:par>
                                <p:cTn id="48" presetID="23" presetClass="entr" presetSubtype="16"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childTnLst>
                                </p:cTn>
                              </p:par>
                            </p:childTnLst>
                          </p:cTn>
                        </p:par>
                        <p:par>
                          <p:cTn id="52" fill="hold">
                            <p:stCondLst>
                              <p:cond delay="2000"/>
                            </p:stCondLst>
                            <p:childTnLst>
                              <p:par>
                                <p:cTn id="53" presetID="23" presetClass="entr" presetSubtype="16"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804BAE-6569-FE61-E420-5D1ECC1BC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9091" cy="6853476"/>
          </a:xfrm>
          <a:prstGeom prst="rect">
            <a:avLst/>
          </a:prstGeom>
        </p:spPr>
      </p:pic>
      <p:sp>
        <p:nvSpPr>
          <p:cNvPr id="8" name="TextBox 7">
            <a:extLst>
              <a:ext uri="{FF2B5EF4-FFF2-40B4-BE49-F238E27FC236}">
                <a16:creationId xmlns:a16="http://schemas.microsoft.com/office/drawing/2014/main" id="{4EA82964-3781-C70D-DE7D-F4280A9EE74B}"/>
              </a:ext>
            </a:extLst>
          </p:cNvPr>
          <p:cNvSpPr txBox="1"/>
          <p:nvPr/>
        </p:nvSpPr>
        <p:spPr>
          <a:xfrm>
            <a:off x="3181350" y="1814810"/>
            <a:ext cx="7658100" cy="3477875"/>
          </a:xfrm>
          <a:prstGeom prst="rect">
            <a:avLst/>
          </a:prstGeom>
          <a:noFill/>
        </p:spPr>
        <p:txBody>
          <a:bodyPr wrap="square">
            <a:spAutoFit/>
          </a:bodyPr>
          <a:lstStyle/>
          <a:p>
            <a:r>
              <a:rPr lang="vi-VN" sz="4400" b="1">
                <a:solidFill>
                  <a:srgbClr val="FF0000"/>
                </a:solidFill>
                <a:latin typeface="Times New Roman" panose="02020603050405020304" pitchFamily="18" charset="0"/>
                <a:cs typeface="Times New Roman" panose="02020603050405020304" pitchFamily="18" charset="0"/>
              </a:rPr>
              <a:t>* Kết luận: Mỗi chúng ta đều có rất nhiều loại cảm xúc khác nhau, các cảm xúc đó được chia thành hai loại là cảm xúc tích cực và cảm xúc tiêu cực.</a:t>
            </a:r>
            <a:endParaRPr lang="en-US" sz="4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120797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78"/>
        <p:cNvGrpSpPr/>
        <p:nvPr/>
      </p:nvGrpSpPr>
      <p:grpSpPr>
        <a:xfrm>
          <a:off x="0" y="0"/>
          <a:ext cx="0" cy="0"/>
          <a:chOff x="0" y="0"/>
          <a:chExt cx="0" cy="0"/>
        </a:xfrm>
      </p:grpSpPr>
      <p:pic>
        <p:nvPicPr>
          <p:cNvPr id="79" name="Google Shape;79;p14"/>
          <p:cNvPicPr preferRelativeResize="0"/>
          <p:nvPr/>
        </p:nvPicPr>
        <p:blipFill>
          <a:blip r:embed="rId3">
            <a:alphaModFix/>
          </a:blip>
          <a:stretch>
            <a:fillRect/>
          </a:stretch>
        </p:blipFill>
        <p:spPr>
          <a:xfrm>
            <a:off x="8321330" y="463901"/>
            <a:ext cx="1995249" cy="1791820"/>
          </a:xfrm>
          <a:prstGeom prst="rect">
            <a:avLst/>
          </a:prstGeom>
          <a:noFill/>
          <a:ln>
            <a:noFill/>
          </a:ln>
        </p:spPr>
      </p:pic>
      <p:pic>
        <p:nvPicPr>
          <p:cNvPr id="80" name="Google Shape;80;p14"/>
          <p:cNvPicPr preferRelativeResize="0"/>
          <p:nvPr/>
        </p:nvPicPr>
        <p:blipFill>
          <a:blip r:embed="rId4">
            <a:alphaModFix/>
          </a:blip>
          <a:stretch>
            <a:fillRect/>
          </a:stretch>
        </p:blipFill>
        <p:spPr>
          <a:xfrm>
            <a:off x="8664476" y="1691037"/>
            <a:ext cx="3742567" cy="4994511"/>
          </a:xfrm>
          <a:prstGeom prst="rect">
            <a:avLst/>
          </a:prstGeom>
          <a:noFill/>
          <a:ln>
            <a:noFill/>
          </a:ln>
        </p:spPr>
      </p:pic>
      <p:sp>
        <p:nvSpPr>
          <p:cNvPr id="81" name="Google Shape;81;p14"/>
          <p:cNvSpPr txBox="1">
            <a:spLocks noGrp="1"/>
          </p:cNvSpPr>
          <p:nvPr>
            <p:ph type="ctrTitle"/>
          </p:nvPr>
        </p:nvSpPr>
        <p:spPr>
          <a:xfrm>
            <a:off x="278937" y="2769561"/>
            <a:ext cx="9040017" cy="2170800"/>
          </a:xfrm>
          <a:prstGeom prst="rect">
            <a:avLst/>
          </a:prstGeom>
        </p:spPr>
        <p:txBody>
          <a:bodyPr spcFirstLastPara="1" vert="horz" wrap="square" lIns="0" tIns="0" rIns="0" bIns="0" rtlCol="0" anchor="b" anchorCtr="0">
            <a:noAutofit/>
          </a:bodyPr>
          <a:lstStyle/>
          <a:p>
            <a:pPr algn="ctr">
              <a:lnSpc>
                <a:spcPct val="110000"/>
              </a:lnSpc>
            </a:pPr>
            <a:r>
              <a:rPr lang="en-US" sz="6600" b="1">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Tìm hiểu ý nghĩa của cảm xúc tích cực và tiêu cực.</a:t>
            </a:r>
          </a:p>
        </p:txBody>
      </p:sp>
      <p:sp>
        <p:nvSpPr>
          <p:cNvPr id="83" name="Google Shape;83;p14"/>
          <p:cNvSpPr/>
          <p:nvPr/>
        </p:nvSpPr>
        <p:spPr>
          <a:xfrm>
            <a:off x="9022408" y="757505"/>
            <a:ext cx="593092" cy="933532"/>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gradFill>
                  <a:gsLst>
                    <a:gs pos="0">
                      <a:srgbClr val="FF9F4D"/>
                    </a:gs>
                    <a:gs pos="58000">
                      <a:srgbClr val="F36846"/>
                    </a:gs>
                    <a:gs pos="100000">
                      <a:srgbClr val="F36846"/>
                    </a:gs>
                  </a:gsLst>
                  <a:path path="circle">
                    <a:fillToRect l="100000" t="100000"/>
                  </a:path>
                  <a:tileRect r="-100000" b="-100000"/>
                </a:gradFill>
                <a:effectLst/>
                <a:uLnTx/>
                <a:uFillTx/>
                <a:latin typeface="Times New Roman" panose="02020603050405020304" pitchFamily="18" charset="0"/>
                <a:cs typeface="Times New Roman" panose="02020603050405020304" pitchFamily="18" charset="0"/>
              </a:rPr>
              <a:t>2</a:t>
            </a:r>
            <a:endParaRPr kumimoji="0" sz="2400" b="1" i="0" u="none" strike="noStrike" kern="1200" cap="none" spc="0" normalizeH="0" baseline="0" noProof="0" dirty="0">
              <a:ln>
                <a:noFill/>
              </a:ln>
              <a:gradFill>
                <a:gsLst>
                  <a:gs pos="0">
                    <a:srgbClr val="FF9F4D"/>
                  </a:gs>
                  <a:gs pos="58000">
                    <a:srgbClr val="F36846"/>
                  </a:gs>
                  <a:gs pos="100000">
                    <a:srgbClr val="F36846"/>
                  </a:gs>
                </a:gsLst>
                <a:path path="circle">
                  <a:fillToRect l="100000" t="100000"/>
                </a:path>
                <a:tileRect r="-100000" b="-100000"/>
              </a:gra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4087760"/>
      </p:ext>
    </p:extLst>
  </p:cSld>
  <p:clrMapOvr>
    <a:masterClrMapping/>
  </p:clrMapOvr>
  <mc:AlternateContent xmlns:mc="http://schemas.openxmlformats.org/markup-compatibility/2006" xmlns:p14="http://schemas.microsoft.com/office/powerpoint/2010/main">
    <mc:Choice Requires="p14">
      <p:transition spd="slow" p14:dur="1500">
        <p14:shre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C21401C-1ACC-4D7F-8475-046DDA9672D6}"/>
              </a:ext>
            </a:extLst>
          </p:cNvPr>
          <p:cNvGrpSpPr/>
          <p:nvPr/>
        </p:nvGrpSpPr>
        <p:grpSpPr>
          <a:xfrm>
            <a:off x="3981511" y="2988718"/>
            <a:ext cx="4893422" cy="3293806"/>
            <a:chOff x="4570305" y="904568"/>
            <a:chExt cx="4003424" cy="2714900"/>
          </a:xfrm>
        </p:grpSpPr>
        <p:pic>
          <p:nvPicPr>
            <p:cNvPr id="15" name="Picture 14">
              <a:extLst>
                <a:ext uri="{FF2B5EF4-FFF2-40B4-BE49-F238E27FC236}">
                  <a16:creationId xmlns:a16="http://schemas.microsoft.com/office/drawing/2014/main" id="{F53A2745-F1D9-4561-AF2F-DDD8537A4259}"/>
                </a:ext>
              </a:extLst>
            </p:cNvPr>
            <p:cNvPicPr>
              <a:picLocks noChangeAspect="1"/>
            </p:cNvPicPr>
            <p:nvPr/>
          </p:nvPicPr>
          <p:blipFill rotWithShape="1">
            <a:blip r:embed="rId2"/>
            <a:srcRect l="1" t="31622" r="61860" b="9315"/>
            <a:stretch/>
          </p:blipFill>
          <p:spPr>
            <a:xfrm>
              <a:off x="4570305" y="1082571"/>
              <a:ext cx="3260553" cy="2536897"/>
            </a:xfrm>
            <a:prstGeom prst="parallelogram">
              <a:avLst>
                <a:gd name="adj" fmla="val 0"/>
              </a:avLst>
            </a:prstGeom>
          </p:spPr>
        </p:pic>
        <p:sp>
          <p:nvSpPr>
            <p:cNvPr id="2" name="Oval 1">
              <a:extLst>
                <a:ext uri="{FF2B5EF4-FFF2-40B4-BE49-F238E27FC236}">
                  <a16:creationId xmlns:a16="http://schemas.microsoft.com/office/drawing/2014/main" id="{1B442FA9-AD5A-412C-99E1-A32AA9B021C0}"/>
                </a:ext>
              </a:extLst>
            </p:cNvPr>
            <p:cNvSpPr/>
            <p:nvPr/>
          </p:nvSpPr>
          <p:spPr>
            <a:xfrm>
              <a:off x="6707191" y="904568"/>
              <a:ext cx="1866538" cy="6790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id="{6117C10E-F193-49E9-B6C7-F8EB69341502}"/>
              </a:ext>
            </a:extLst>
          </p:cNvPr>
          <p:cNvPicPr>
            <a:picLocks noChangeAspect="1"/>
          </p:cNvPicPr>
          <p:nvPr/>
        </p:nvPicPr>
        <p:blipFill rotWithShape="1">
          <a:blip r:embed="rId2"/>
          <a:srcRect l="27385" t="-207" r="34418" b="53902"/>
          <a:stretch/>
        </p:blipFill>
        <p:spPr>
          <a:xfrm>
            <a:off x="96698" y="3812546"/>
            <a:ext cx="4143757" cy="2523782"/>
          </a:xfrm>
          <a:prstGeom prst="rect">
            <a:avLst/>
          </a:prstGeom>
        </p:spPr>
      </p:pic>
      <p:grpSp>
        <p:nvGrpSpPr>
          <p:cNvPr id="12" name="Group 11">
            <a:extLst>
              <a:ext uri="{FF2B5EF4-FFF2-40B4-BE49-F238E27FC236}">
                <a16:creationId xmlns:a16="http://schemas.microsoft.com/office/drawing/2014/main" id="{5A94E455-53F7-4D8D-92ED-B3AFB0D66D3B}"/>
              </a:ext>
            </a:extLst>
          </p:cNvPr>
          <p:cNvGrpSpPr/>
          <p:nvPr/>
        </p:nvGrpSpPr>
        <p:grpSpPr>
          <a:xfrm>
            <a:off x="96698" y="84534"/>
            <a:ext cx="8322088" cy="679036"/>
            <a:chOff x="2467915" y="3107193"/>
            <a:chExt cx="7996873" cy="679036"/>
          </a:xfrm>
          <a:effectLst>
            <a:outerShdw blurRad="50800" dist="38100" dir="5400000" algn="t" rotWithShape="0">
              <a:prstClr val="black">
                <a:alpha val="40000"/>
              </a:prstClr>
            </a:outerShdw>
          </a:effectLst>
        </p:grpSpPr>
        <p:sp>
          <p:nvSpPr>
            <p:cNvPr id="13" name="Rectangle: Rounded Corners 12">
              <a:extLst>
                <a:ext uri="{FF2B5EF4-FFF2-40B4-BE49-F238E27FC236}">
                  <a16:creationId xmlns:a16="http://schemas.microsoft.com/office/drawing/2014/main" id="{DE393D71-F22D-4101-ABAD-FC1C7D762DC2}"/>
                </a:ext>
              </a:extLst>
            </p:cNvPr>
            <p:cNvSpPr/>
            <p:nvPr/>
          </p:nvSpPr>
          <p:spPr>
            <a:xfrm>
              <a:off x="2628864" y="3107194"/>
              <a:ext cx="7835924" cy="679035"/>
            </a:xfrm>
            <a:prstGeom prst="roundRect">
              <a:avLst/>
            </a:prstGeom>
            <a:solidFill>
              <a:schemeClr val="accent5">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tích</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tiêu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9DEDF144-77C0-4216-8749-28A35AB73D97}"/>
                </a:ext>
              </a:extLst>
            </p:cNvPr>
            <p:cNvSpPr/>
            <p:nvPr/>
          </p:nvSpPr>
          <p:spPr>
            <a:xfrm>
              <a:off x="2467915" y="3107193"/>
              <a:ext cx="677396" cy="6790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2</a:t>
              </a:r>
            </a:p>
          </p:txBody>
        </p:sp>
      </p:grpSp>
      <p:pic>
        <p:nvPicPr>
          <p:cNvPr id="17" name="Picture 16">
            <a:extLst>
              <a:ext uri="{FF2B5EF4-FFF2-40B4-BE49-F238E27FC236}">
                <a16:creationId xmlns:a16="http://schemas.microsoft.com/office/drawing/2014/main" id="{6818C41C-F855-47DC-8355-0D6E83EAB9F4}"/>
              </a:ext>
            </a:extLst>
          </p:cNvPr>
          <p:cNvPicPr>
            <a:picLocks noChangeAspect="1"/>
          </p:cNvPicPr>
          <p:nvPr/>
        </p:nvPicPr>
        <p:blipFill rotWithShape="1">
          <a:blip r:embed="rId2"/>
          <a:srcRect l="62544" t="41320" r="986" b="8537"/>
          <a:stretch/>
        </p:blipFill>
        <p:spPr>
          <a:xfrm>
            <a:off x="8113992" y="3549587"/>
            <a:ext cx="3956425" cy="2732937"/>
          </a:xfrm>
          <a:prstGeom prst="rect">
            <a:avLst/>
          </a:prstGeom>
        </p:spPr>
      </p:pic>
      <p:sp>
        <p:nvSpPr>
          <p:cNvPr id="19" name="Rectangle: Rounded Corners 18">
            <a:extLst>
              <a:ext uri="{FF2B5EF4-FFF2-40B4-BE49-F238E27FC236}">
                <a16:creationId xmlns:a16="http://schemas.microsoft.com/office/drawing/2014/main" id="{BE0C5EB6-DABA-41F5-9F3C-4911387BEA04}"/>
              </a:ext>
            </a:extLst>
          </p:cNvPr>
          <p:cNvSpPr/>
          <p:nvPr/>
        </p:nvSpPr>
        <p:spPr>
          <a:xfrm>
            <a:off x="2170783" y="1393707"/>
            <a:ext cx="8699091" cy="1487032"/>
          </a:xfrm>
          <a:prstGeom prst="roundRect">
            <a:avLst>
              <a:gd name="adj" fmla="val 4783"/>
            </a:avLst>
          </a:prstGeom>
          <a:solidFill>
            <a:srgbClr val="ECEFFE"/>
          </a:solidFill>
          <a:ln w="38100">
            <a:solidFill>
              <a:schemeClr val="bg1">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45000"/>
              </a:lnSpc>
              <a:spcBef>
                <a:spcPts val="600"/>
              </a:spcBef>
              <a:spcAft>
                <a:spcPts val="60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0DD78D9B-F633-446E-8AB4-DC638A1EE024}"/>
              </a:ext>
            </a:extLst>
          </p:cNvPr>
          <p:cNvSpPr txBox="1"/>
          <p:nvPr/>
        </p:nvSpPr>
        <p:spPr>
          <a:xfrm>
            <a:off x="2846600" y="1514120"/>
            <a:ext cx="7838766" cy="1154355"/>
          </a:xfrm>
          <a:prstGeom prst="rect">
            <a:avLst/>
          </a:prstGeom>
          <a:noFill/>
        </p:spPr>
        <p:txBody>
          <a:bodyPr wrap="square">
            <a:spAutoFit/>
          </a:bodyPr>
          <a:lstStyle/>
          <a:p>
            <a:pPr marL="0" marR="0" lvl="0" indent="0" algn="just" defTabSz="914400" rtl="0" eaLnBrk="1" fontAlgn="auto" latinLnBrk="0" hangingPunct="1">
              <a:lnSpc>
                <a:spcPct val="130000"/>
              </a:lnSpc>
              <a:spcBef>
                <a:spcPts val="600"/>
              </a:spcBef>
              <a:spcAft>
                <a:spcPts val="60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Thảo luận cặp đôi và dự đoán điều đó có thể xảy ra về các tình huống giả định dưới đây.</a:t>
            </a:r>
            <a:endParaRPr kumimoji="0" lang="en-US" sz="28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2" name="Picture 21" descr="Icon&#10;&#10;Description automatically generated">
            <a:extLst>
              <a:ext uri="{FF2B5EF4-FFF2-40B4-BE49-F238E27FC236}">
                <a16:creationId xmlns:a16="http://schemas.microsoft.com/office/drawing/2014/main" id="{A93C8F53-21BA-47F0-B47D-B90CD6F867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642" y="1020289"/>
            <a:ext cx="1860450" cy="1860450"/>
          </a:xfrm>
          <a:prstGeom prst="rect">
            <a:avLst/>
          </a:prstGeom>
        </p:spPr>
      </p:pic>
    </p:spTree>
    <p:extLst>
      <p:ext uri="{BB962C8B-B14F-4D97-AF65-F5344CB8AC3E}">
        <p14:creationId xmlns:p14="http://schemas.microsoft.com/office/powerpoint/2010/main" val="29531947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right)">
                                      <p:cBhvr>
                                        <p:cTn id="14" dur="500"/>
                                        <p:tgtEl>
                                          <p:spTgt spid="19"/>
                                        </p:tgtEl>
                                      </p:cBhvr>
                                    </p:animEffect>
                                  </p:childTnLst>
                                </p:cTn>
                              </p:par>
                              <p:par>
                                <p:cTn id="15" presetID="16" presetClass="entr" presetSubtype="21" fill="hold" nodeType="with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barn(inVertical)">
                                      <p:cBhvr>
                                        <p:cTn id="17" dur="500"/>
                                        <p:tgtEl>
                                          <p:spTgt spid="2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750"/>
                                        <p:tgtEl>
                                          <p:spTgt spid="16"/>
                                        </p:tgtEl>
                                      </p:cBhvr>
                                    </p:animEffect>
                                    <p:anim calcmode="lin" valueType="num">
                                      <p:cBhvr>
                                        <p:cTn id="23" dur="750" fill="hold"/>
                                        <p:tgtEl>
                                          <p:spTgt spid="16"/>
                                        </p:tgtEl>
                                        <p:attrNameLst>
                                          <p:attrName>ppt_x</p:attrName>
                                        </p:attrNameLst>
                                      </p:cBhvr>
                                      <p:tavLst>
                                        <p:tav tm="0">
                                          <p:val>
                                            <p:strVal val="#ppt_x"/>
                                          </p:val>
                                        </p:tav>
                                        <p:tav tm="100000">
                                          <p:val>
                                            <p:strVal val="#ppt_x"/>
                                          </p:val>
                                        </p:tav>
                                      </p:tavLst>
                                    </p:anim>
                                    <p:anim calcmode="lin" valueType="num">
                                      <p:cBhvr>
                                        <p:cTn id="24" dur="7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750"/>
                                        <p:tgtEl>
                                          <p:spTgt spid="3"/>
                                        </p:tgtEl>
                                      </p:cBhvr>
                                    </p:animEffect>
                                    <p:anim calcmode="lin" valueType="num">
                                      <p:cBhvr>
                                        <p:cTn id="30" dur="750" fill="hold"/>
                                        <p:tgtEl>
                                          <p:spTgt spid="3"/>
                                        </p:tgtEl>
                                        <p:attrNameLst>
                                          <p:attrName>ppt_x</p:attrName>
                                        </p:attrNameLst>
                                      </p:cBhvr>
                                      <p:tavLst>
                                        <p:tav tm="0">
                                          <p:val>
                                            <p:strVal val="#ppt_x"/>
                                          </p:val>
                                        </p:tav>
                                        <p:tav tm="100000">
                                          <p:val>
                                            <p:strVal val="#ppt_x"/>
                                          </p:val>
                                        </p:tav>
                                      </p:tavLst>
                                    </p:anim>
                                    <p:anim calcmode="lin" valueType="num">
                                      <p:cBhvr>
                                        <p:cTn id="31"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750"/>
                                        <p:tgtEl>
                                          <p:spTgt spid="17"/>
                                        </p:tgtEl>
                                      </p:cBhvr>
                                    </p:animEffect>
                                    <p:anim calcmode="lin" valueType="num">
                                      <p:cBhvr>
                                        <p:cTn id="37" dur="750" fill="hold"/>
                                        <p:tgtEl>
                                          <p:spTgt spid="17"/>
                                        </p:tgtEl>
                                        <p:attrNameLst>
                                          <p:attrName>ppt_x</p:attrName>
                                        </p:attrNameLst>
                                      </p:cBhvr>
                                      <p:tavLst>
                                        <p:tav tm="0">
                                          <p:val>
                                            <p:strVal val="#ppt_x"/>
                                          </p:val>
                                        </p:tav>
                                        <p:tav tm="100000">
                                          <p:val>
                                            <p:strVal val="#ppt_x"/>
                                          </p:val>
                                        </p:tav>
                                      </p:tavLst>
                                    </p:anim>
                                    <p:anim calcmode="lin" valueType="num">
                                      <p:cBhvr>
                                        <p:cTn id="38" dur="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4B59C03-1124-4315-8E7C-F7C8F64F5F09}"/>
              </a:ext>
            </a:extLst>
          </p:cNvPr>
          <p:cNvPicPr>
            <a:picLocks noChangeAspect="1"/>
          </p:cNvPicPr>
          <p:nvPr/>
        </p:nvPicPr>
        <p:blipFill rotWithShape="1">
          <a:blip r:embed="rId2"/>
          <a:srcRect l="27385" t="-207" r="34418" b="53902"/>
          <a:stretch/>
        </p:blipFill>
        <p:spPr>
          <a:xfrm>
            <a:off x="2220448" y="1209248"/>
            <a:ext cx="4143757" cy="2523782"/>
          </a:xfrm>
          <a:prstGeom prst="rect">
            <a:avLst/>
          </a:prstGeom>
        </p:spPr>
      </p:pic>
      <p:grpSp>
        <p:nvGrpSpPr>
          <p:cNvPr id="8" name="Group 7">
            <a:extLst>
              <a:ext uri="{FF2B5EF4-FFF2-40B4-BE49-F238E27FC236}">
                <a16:creationId xmlns:a16="http://schemas.microsoft.com/office/drawing/2014/main" id="{F0BF78F5-4112-4EA1-BB5A-92AAC5B2DD8B}"/>
              </a:ext>
            </a:extLst>
          </p:cNvPr>
          <p:cNvGrpSpPr/>
          <p:nvPr/>
        </p:nvGrpSpPr>
        <p:grpSpPr>
          <a:xfrm>
            <a:off x="96698" y="84534"/>
            <a:ext cx="8322088" cy="679036"/>
            <a:chOff x="2467915" y="3107193"/>
            <a:chExt cx="7996873" cy="679036"/>
          </a:xfrm>
          <a:effectLst>
            <a:outerShdw blurRad="50800" dist="38100" dir="5400000" algn="t" rotWithShape="0">
              <a:prstClr val="black">
                <a:alpha val="40000"/>
              </a:prstClr>
            </a:outerShdw>
          </a:effectLst>
        </p:grpSpPr>
        <p:sp>
          <p:nvSpPr>
            <p:cNvPr id="9" name="Rectangle: Rounded Corners 8">
              <a:extLst>
                <a:ext uri="{FF2B5EF4-FFF2-40B4-BE49-F238E27FC236}">
                  <a16:creationId xmlns:a16="http://schemas.microsoft.com/office/drawing/2014/main" id="{3B9F6369-4238-4693-B99B-731B69A391A7}"/>
                </a:ext>
              </a:extLst>
            </p:cNvPr>
            <p:cNvSpPr/>
            <p:nvPr/>
          </p:nvSpPr>
          <p:spPr>
            <a:xfrm>
              <a:off x="2628864" y="3107194"/>
              <a:ext cx="7835924" cy="679035"/>
            </a:xfrm>
            <a:prstGeom prst="roundRect">
              <a:avLst/>
            </a:prstGeom>
            <a:solidFill>
              <a:schemeClr val="accent5">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tích</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tiêu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A00B0136-0F63-4DE4-9381-F0754E95864F}"/>
                </a:ext>
              </a:extLst>
            </p:cNvPr>
            <p:cNvSpPr/>
            <p:nvPr/>
          </p:nvSpPr>
          <p:spPr>
            <a:xfrm>
              <a:off x="2467915" y="3107193"/>
              <a:ext cx="677396" cy="6790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2</a:t>
              </a:r>
            </a:p>
          </p:txBody>
        </p:sp>
      </p:grpSp>
      <p:pic>
        <p:nvPicPr>
          <p:cNvPr id="3074" name="Picture 2" descr="inside out characters png - Angerhothead Скачанные Файлы Disgust Render -  Inside Out Anger Png | #608679 - Vippng">
            <a:extLst>
              <a:ext uri="{FF2B5EF4-FFF2-40B4-BE49-F238E27FC236}">
                <a16:creationId xmlns:a16="http://schemas.microsoft.com/office/drawing/2014/main" id="{DEBCBBBE-2D6E-4832-BC9A-0F2D070F7D4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79" t="4731" r="18006" b="6238"/>
          <a:stretch/>
        </p:blipFill>
        <p:spPr bwMode="auto">
          <a:xfrm>
            <a:off x="6757983" y="1265133"/>
            <a:ext cx="2042672" cy="246789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357930A9-5292-4F8B-9C5D-202B6EB14482}"/>
              </a:ext>
            </a:extLst>
          </p:cNvPr>
          <p:cNvGrpSpPr/>
          <p:nvPr/>
        </p:nvGrpSpPr>
        <p:grpSpPr>
          <a:xfrm>
            <a:off x="801642" y="4178709"/>
            <a:ext cx="10603776" cy="2094271"/>
            <a:chOff x="801642" y="4178709"/>
            <a:chExt cx="10603776" cy="2094271"/>
          </a:xfrm>
        </p:grpSpPr>
        <p:sp>
          <p:nvSpPr>
            <p:cNvPr id="13" name="Rectangle: Diagonal Corners Rounded 12">
              <a:extLst>
                <a:ext uri="{FF2B5EF4-FFF2-40B4-BE49-F238E27FC236}">
                  <a16:creationId xmlns:a16="http://schemas.microsoft.com/office/drawing/2014/main" id="{FCCBAECD-AD15-4F5D-A75F-09A3BE931093}"/>
                </a:ext>
              </a:extLst>
            </p:cNvPr>
            <p:cNvSpPr/>
            <p:nvPr/>
          </p:nvSpPr>
          <p:spPr>
            <a:xfrm>
              <a:off x="801642" y="4178709"/>
              <a:ext cx="10603776" cy="2094271"/>
            </a:xfrm>
            <a:prstGeom prst="round2DiagRect">
              <a:avLst/>
            </a:prstGeom>
            <a:solidFill>
              <a:srgbClr val="FFF3FB"/>
            </a:solid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9CF9BA8-343A-44E6-9967-BB592670EA7D}"/>
                </a:ext>
              </a:extLst>
            </p:cNvPr>
            <p:cNvSpPr txBox="1"/>
            <p:nvPr/>
          </p:nvSpPr>
          <p:spPr>
            <a:xfrm>
              <a:off x="1304102" y="4306249"/>
              <a:ext cx="9598858" cy="168584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nói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hoặc</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khi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tức</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giận</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thì</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sẽ</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nói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lẽ</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hay,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phạm</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đến</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khác</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nói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bột</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phát</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đến</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lúc</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bình</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tĩnh</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thì</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nhận</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mình</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hoặc</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nói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đúng</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grpSp>
    </p:spTree>
    <p:extLst>
      <p:ext uri="{BB962C8B-B14F-4D97-AF65-F5344CB8AC3E}">
        <p14:creationId xmlns:p14="http://schemas.microsoft.com/office/powerpoint/2010/main" val="495474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BF11F72-FD32-4EBC-926D-321583232921}"/>
              </a:ext>
            </a:extLst>
          </p:cNvPr>
          <p:cNvSpPr/>
          <p:nvPr/>
        </p:nvSpPr>
        <p:spPr>
          <a:xfrm>
            <a:off x="2954271" y="2250303"/>
            <a:ext cx="9093647" cy="2357393"/>
          </a:xfrm>
          <a:prstGeom prst="roundRect">
            <a:avLst/>
          </a:prstGeom>
          <a:solidFill>
            <a:schemeClr val="bg2">
              <a:alpha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4CECA43-C30E-4108-B191-8398A93786B8}"/>
              </a:ext>
            </a:extLst>
          </p:cNvPr>
          <p:cNvSpPr txBox="1"/>
          <p:nvPr/>
        </p:nvSpPr>
        <p:spPr>
          <a:xfrm>
            <a:off x="2810187" y="2368377"/>
            <a:ext cx="9381813" cy="199817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1E263A"/>
                </a:solidFill>
                <a:effectLst/>
                <a:uLnTx/>
                <a:uFillTx/>
                <a:latin typeface="Times New Roman" panose="02020603050405020304" pitchFamily="18" charset="0"/>
                <a:cs typeface="Times New Roman" panose="02020603050405020304" pitchFamily="18" charset="0"/>
              </a:rPr>
              <a:t>Bài</a:t>
            </a:r>
            <a:r>
              <a:rPr kumimoji="0" lang="en-US" sz="4400" b="1"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1E263A"/>
                </a:solidFill>
                <a:effectLst/>
                <a:uLnTx/>
                <a:uFillTx/>
                <a:latin typeface="Times New Roman" panose="02020603050405020304" pitchFamily="18" charset="0"/>
                <a:cs typeface="Times New Roman" panose="02020603050405020304" pitchFamily="18" charset="0"/>
              </a:rPr>
              <a:t>hát</a:t>
            </a:r>
            <a:r>
              <a:rPr kumimoji="0" lang="en-US" sz="4400" b="1"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1E263A"/>
                </a:solidFill>
                <a:effectLst/>
                <a:uLnTx/>
                <a:uFillTx/>
                <a:latin typeface="Times New Roman" panose="02020603050405020304" pitchFamily="18" charset="0"/>
                <a:cs typeface="Times New Roman" panose="02020603050405020304" pitchFamily="18" charset="0"/>
              </a:rPr>
              <a:t>Niềm</a:t>
            </a:r>
            <a:r>
              <a:rPr kumimoji="0" lang="en-US" sz="4400" b="1"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1E263A"/>
                </a:solidFill>
                <a:effectLst/>
                <a:uLnTx/>
                <a:uFillTx/>
                <a:latin typeface="Times New Roman" panose="02020603050405020304" pitchFamily="18" charset="0"/>
                <a:cs typeface="Times New Roman" panose="02020603050405020304" pitchFamily="18" charset="0"/>
              </a:rPr>
              <a:t>vui</a:t>
            </a:r>
            <a:r>
              <a:rPr kumimoji="0" lang="en-US" sz="4400" b="1"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1E263A"/>
                </a:solidFill>
                <a:effectLst/>
                <a:uLnTx/>
                <a:uFillTx/>
                <a:latin typeface="Times New Roman" panose="02020603050405020304" pitchFamily="18" charset="0"/>
                <a:cs typeface="Times New Roman" panose="02020603050405020304" pitchFamily="18" charset="0"/>
              </a:rPr>
              <a:t>của</a:t>
            </a:r>
            <a:r>
              <a:rPr kumimoji="0" lang="en-US" sz="4400" b="1"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1E263A"/>
                </a:solidFill>
                <a:effectLst/>
                <a:uLnTx/>
                <a:uFillTx/>
                <a:latin typeface="Times New Roman" panose="02020603050405020304" pitchFamily="18" charset="0"/>
                <a:cs typeface="Times New Roman" panose="02020603050405020304" pitchFamily="18" charset="0"/>
              </a:rPr>
              <a:t>em</a:t>
            </a:r>
            <a:r>
              <a:rPr kumimoji="0" lang="en-US" sz="4400" b="1"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1E263A"/>
                </a:solidFill>
                <a:effectLst/>
                <a:uLnTx/>
                <a:uFillTx/>
                <a:latin typeface="Times New Roman" panose="02020603050405020304" pitchFamily="18" charset="0"/>
                <a:cs typeface="Times New Roman" panose="02020603050405020304" pitchFamily="18" charset="0"/>
              </a:rPr>
              <a:t>Sáng</a:t>
            </a:r>
            <a:r>
              <a:rPr kumimoji="0" lang="en-US" sz="4400" b="1"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1E263A"/>
                </a:solidFill>
                <a:effectLst/>
                <a:uLnTx/>
                <a:uFillTx/>
                <a:latin typeface="Times New Roman" panose="02020603050405020304" pitchFamily="18" charset="0"/>
                <a:cs typeface="Times New Roman" panose="02020603050405020304" pitchFamily="18" charset="0"/>
              </a:rPr>
              <a:t>tác</a:t>
            </a:r>
            <a:r>
              <a:rPr kumimoji="0" lang="en-US" sz="4400" b="1"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1E263A"/>
                </a:solidFill>
                <a:effectLst/>
                <a:uLnTx/>
                <a:uFillTx/>
                <a:latin typeface="Times New Roman" panose="02020603050405020304" pitchFamily="18" charset="0"/>
                <a:cs typeface="Times New Roman" panose="02020603050405020304" pitchFamily="18" charset="0"/>
              </a:rPr>
              <a:t>Nguyễn</a:t>
            </a:r>
            <a:r>
              <a:rPr kumimoji="0" lang="en-US" sz="4400" b="1"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1E263A"/>
                </a:solidFill>
                <a:effectLst/>
                <a:uLnTx/>
                <a:uFillTx/>
                <a:latin typeface="Times New Roman" panose="02020603050405020304" pitchFamily="18" charset="0"/>
                <a:cs typeface="Times New Roman" panose="02020603050405020304" pitchFamily="18" charset="0"/>
              </a:rPr>
              <a:t>Huy</a:t>
            </a:r>
            <a:r>
              <a:rPr kumimoji="0" lang="en-US" sz="4400" b="1"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1E263A"/>
                </a:solidFill>
                <a:effectLst/>
                <a:uLnTx/>
                <a:uFillTx/>
                <a:latin typeface="Times New Roman" panose="02020603050405020304" pitchFamily="18" charset="0"/>
                <a:cs typeface="Times New Roman" panose="02020603050405020304" pitchFamily="18" charset="0"/>
              </a:rPr>
              <a:t>Hùng</a:t>
            </a:r>
            <a:endParaRPr kumimoji="0" lang="en-US" sz="4400" b="1"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0ECD6C98-EB35-40C5-916E-F575469CB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83" y="2127234"/>
            <a:ext cx="2480462" cy="2480462"/>
          </a:xfrm>
          <a:prstGeom prst="rect">
            <a:avLst/>
          </a:prstGeom>
        </p:spPr>
      </p:pic>
    </p:spTree>
    <p:extLst>
      <p:ext uri="{BB962C8B-B14F-4D97-AF65-F5344CB8AC3E}">
        <p14:creationId xmlns:p14="http://schemas.microsoft.com/office/powerpoint/2010/main" val="26033709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845D4CF-FE1B-4DAB-971B-D7CB5F44B82A}"/>
              </a:ext>
            </a:extLst>
          </p:cNvPr>
          <p:cNvGrpSpPr/>
          <p:nvPr/>
        </p:nvGrpSpPr>
        <p:grpSpPr>
          <a:xfrm>
            <a:off x="1716387" y="636446"/>
            <a:ext cx="4893422" cy="3293806"/>
            <a:chOff x="4570305" y="904568"/>
            <a:chExt cx="4003424" cy="2714900"/>
          </a:xfrm>
        </p:grpSpPr>
        <p:pic>
          <p:nvPicPr>
            <p:cNvPr id="15" name="Picture 14">
              <a:extLst>
                <a:ext uri="{FF2B5EF4-FFF2-40B4-BE49-F238E27FC236}">
                  <a16:creationId xmlns:a16="http://schemas.microsoft.com/office/drawing/2014/main" id="{93392AE2-69B0-4458-AE92-9DC5445890A1}"/>
                </a:ext>
              </a:extLst>
            </p:cNvPr>
            <p:cNvPicPr>
              <a:picLocks noChangeAspect="1"/>
            </p:cNvPicPr>
            <p:nvPr/>
          </p:nvPicPr>
          <p:blipFill rotWithShape="1">
            <a:blip r:embed="rId2"/>
            <a:srcRect l="1" t="31622" r="61860" b="9315"/>
            <a:stretch/>
          </p:blipFill>
          <p:spPr>
            <a:xfrm>
              <a:off x="4570305" y="1082571"/>
              <a:ext cx="3260553" cy="2536897"/>
            </a:xfrm>
            <a:prstGeom prst="parallelogram">
              <a:avLst>
                <a:gd name="adj" fmla="val 0"/>
              </a:avLst>
            </a:prstGeom>
          </p:spPr>
        </p:pic>
        <p:sp>
          <p:nvSpPr>
            <p:cNvPr id="16" name="Oval 15">
              <a:extLst>
                <a:ext uri="{FF2B5EF4-FFF2-40B4-BE49-F238E27FC236}">
                  <a16:creationId xmlns:a16="http://schemas.microsoft.com/office/drawing/2014/main" id="{A6873C4E-FA1F-47FC-B166-FD6C1EAEF7A3}"/>
                </a:ext>
              </a:extLst>
            </p:cNvPr>
            <p:cNvSpPr/>
            <p:nvPr/>
          </p:nvSpPr>
          <p:spPr>
            <a:xfrm>
              <a:off x="6707191" y="904568"/>
              <a:ext cx="1866538" cy="6790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983FABE3-5DEC-401E-9DC0-CEBD3BC4C46A}"/>
              </a:ext>
            </a:extLst>
          </p:cNvPr>
          <p:cNvGrpSpPr/>
          <p:nvPr/>
        </p:nvGrpSpPr>
        <p:grpSpPr>
          <a:xfrm>
            <a:off x="96698" y="84534"/>
            <a:ext cx="8322088" cy="679036"/>
            <a:chOff x="2467915" y="3107193"/>
            <a:chExt cx="7996873" cy="679036"/>
          </a:xfrm>
          <a:effectLst>
            <a:outerShdw blurRad="50800" dist="38100" dir="5400000" algn="t" rotWithShape="0">
              <a:prstClr val="black">
                <a:alpha val="40000"/>
              </a:prstClr>
            </a:outerShdw>
          </a:effectLst>
        </p:grpSpPr>
        <p:sp>
          <p:nvSpPr>
            <p:cNvPr id="6" name="Rectangle: Rounded Corners 5">
              <a:extLst>
                <a:ext uri="{FF2B5EF4-FFF2-40B4-BE49-F238E27FC236}">
                  <a16:creationId xmlns:a16="http://schemas.microsoft.com/office/drawing/2014/main" id="{6D9C41F7-C2E1-4015-9B6E-9559CB04CF0A}"/>
                </a:ext>
              </a:extLst>
            </p:cNvPr>
            <p:cNvSpPr/>
            <p:nvPr/>
          </p:nvSpPr>
          <p:spPr>
            <a:xfrm>
              <a:off x="2628864" y="3107194"/>
              <a:ext cx="7835924" cy="679035"/>
            </a:xfrm>
            <a:prstGeom prst="roundRect">
              <a:avLst/>
            </a:prstGeom>
            <a:solidFill>
              <a:schemeClr val="accent5">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tích</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tiêu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8108B81D-44AD-4172-907F-2AB1E18D3162}"/>
                </a:ext>
              </a:extLst>
            </p:cNvPr>
            <p:cNvSpPr/>
            <p:nvPr/>
          </p:nvSpPr>
          <p:spPr>
            <a:xfrm>
              <a:off x="2467915" y="3107193"/>
              <a:ext cx="677396" cy="6790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2</a:t>
              </a:r>
            </a:p>
          </p:txBody>
        </p:sp>
      </p:grpSp>
      <p:grpSp>
        <p:nvGrpSpPr>
          <p:cNvPr id="11" name="Group 10">
            <a:extLst>
              <a:ext uri="{FF2B5EF4-FFF2-40B4-BE49-F238E27FC236}">
                <a16:creationId xmlns:a16="http://schemas.microsoft.com/office/drawing/2014/main" id="{937E1557-0762-4C04-AC26-CBCFECE076F6}"/>
              </a:ext>
            </a:extLst>
          </p:cNvPr>
          <p:cNvGrpSpPr/>
          <p:nvPr/>
        </p:nvGrpSpPr>
        <p:grpSpPr>
          <a:xfrm>
            <a:off x="801642" y="4178709"/>
            <a:ext cx="10603776" cy="2094271"/>
            <a:chOff x="801642" y="4178709"/>
            <a:chExt cx="10603776" cy="2094271"/>
          </a:xfrm>
        </p:grpSpPr>
        <p:sp>
          <p:nvSpPr>
            <p:cNvPr id="12" name="Rectangle: Diagonal Corners Rounded 11">
              <a:extLst>
                <a:ext uri="{FF2B5EF4-FFF2-40B4-BE49-F238E27FC236}">
                  <a16:creationId xmlns:a16="http://schemas.microsoft.com/office/drawing/2014/main" id="{046ED0CF-02C9-4951-8F75-AD305A26B7BF}"/>
                </a:ext>
              </a:extLst>
            </p:cNvPr>
            <p:cNvSpPr/>
            <p:nvPr/>
          </p:nvSpPr>
          <p:spPr>
            <a:xfrm>
              <a:off x="801642" y="4178709"/>
              <a:ext cx="10603776" cy="2094271"/>
            </a:xfrm>
            <a:prstGeom prst="round2DiagRect">
              <a:avLst/>
            </a:prstGeom>
            <a:solidFill>
              <a:srgbClr val="FFF3FB"/>
            </a:solid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1A0B479-C324-4857-8629-5E8C77897CE5}"/>
                </a:ext>
              </a:extLst>
            </p:cNvPr>
            <p:cNvSpPr txBox="1"/>
            <p:nvPr/>
          </p:nvSpPr>
          <p:spPr>
            <a:xfrm>
              <a:off x="1304101" y="4382921"/>
              <a:ext cx="9598858" cy="168584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luôn</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tươi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cười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vui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vẻ</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thì</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sẽ</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tràn</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đầy</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năng</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lượng</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lan</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tỏa</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niềm</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vui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đến</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xung</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quanh</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mình</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nói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việc</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đúng</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đắn</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grpSp>
      <p:pic>
        <p:nvPicPr>
          <p:cNvPr id="7170" name="Picture 2" descr="Foundations 1,2,3 Helpful Links">
            <a:extLst>
              <a:ext uri="{FF2B5EF4-FFF2-40B4-BE49-F238E27FC236}">
                <a16:creationId xmlns:a16="http://schemas.microsoft.com/office/drawing/2014/main" id="{BC86D88C-BE56-41A7-B9A7-870C86CB9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647" y="1315481"/>
            <a:ext cx="2771468" cy="2382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898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barn(inVertical)">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KIT]4 Things To Do When You&amp;#39;re Bored | WACA | Web Analytics Consultants  Association">
            <a:extLst>
              <a:ext uri="{FF2B5EF4-FFF2-40B4-BE49-F238E27FC236}">
                <a16:creationId xmlns:a16="http://schemas.microsoft.com/office/drawing/2014/main" id="{4C14F9B2-4CEA-49FB-A082-15BC792F71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9921" y="658566"/>
            <a:ext cx="2854466" cy="35052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A24B91F1-FA13-42B7-B0AA-22D713186CE4}"/>
              </a:ext>
            </a:extLst>
          </p:cNvPr>
          <p:cNvGrpSpPr/>
          <p:nvPr/>
        </p:nvGrpSpPr>
        <p:grpSpPr>
          <a:xfrm>
            <a:off x="96698" y="84534"/>
            <a:ext cx="8322088" cy="679036"/>
            <a:chOff x="2467915" y="3107193"/>
            <a:chExt cx="7996873" cy="679036"/>
          </a:xfrm>
          <a:effectLst>
            <a:outerShdw blurRad="50800" dist="38100" dir="5400000" algn="t" rotWithShape="0">
              <a:prstClr val="black">
                <a:alpha val="40000"/>
              </a:prstClr>
            </a:outerShdw>
          </a:effectLst>
        </p:grpSpPr>
        <p:sp>
          <p:nvSpPr>
            <p:cNvPr id="3" name="Rectangle: Rounded Corners 2">
              <a:extLst>
                <a:ext uri="{FF2B5EF4-FFF2-40B4-BE49-F238E27FC236}">
                  <a16:creationId xmlns:a16="http://schemas.microsoft.com/office/drawing/2014/main" id="{B67AB6D3-4084-4B70-9460-D69318820122}"/>
                </a:ext>
              </a:extLst>
            </p:cNvPr>
            <p:cNvSpPr/>
            <p:nvPr/>
          </p:nvSpPr>
          <p:spPr>
            <a:xfrm>
              <a:off x="2628864" y="3107194"/>
              <a:ext cx="7835924" cy="679035"/>
            </a:xfrm>
            <a:prstGeom prst="roundRect">
              <a:avLst/>
            </a:prstGeom>
            <a:solidFill>
              <a:schemeClr val="accent5">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tích</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tiêu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049FE6D7-582D-4096-BB4C-B934340784EA}"/>
                </a:ext>
              </a:extLst>
            </p:cNvPr>
            <p:cNvSpPr/>
            <p:nvPr/>
          </p:nvSpPr>
          <p:spPr>
            <a:xfrm>
              <a:off x="2467915" y="3107193"/>
              <a:ext cx="677396" cy="6790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2</a:t>
              </a:r>
            </a:p>
          </p:txBody>
        </p:sp>
      </p:grpSp>
      <p:grpSp>
        <p:nvGrpSpPr>
          <p:cNvPr id="8" name="Group 7">
            <a:extLst>
              <a:ext uri="{FF2B5EF4-FFF2-40B4-BE49-F238E27FC236}">
                <a16:creationId xmlns:a16="http://schemas.microsoft.com/office/drawing/2014/main" id="{56118314-6F2A-46ED-954E-1250893DA5CA}"/>
              </a:ext>
            </a:extLst>
          </p:cNvPr>
          <p:cNvGrpSpPr/>
          <p:nvPr/>
        </p:nvGrpSpPr>
        <p:grpSpPr>
          <a:xfrm>
            <a:off x="801642" y="4178709"/>
            <a:ext cx="10603776" cy="2094271"/>
            <a:chOff x="801642" y="4178709"/>
            <a:chExt cx="10603776" cy="2094271"/>
          </a:xfrm>
        </p:grpSpPr>
        <p:sp>
          <p:nvSpPr>
            <p:cNvPr id="9" name="Rectangle: Diagonal Corners Rounded 8">
              <a:extLst>
                <a:ext uri="{FF2B5EF4-FFF2-40B4-BE49-F238E27FC236}">
                  <a16:creationId xmlns:a16="http://schemas.microsoft.com/office/drawing/2014/main" id="{8DE9903D-EA2D-4D47-AB5C-7856E30CA75C}"/>
                </a:ext>
              </a:extLst>
            </p:cNvPr>
            <p:cNvSpPr/>
            <p:nvPr/>
          </p:nvSpPr>
          <p:spPr>
            <a:xfrm>
              <a:off x="801642" y="4178709"/>
              <a:ext cx="10603776" cy="2094271"/>
            </a:xfrm>
            <a:prstGeom prst="round2DiagRect">
              <a:avLst/>
            </a:prstGeom>
            <a:solidFill>
              <a:srgbClr val="FFF3FB"/>
            </a:solid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0F4AA8B-C969-4E55-99F0-A8EFB90DE1B4}"/>
                </a:ext>
              </a:extLst>
            </p:cNvPr>
            <p:cNvSpPr txBox="1"/>
            <p:nvPr/>
          </p:nvSpPr>
          <p:spPr>
            <a:xfrm>
              <a:off x="1375228" y="4348925"/>
              <a:ext cx="9598858" cy="1714508"/>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1000"/>
                </a:spcAft>
                <a:buClrTx/>
                <a:buSzTx/>
                <a:buFontTx/>
                <a:buNone/>
                <a:tabLst/>
                <a:defRPr/>
              </a:pP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luôn</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buồn</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rầu</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chán</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nản</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khiến</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luôn</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suy</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tiêu</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ngoài</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còn</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ảnh</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hưởng</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đến</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xung</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quanh</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grpSp>
      <p:pic>
        <p:nvPicPr>
          <p:cNvPr id="11" name="Picture 10">
            <a:extLst>
              <a:ext uri="{FF2B5EF4-FFF2-40B4-BE49-F238E27FC236}">
                <a16:creationId xmlns:a16="http://schemas.microsoft.com/office/drawing/2014/main" id="{B8E94B50-6BC1-4BA7-8943-ADF0F3B1B6DE}"/>
              </a:ext>
            </a:extLst>
          </p:cNvPr>
          <p:cNvPicPr>
            <a:picLocks noChangeAspect="1"/>
          </p:cNvPicPr>
          <p:nvPr/>
        </p:nvPicPr>
        <p:blipFill rotWithShape="1">
          <a:blip r:embed="rId3"/>
          <a:srcRect l="62544" t="41320" r="986" b="8537"/>
          <a:stretch/>
        </p:blipFill>
        <p:spPr>
          <a:xfrm>
            <a:off x="2047488" y="1154581"/>
            <a:ext cx="3956425" cy="2732937"/>
          </a:xfrm>
          <a:prstGeom prst="rect">
            <a:avLst/>
          </a:prstGeom>
        </p:spPr>
      </p:pic>
    </p:spTree>
    <p:extLst>
      <p:ext uri="{BB962C8B-B14F-4D97-AF65-F5344CB8AC3E}">
        <p14:creationId xmlns:p14="http://schemas.microsoft.com/office/powerpoint/2010/main" val="14394721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8196"/>
                                        </p:tgtEl>
                                        <p:attrNameLst>
                                          <p:attrName>style.visibility</p:attrName>
                                        </p:attrNameLst>
                                      </p:cBhvr>
                                      <p:to>
                                        <p:strVal val="visible"/>
                                      </p:to>
                                    </p:set>
                                    <p:animEffect transition="in" filter="barn(inVertical)">
                                      <p:cBhvr>
                                        <p:cTn id="10" dur="500"/>
                                        <p:tgtEl>
                                          <p:spTgt spid="819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2A32B0-B0BD-123F-ADC2-7A5C43742B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5741C7E8-CF85-8BFB-B8CB-1E77EBC3CA7B}"/>
              </a:ext>
            </a:extLst>
          </p:cNvPr>
          <p:cNvSpPr txBox="1"/>
          <p:nvPr/>
        </p:nvSpPr>
        <p:spPr>
          <a:xfrm>
            <a:off x="2290762" y="1054001"/>
            <a:ext cx="7610475" cy="4401205"/>
          </a:xfrm>
          <a:prstGeom prst="rect">
            <a:avLst/>
          </a:prstGeom>
          <a:noFill/>
        </p:spPr>
        <p:txBody>
          <a:bodyPr wrap="square">
            <a:spAutoFit/>
          </a:bodyPr>
          <a:lstStyle/>
          <a:p>
            <a:r>
              <a:rPr lang="vi-VN" sz="2800" b="1">
                <a:solidFill>
                  <a:schemeClr val="bg1"/>
                </a:solidFill>
                <a:latin typeface="Times New Roman" panose="02020603050405020304" pitchFamily="18" charset="0"/>
                <a:cs typeface="Times New Roman" panose="02020603050405020304" pitchFamily="18" charset="0"/>
              </a:rPr>
              <a:t>Cảm xúc tích cực và tiêu cực có vai trò rất quan trọng đối với suy nghĩ và hành động của mỗi người. Những cảm xúc tích cực có thể giúp ta suy nghĩ và hành động hiệu quả hơn. Trong khi đó, những cảm xúc tiêu cực sẽ làm chúng ta khó có được những suy nghĩ và hành động phù hợp. Do vậy, mỗi chúng ta cần học cách tăng cường cảm xúc tích cực. Bên cạnh đó, cần học cách thích nghi với những cảm xúc tiêu cực và kiềm chế những cảm xúc tiêu cực đó.</a:t>
            </a:r>
            <a:endParaRPr lang="en-US" sz="28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717363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A95A67-2088-4B0E-AA9C-4909804F0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851" cy="6858000"/>
          </a:xfrm>
          <a:prstGeom prst="rect">
            <a:avLst/>
          </a:prstGeom>
        </p:spPr>
      </p:pic>
    </p:spTree>
    <p:extLst>
      <p:ext uri="{BB962C8B-B14F-4D97-AF65-F5344CB8AC3E}">
        <p14:creationId xmlns:p14="http://schemas.microsoft.com/office/powerpoint/2010/main" val="415079481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164"/>
        <p:cNvGrpSpPr/>
        <p:nvPr/>
      </p:nvGrpSpPr>
      <p:grpSpPr>
        <a:xfrm>
          <a:off x="0" y="0"/>
          <a:ext cx="0" cy="0"/>
          <a:chOff x="0" y="0"/>
          <a:chExt cx="0" cy="0"/>
        </a:xfrm>
      </p:grpSpPr>
      <p:grpSp>
        <p:nvGrpSpPr>
          <p:cNvPr id="180" name="Google Shape;180;p22"/>
          <p:cNvGrpSpPr/>
          <p:nvPr/>
        </p:nvGrpSpPr>
        <p:grpSpPr>
          <a:xfrm>
            <a:off x="8450716" y="1872544"/>
            <a:ext cx="3786968" cy="4860033"/>
            <a:chOff x="5864288" y="1238675"/>
            <a:chExt cx="2840226" cy="3645025"/>
          </a:xfrm>
        </p:grpSpPr>
        <p:pic>
          <p:nvPicPr>
            <p:cNvPr id="181" name="Google Shape;181;p22"/>
            <p:cNvPicPr preferRelativeResize="0"/>
            <p:nvPr/>
          </p:nvPicPr>
          <p:blipFill>
            <a:blip r:embed="rId3">
              <a:alphaModFix/>
            </a:blip>
            <a:stretch>
              <a:fillRect/>
            </a:stretch>
          </p:blipFill>
          <p:spPr>
            <a:xfrm>
              <a:off x="5864288" y="1238675"/>
              <a:ext cx="2840226" cy="3645025"/>
            </a:xfrm>
            <a:prstGeom prst="rect">
              <a:avLst/>
            </a:prstGeom>
            <a:noFill/>
            <a:ln>
              <a:noFill/>
            </a:ln>
          </p:spPr>
        </p:pic>
        <p:pic>
          <p:nvPicPr>
            <p:cNvPr id="182" name="Google Shape;182;p22"/>
            <p:cNvPicPr preferRelativeResize="0"/>
            <p:nvPr/>
          </p:nvPicPr>
          <p:blipFill>
            <a:blip r:embed="rId4">
              <a:alphaModFix/>
            </a:blip>
            <a:stretch>
              <a:fillRect/>
            </a:stretch>
          </p:blipFill>
          <p:spPr>
            <a:xfrm>
              <a:off x="7087476" y="1833431"/>
              <a:ext cx="241950" cy="170793"/>
            </a:xfrm>
            <a:prstGeom prst="rect">
              <a:avLst/>
            </a:prstGeom>
            <a:noFill/>
            <a:ln>
              <a:noFill/>
            </a:ln>
          </p:spPr>
        </p:pic>
      </p:grpSp>
      <p:pic>
        <p:nvPicPr>
          <p:cNvPr id="23" name="Google Shape;52;p12">
            <a:extLst>
              <a:ext uri="{FF2B5EF4-FFF2-40B4-BE49-F238E27FC236}">
                <a16:creationId xmlns:a16="http://schemas.microsoft.com/office/drawing/2014/main" id="{8D9547E2-01AD-45A4-905B-1C5E83504798}"/>
              </a:ext>
            </a:extLst>
          </p:cNvPr>
          <p:cNvPicPr preferRelativeResize="0"/>
          <p:nvPr/>
        </p:nvPicPr>
        <p:blipFill>
          <a:blip r:embed="rId5">
            <a:alphaModFix/>
          </a:blip>
          <a:stretch>
            <a:fillRect/>
          </a:stretch>
        </p:blipFill>
        <p:spPr>
          <a:xfrm>
            <a:off x="9492079" y="1711470"/>
            <a:ext cx="820766" cy="737100"/>
          </a:xfrm>
          <a:prstGeom prst="rect">
            <a:avLst/>
          </a:prstGeom>
          <a:noFill/>
          <a:ln>
            <a:noFill/>
          </a:ln>
        </p:spPr>
      </p:pic>
      <p:grpSp>
        <p:nvGrpSpPr>
          <p:cNvPr id="24" name="Google Shape;59;p12">
            <a:extLst>
              <a:ext uri="{FF2B5EF4-FFF2-40B4-BE49-F238E27FC236}">
                <a16:creationId xmlns:a16="http://schemas.microsoft.com/office/drawing/2014/main" id="{3C34201A-52F5-49A8-A748-01299BA07295}"/>
              </a:ext>
            </a:extLst>
          </p:cNvPr>
          <p:cNvGrpSpPr/>
          <p:nvPr/>
        </p:nvGrpSpPr>
        <p:grpSpPr>
          <a:xfrm>
            <a:off x="9723282" y="1872544"/>
            <a:ext cx="358351" cy="298118"/>
            <a:chOff x="1926350" y="995225"/>
            <a:chExt cx="428650" cy="356600"/>
          </a:xfrm>
        </p:grpSpPr>
        <p:sp>
          <p:nvSpPr>
            <p:cNvPr id="25" name="Google Shape;60;p12">
              <a:extLst>
                <a:ext uri="{FF2B5EF4-FFF2-40B4-BE49-F238E27FC236}">
                  <a16:creationId xmlns:a16="http://schemas.microsoft.com/office/drawing/2014/main" id="{C753834A-32D7-46A8-9B33-CB3AE0A0A14E}"/>
                </a:ext>
              </a:extLst>
            </p:cNvPr>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adFill>
              <a:gsLst>
                <a:gs pos="0">
                  <a:srgbClr val="44506E"/>
                </a:gs>
                <a:gs pos="58000">
                  <a:schemeClr val="dk1"/>
                </a:gs>
                <a:gs pos="100000">
                  <a:schemeClr val="dk1"/>
                </a:gs>
              </a:gsLst>
              <a:path path="circle">
                <a:fillToRect l="100000" t="100000"/>
              </a:path>
              <a:tileRect r="-100000" b="-10000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E263A"/>
                </a:solidFill>
                <a:effectLst/>
                <a:uLnTx/>
                <a:uFillTx/>
                <a:latin typeface="Times New Roman" panose="02020603050405020304" pitchFamily="18" charset="0"/>
                <a:ea typeface="+mn-ea"/>
                <a:cs typeface="Times New Roman" panose="02020603050405020304" pitchFamily="18" charset="0"/>
              </a:endParaRPr>
            </a:p>
          </p:txBody>
        </p:sp>
        <p:sp>
          <p:nvSpPr>
            <p:cNvPr id="26" name="Google Shape;61;p12">
              <a:extLst>
                <a:ext uri="{FF2B5EF4-FFF2-40B4-BE49-F238E27FC236}">
                  <a16:creationId xmlns:a16="http://schemas.microsoft.com/office/drawing/2014/main" id="{9B57BF40-7286-426F-BF3E-E93C4D0FF7CA}"/>
                </a:ext>
              </a:extLst>
            </p:cNvPr>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adFill>
              <a:gsLst>
                <a:gs pos="0">
                  <a:srgbClr val="44506E"/>
                </a:gs>
                <a:gs pos="58000">
                  <a:schemeClr val="dk1"/>
                </a:gs>
                <a:gs pos="100000">
                  <a:schemeClr val="dk1"/>
                </a:gs>
              </a:gsLst>
              <a:path path="circle">
                <a:fillToRect l="100000" t="100000"/>
              </a:path>
              <a:tileRect r="-100000" b="-10000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E263A"/>
                </a:solidFill>
                <a:effectLst/>
                <a:uLnTx/>
                <a:uFillTx/>
                <a:latin typeface="Times New Roman" panose="02020603050405020304" pitchFamily="18" charset="0"/>
                <a:ea typeface="+mn-ea"/>
                <a:cs typeface="Times New Roman" panose="02020603050405020304" pitchFamily="18" charset="0"/>
              </a:endParaRPr>
            </a:p>
          </p:txBody>
        </p:sp>
        <p:sp>
          <p:nvSpPr>
            <p:cNvPr id="27" name="Google Shape;62;p12">
              <a:extLst>
                <a:ext uri="{FF2B5EF4-FFF2-40B4-BE49-F238E27FC236}">
                  <a16:creationId xmlns:a16="http://schemas.microsoft.com/office/drawing/2014/main" id="{E48A895E-905D-422D-8FB7-3C178279BBCF}"/>
                </a:ext>
              </a:extLst>
            </p:cNvPr>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adFill>
              <a:gsLst>
                <a:gs pos="0">
                  <a:srgbClr val="44506E"/>
                </a:gs>
                <a:gs pos="58000">
                  <a:schemeClr val="dk1"/>
                </a:gs>
                <a:gs pos="100000">
                  <a:schemeClr val="dk1"/>
                </a:gs>
              </a:gsLst>
              <a:path path="circle">
                <a:fillToRect l="100000" t="100000"/>
              </a:path>
              <a:tileRect r="-100000" b="-10000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E263A"/>
                </a:solidFill>
                <a:effectLst/>
                <a:uLnTx/>
                <a:uFillTx/>
                <a:latin typeface="Times New Roman" panose="02020603050405020304" pitchFamily="18" charset="0"/>
                <a:ea typeface="+mn-ea"/>
                <a:cs typeface="Times New Roman" panose="02020603050405020304" pitchFamily="18" charset="0"/>
              </a:endParaRPr>
            </a:p>
          </p:txBody>
        </p:sp>
        <p:sp>
          <p:nvSpPr>
            <p:cNvPr id="28" name="Google Shape;63;p12">
              <a:extLst>
                <a:ext uri="{FF2B5EF4-FFF2-40B4-BE49-F238E27FC236}">
                  <a16:creationId xmlns:a16="http://schemas.microsoft.com/office/drawing/2014/main" id="{72923CF4-DFCB-4573-B5FF-66AE8AEF4748}"/>
                </a:ext>
              </a:extLst>
            </p:cNvPr>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adFill>
              <a:gsLst>
                <a:gs pos="0">
                  <a:srgbClr val="44506E"/>
                </a:gs>
                <a:gs pos="58000">
                  <a:schemeClr val="dk1"/>
                </a:gs>
                <a:gs pos="100000">
                  <a:schemeClr val="dk1"/>
                </a:gs>
              </a:gsLst>
              <a:path path="circle">
                <a:fillToRect l="100000" t="100000"/>
              </a:path>
              <a:tileRect r="-100000" b="-10000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E263A"/>
                </a:solidFill>
                <a:effectLst/>
                <a:uLnTx/>
                <a:uFillTx/>
                <a:latin typeface="Times New Roman" panose="02020603050405020304" pitchFamily="18" charset="0"/>
                <a:ea typeface="+mn-ea"/>
                <a:cs typeface="Times New Roman" panose="02020603050405020304" pitchFamily="18" charset="0"/>
              </a:endParaRPr>
            </a:p>
          </p:txBody>
        </p:sp>
      </p:grpSp>
      <p:grpSp>
        <p:nvGrpSpPr>
          <p:cNvPr id="8" name="Group 7">
            <a:extLst>
              <a:ext uri="{FF2B5EF4-FFF2-40B4-BE49-F238E27FC236}">
                <a16:creationId xmlns:a16="http://schemas.microsoft.com/office/drawing/2014/main" id="{80BA5657-DE63-4FF4-B101-D2F12714EF76}"/>
              </a:ext>
            </a:extLst>
          </p:cNvPr>
          <p:cNvGrpSpPr/>
          <p:nvPr/>
        </p:nvGrpSpPr>
        <p:grpSpPr>
          <a:xfrm>
            <a:off x="490617" y="2448570"/>
            <a:ext cx="4175760" cy="3833282"/>
            <a:chOff x="170510" y="2125727"/>
            <a:chExt cx="4175760" cy="3833282"/>
          </a:xfrm>
        </p:grpSpPr>
        <p:sp>
          <p:nvSpPr>
            <p:cNvPr id="30" name="Google Shape;262;p36">
              <a:extLst>
                <a:ext uri="{FF2B5EF4-FFF2-40B4-BE49-F238E27FC236}">
                  <a16:creationId xmlns:a16="http://schemas.microsoft.com/office/drawing/2014/main" id="{2CE055DA-71D7-483A-A5BA-DA1B458673D6}"/>
                </a:ext>
              </a:extLst>
            </p:cNvPr>
            <p:cNvSpPr/>
            <p:nvPr/>
          </p:nvSpPr>
          <p:spPr>
            <a:xfrm>
              <a:off x="401158" y="2125727"/>
              <a:ext cx="3786968" cy="3833282"/>
            </a:xfrm>
            <a:prstGeom prst="ellipse">
              <a:avLst/>
            </a:prstGeom>
            <a:solidFill>
              <a:schemeClr val="accent3">
                <a:lumMod val="20000"/>
                <a:lumOff val="80000"/>
              </a:schemeClr>
            </a:solidFill>
            <a:ln w="19050">
              <a:solidFill>
                <a:schemeClr val="tx1"/>
              </a:solidFill>
              <a:prstDash val="dash"/>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1E263A"/>
                </a:solidFill>
                <a:effectLst/>
                <a:uLnTx/>
                <a:uFillTx/>
                <a:latin typeface="Times New Roman" panose="02020603050405020304" pitchFamily="18" charset="0"/>
                <a:ea typeface="+mn-ea"/>
                <a:cs typeface="Times New Roman" panose="02020603050405020304" pitchFamily="18" charset="0"/>
              </a:endParaRPr>
            </a:p>
          </p:txBody>
        </p:sp>
        <p:sp>
          <p:nvSpPr>
            <p:cNvPr id="35" name="TextBox 34">
              <a:extLst>
                <a:ext uri="{FF2B5EF4-FFF2-40B4-BE49-F238E27FC236}">
                  <a16:creationId xmlns:a16="http://schemas.microsoft.com/office/drawing/2014/main" id="{9B55EAC7-9097-418A-AABA-7DAEFF621235}"/>
                </a:ext>
              </a:extLst>
            </p:cNvPr>
            <p:cNvSpPr txBox="1"/>
            <p:nvPr/>
          </p:nvSpPr>
          <p:spPr>
            <a:xfrm>
              <a:off x="170510" y="3423920"/>
              <a:ext cx="4175760" cy="1231619"/>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loại</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ea typeface="+mn-ea"/>
                <a:cs typeface="Times New Roman" panose="02020603050405020304" pitchFamily="18" charset="0"/>
              </a:endParaRPr>
            </a:p>
          </p:txBody>
        </p:sp>
      </p:grpSp>
      <p:grpSp>
        <p:nvGrpSpPr>
          <p:cNvPr id="7" name="Group 6">
            <a:extLst>
              <a:ext uri="{FF2B5EF4-FFF2-40B4-BE49-F238E27FC236}">
                <a16:creationId xmlns:a16="http://schemas.microsoft.com/office/drawing/2014/main" id="{0205596B-173C-4323-99F7-74D3762BC99D}"/>
              </a:ext>
            </a:extLst>
          </p:cNvPr>
          <p:cNvGrpSpPr/>
          <p:nvPr/>
        </p:nvGrpSpPr>
        <p:grpSpPr>
          <a:xfrm>
            <a:off x="4833018" y="2448570"/>
            <a:ext cx="4175760" cy="3833282"/>
            <a:chOff x="4726316" y="2080176"/>
            <a:chExt cx="4175760" cy="3833282"/>
          </a:xfrm>
        </p:grpSpPr>
        <p:sp>
          <p:nvSpPr>
            <p:cNvPr id="31" name="Google Shape;263;p36">
              <a:extLst>
                <a:ext uri="{FF2B5EF4-FFF2-40B4-BE49-F238E27FC236}">
                  <a16:creationId xmlns:a16="http://schemas.microsoft.com/office/drawing/2014/main" id="{6ADDA033-AA0E-42C5-9A0A-BA28B1484B21}"/>
                </a:ext>
              </a:extLst>
            </p:cNvPr>
            <p:cNvSpPr/>
            <p:nvPr/>
          </p:nvSpPr>
          <p:spPr>
            <a:xfrm>
              <a:off x="4956964" y="2080176"/>
              <a:ext cx="3786968" cy="3833282"/>
            </a:xfrm>
            <a:prstGeom prst="ellipse">
              <a:avLst/>
            </a:prstGeom>
            <a:solidFill>
              <a:schemeClr val="accent3">
                <a:lumMod val="20000"/>
                <a:lumOff val="80000"/>
              </a:schemeClr>
            </a:solidFill>
            <a:ln w="19050">
              <a:solidFill>
                <a:schemeClr val="tx1"/>
              </a:solidFill>
              <a:prstDash val="dash"/>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1E263A"/>
                </a:solidFill>
                <a:effectLst/>
                <a:uLnTx/>
                <a:uFillTx/>
                <a:latin typeface="Times New Roman" panose="02020603050405020304" pitchFamily="18" charset="0"/>
                <a:ea typeface="+mn-ea"/>
                <a:cs typeface="Times New Roman" panose="02020603050405020304" pitchFamily="18" charset="0"/>
              </a:endParaRPr>
            </a:p>
          </p:txBody>
        </p:sp>
        <p:sp>
          <p:nvSpPr>
            <p:cNvPr id="36" name="TextBox 35">
              <a:extLst>
                <a:ext uri="{FF2B5EF4-FFF2-40B4-BE49-F238E27FC236}">
                  <a16:creationId xmlns:a16="http://schemas.microsoft.com/office/drawing/2014/main" id="{B58EBD4D-91A0-414B-BF21-3368DE7145CB}"/>
                </a:ext>
              </a:extLst>
            </p:cNvPr>
            <p:cNvSpPr txBox="1"/>
            <p:nvPr/>
          </p:nvSpPr>
          <p:spPr>
            <a:xfrm>
              <a:off x="4726316" y="3143420"/>
              <a:ext cx="4175760" cy="1822550"/>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tích</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tiêu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ea typeface="+mn-ea"/>
                <a:cs typeface="Times New Roman" panose="02020603050405020304" pitchFamily="18" charset="0"/>
              </a:endParaRPr>
            </a:p>
          </p:txBody>
        </p:sp>
      </p:grpSp>
      <p:sp>
        <p:nvSpPr>
          <p:cNvPr id="32" name="TextBox 31">
            <a:extLst>
              <a:ext uri="{FF2B5EF4-FFF2-40B4-BE49-F238E27FC236}">
                <a16:creationId xmlns:a16="http://schemas.microsoft.com/office/drawing/2014/main" id="{322DE280-4F9C-4B57-80D0-6D8E8F6E9C90}"/>
              </a:ext>
            </a:extLst>
          </p:cNvPr>
          <p:cNvSpPr txBox="1"/>
          <p:nvPr/>
        </p:nvSpPr>
        <p:spPr>
          <a:xfrm>
            <a:off x="1847383" y="1562481"/>
            <a:ext cx="1912695" cy="186204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1500" b="1" i="0" u="none" strike="noStrike" kern="1200" cap="none" spc="0" normalizeH="0" baseline="0" noProof="0" dirty="0">
                <a:ln>
                  <a:noFill/>
                </a:ln>
                <a:solidFill>
                  <a:srgbClr val="3F5378"/>
                </a:solidFill>
                <a:effectLst/>
                <a:uLnTx/>
                <a:uFillTx/>
                <a:latin typeface="Times New Roman" panose="02020603050405020304" pitchFamily="18" charset="0"/>
                <a:ea typeface="Roboto Condensed"/>
                <a:cs typeface="Times New Roman" panose="02020603050405020304" pitchFamily="18" charset="0"/>
                <a:sym typeface="Roboto Condensed"/>
              </a:rPr>
              <a:t>01</a:t>
            </a:r>
            <a:endParaRPr kumimoji="0" lang="en" sz="900" b="1" i="0" u="none" strike="noStrike" kern="1200" cap="none" spc="0" normalizeH="0" baseline="0" noProof="0" dirty="0">
              <a:ln>
                <a:noFill/>
              </a:ln>
              <a:solidFill>
                <a:srgbClr val="3F5378"/>
              </a:solidFill>
              <a:effectLst/>
              <a:uLnTx/>
              <a:uFillTx/>
              <a:latin typeface="Times New Roman" panose="02020603050405020304" pitchFamily="18" charset="0"/>
              <a:ea typeface="Roboto Condensed"/>
              <a:cs typeface="Times New Roman" panose="02020603050405020304" pitchFamily="18" charset="0"/>
              <a:sym typeface="Roboto Condensed"/>
            </a:endParaRPr>
          </a:p>
        </p:txBody>
      </p:sp>
      <p:sp>
        <p:nvSpPr>
          <p:cNvPr id="33" name="TextBox 32">
            <a:extLst>
              <a:ext uri="{FF2B5EF4-FFF2-40B4-BE49-F238E27FC236}">
                <a16:creationId xmlns:a16="http://schemas.microsoft.com/office/drawing/2014/main" id="{ECD1EA31-14D3-4613-B735-68A6B1F2C6B3}"/>
              </a:ext>
            </a:extLst>
          </p:cNvPr>
          <p:cNvSpPr txBox="1"/>
          <p:nvPr/>
        </p:nvSpPr>
        <p:spPr>
          <a:xfrm>
            <a:off x="6217940" y="1562481"/>
            <a:ext cx="1912695" cy="186204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1500" b="1" i="0" u="none" strike="noStrike" kern="1200" cap="none" spc="0" normalizeH="0" baseline="0" noProof="0" dirty="0">
                <a:ln>
                  <a:noFill/>
                </a:ln>
                <a:solidFill>
                  <a:srgbClr val="3F5378"/>
                </a:solidFill>
                <a:effectLst/>
                <a:uLnTx/>
                <a:uFillTx/>
                <a:latin typeface="Times New Roman" panose="02020603050405020304" pitchFamily="18" charset="0"/>
                <a:ea typeface="Roboto Condensed"/>
                <a:cs typeface="Times New Roman" panose="02020603050405020304" pitchFamily="18" charset="0"/>
                <a:sym typeface="Roboto Condensed"/>
              </a:rPr>
              <a:t>02</a:t>
            </a:r>
            <a:endParaRPr kumimoji="0" lang="en" sz="900" b="1" i="0" u="none" strike="noStrike" kern="1200" cap="none" spc="0" normalizeH="0" baseline="0" noProof="0" dirty="0">
              <a:ln>
                <a:noFill/>
              </a:ln>
              <a:solidFill>
                <a:srgbClr val="3F5378"/>
              </a:solidFill>
              <a:effectLst/>
              <a:uLnTx/>
              <a:uFillTx/>
              <a:latin typeface="Times New Roman" panose="02020603050405020304" pitchFamily="18" charset="0"/>
              <a:ea typeface="Roboto Condensed"/>
              <a:cs typeface="Times New Roman" panose="02020603050405020304" pitchFamily="18" charset="0"/>
              <a:sym typeface="Roboto Condensed"/>
            </a:endParaRPr>
          </a:p>
        </p:txBody>
      </p:sp>
      <p:sp>
        <p:nvSpPr>
          <p:cNvPr id="10" name="TextBox 9">
            <a:extLst>
              <a:ext uri="{FF2B5EF4-FFF2-40B4-BE49-F238E27FC236}">
                <a16:creationId xmlns:a16="http://schemas.microsoft.com/office/drawing/2014/main" id="{5CCCB08B-BD86-4E3A-B925-0DE07AD54201}"/>
              </a:ext>
            </a:extLst>
          </p:cNvPr>
          <p:cNvSpPr txBox="1"/>
          <p:nvPr/>
        </p:nvSpPr>
        <p:spPr>
          <a:xfrm>
            <a:off x="562589" y="257383"/>
            <a:ext cx="900215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22225">
                  <a:solidFill>
                    <a:srgbClr val="1E263A"/>
                  </a:solidFill>
                  <a:prstDash val="solid"/>
                </a:ln>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r="100000" b="100000"/>
                  </a:path>
                  <a:tileRect l="-100000" t="-100000"/>
                </a:gradFill>
                <a:effectLst/>
                <a:uLnTx/>
                <a:uFillTx/>
                <a:latin typeface="Times New Roman" panose="02020603050405020304" pitchFamily="18" charset="0"/>
                <a:ea typeface="+mn-ea"/>
                <a:cs typeface="Times New Roman" panose="02020603050405020304" pitchFamily="18" charset="0"/>
              </a:rPr>
              <a:t>YÊU CẦU CẦN ĐẠT</a:t>
            </a:r>
            <a:endParaRPr kumimoji="0" lang="en-US" sz="7200" b="1" i="0" u="none" strike="noStrike" kern="1200" cap="none" spc="0" normalizeH="0" baseline="0" noProof="0" dirty="0">
              <a:ln w="22225">
                <a:solidFill>
                  <a:srgbClr val="1E263A"/>
                </a:solidFill>
                <a:prstDash val="solid"/>
              </a:ln>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r="100000" b="100000"/>
                </a:path>
                <a:tileRect l="-100000" t="-100000"/>
              </a:gra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685383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te children playing at pencil house Premium Vector">
            <a:extLst>
              <a:ext uri="{FF2B5EF4-FFF2-40B4-BE49-F238E27FC236}">
                <a16:creationId xmlns:a16="http://schemas.microsoft.com/office/drawing/2014/main" id="{270CF2DB-25FB-5B32-ADAE-B671E94405F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3977" y="610890"/>
            <a:ext cx="4644572" cy="59059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4FB5379-0103-F13C-2876-D4B72C428297}"/>
              </a:ext>
            </a:extLst>
          </p:cNvPr>
          <p:cNvSpPr txBox="1"/>
          <p:nvPr/>
        </p:nvSpPr>
        <p:spPr>
          <a:xfrm>
            <a:off x="5078549" y="2609768"/>
            <a:ext cx="6474188"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B050"/>
                </a:solidFill>
                <a:effectLst/>
                <a:uLnTx/>
                <a:uFillTx/>
                <a:latin typeface="Times New Roman" panose="02020603050405020304" pitchFamily="18" charset="0"/>
                <a:ea typeface="+mn-ea"/>
                <a:cs typeface="Times New Roman" panose="02020603050405020304" pitchFamily="18" charset="0"/>
              </a:rPr>
              <a:t>Tạm biệt và hẹn gặp lại các con trong các tiết học sau!</a:t>
            </a:r>
            <a:endParaRPr kumimoji="0" lang="vi-VN" sz="5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56645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A454C8C-BBEC-48FD-AA65-EB5D62B42E38}"/>
              </a:ext>
            </a:extLst>
          </p:cNvPr>
          <p:cNvGrpSpPr/>
          <p:nvPr/>
        </p:nvGrpSpPr>
        <p:grpSpPr>
          <a:xfrm>
            <a:off x="2498072" y="474771"/>
            <a:ext cx="8769696" cy="2328028"/>
            <a:chOff x="1731603" y="1430706"/>
            <a:chExt cx="8176066" cy="3968474"/>
          </a:xfrm>
          <a:solidFill>
            <a:schemeClr val="accent2">
              <a:lumMod val="20000"/>
              <a:lumOff val="80000"/>
            </a:schemeClr>
          </a:solidFill>
        </p:grpSpPr>
        <p:sp>
          <p:nvSpPr>
            <p:cNvPr id="4" name="Cloud 3">
              <a:extLst>
                <a:ext uri="{FF2B5EF4-FFF2-40B4-BE49-F238E27FC236}">
                  <a16:creationId xmlns:a16="http://schemas.microsoft.com/office/drawing/2014/main" id="{D18DE696-7F9F-4051-8DF8-F1B7B10478D0}"/>
                </a:ext>
              </a:extLst>
            </p:cNvPr>
            <p:cNvSpPr/>
            <p:nvPr/>
          </p:nvSpPr>
          <p:spPr>
            <a:xfrm>
              <a:off x="1731603" y="1430706"/>
              <a:ext cx="8176066" cy="3968474"/>
            </a:xfrm>
            <a:prstGeom prst="cloud">
              <a:avLst/>
            </a:prstGeom>
            <a:grp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59E854E-51C5-4F43-920B-4542C3D6C481}"/>
                </a:ext>
              </a:extLst>
            </p:cNvPr>
            <p:cNvSpPr txBox="1"/>
            <p:nvPr/>
          </p:nvSpPr>
          <p:spPr>
            <a:xfrm>
              <a:off x="2853753" y="2301752"/>
              <a:ext cx="6315997" cy="2226381"/>
            </a:xfrm>
            <a:prstGeom prst="rect">
              <a:avLst/>
            </a:prstGeom>
            <a:noFill/>
          </p:spPr>
          <p:txBody>
            <a:bodyPr wrap="square">
              <a:spAutoFit/>
            </a:bodyPr>
            <a:lstStyle/>
            <a:p>
              <a:pPr marL="0" marR="0" lvl="0" indent="0" algn="ctr" defTabSz="914400" rtl="0" eaLnBrk="1" fontAlgn="auto" latinLnBrk="0" hangingPunct="1">
                <a:lnSpc>
                  <a:spcPct val="130000"/>
                </a:lnSpc>
                <a:spcBef>
                  <a:spcPts val="0"/>
                </a:spcBef>
                <a:spcAft>
                  <a:spcPts val="1000"/>
                </a:spcAft>
                <a:buClrTx/>
                <a:buSzTx/>
                <a:buFontTx/>
                <a:buNone/>
                <a:tabLst/>
                <a:defRPr/>
              </a:pP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Điều</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nhỏ</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hát</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thấy</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vui</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grpSp>
      <p:pic>
        <p:nvPicPr>
          <p:cNvPr id="2" name="Picture 1" descr="Icon&#10;&#10;Description automatically generated">
            <a:extLst>
              <a:ext uri="{FF2B5EF4-FFF2-40B4-BE49-F238E27FC236}">
                <a16:creationId xmlns:a16="http://schemas.microsoft.com/office/drawing/2014/main" id="{BF2EC250-BE7B-4F60-B96A-5D5BD31F1B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03" y="2291816"/>
            <a:ext cx="2136369" cy="2136369"/>
          </a:xfrm>
          <a:prstGeom prst="rect">
            <a:avLst/>
          </a:prstGeom>
        </p:spPr>
      </p:pic>
      <p:grpSp>
        <p:nvGrpSpPr>
          <p:cNvPr id="8" name="Group 7">
            <a:extLst>
              <a:ext uri="{FF2B5EF4-FFF2-40B4-BE49-F238E27FC236}">
                <a16:creationId xmlns:a16="http://schemas.microsoft.com/office/drawing/2014/main" id="{3AD3AA5C-2901-4A98-AF03-350788AE91EE}"/>
              </a:ext>
            </a:extLst>
          </p:cNvPr>
          <p:cNvGrpSpPr/>
          <p:nvPr/>
        </p:nvGrpSpPr>
        <p:grpSpPr>
          <a:xfrm>
            <a:off x="2498072" y="3487023"/>
            <a:ext cx="8022445" cy="2896206"/>
            <a:chOff x="1731603" y="1548363"/>
            <a:chExt cx="8176066" cy="3850817"/>
          </a:xfrm>
          <a:solidFill>
            <a:schemeClr val="accent2">
              <a:lumMod val="20000"/>
              <a:lumOff val="80000"/>
            </a:schemeClr>
          </a:solidFill>
        </p:grpSpPr>
        <p:sp>
          <p:nvSpPr>
            <p:cNvPr id="9" name="Cloud 8">
              <a:extLst>
                <a:ext uri="{FF2B5EF4-FFF2-40B4-BE49-F238E27FC236}">
                  <a16:creationId xmlns:a16="http://schemas.microsoft.com/office/drawing/2014/main" id="{5710A9B4-1518-4FF9-B392-165CA9CAD2BD}"/>
                </a:ext>
              </a:extLst>
            </p:cNvPr>
            <p:cNvSpPr/>
            <p:nvPr/>
          </p:nvSpPr>
          <p:spPr>
            <a:xfrm>
              <a:off x="1731603" y="1548363"/>
              <a:ext cx="8176066" cy="3850817"/>
            </a:xfrm>
            <a:prstGeom prst="cloud">
              <a:avLst/>
            </a:prstGeom>
            <a:grp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4D27088-8142-487B-B922-33AA1F28C178}"/>
                </a:ext>
              </a:extLst>
            </p:cNvPr>
            <p:cNvSpPr txBox="1"/>
            <p:nvPr/>
          </p:nvSpPr>
          <p:spPr>
            <a:xfrm>
              <a:off x="2542875" y="2424893"/>
              <a:ext cx="6783603" cy="1736551"/>
            </a:xfrm>
            <a:prstGeom prst="rect">
              <a:avLst/>
            </a:prstGeom>
            <a:noFill/>
          </p:spPr>
          <p:txBody>
            <a:bodyPr wrap="square">
              <a:spAutoFit/>
            </a:bodyPr>
            <a:lstStyle/>
            <a:p>
              <a:pPr marL="0" marR="0" lvl="0" indent="0" algn="ctr" defTabSz="914400" rtl="0" eaLnBrk="1" fontAlgn="auto" latinLnBrk="0" hangingPunct="1">
                <a:lnSpc>
                  <a:spcPct val="130000"/>
                </a:lnSpc>
                <a:spcBef>
                  <a:spcPts val="0"/>
                </a:spcBef>
                <a:spcAft>
                  <a:spcPts val="1000"/>
                </a:spcAft>
                <a:buClrTx/>
                <a:buSzTx/>
                <a:buFontTx/>
                <a:buNone/>
                <a:tabLst/>
                <a:defRPr/>
              </a:pP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Chia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sẻ</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khi</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nghe</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hát</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Niềm</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vui</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2554207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anh sách các cảm xúc: 54 cách để nói những gì bạn đang cảm thấy | Vinmec">
            <a:extLst>
              <a:ext uri="{FF2B5EF4-FFF2-40B4-BE49-F238E27FC236}">
                <a16:creationId xmlns:a16="http://schemas.microsoft.com/office/drawing/2014/main" id="{30771377-28D6-46F0-8634-DC826A08D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707" y="2533650"/>
            <a:ext cx="7705611" cy="43499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ABBE91EB-77BD-4915-B95C-A16EC85660AA}"/>
              </a:ext>
            </a:extLst>
          </p:cNvPr>
          <p:cNvSpPr/>
          <p:nvPr/>
        </p:nvSpPr>
        <p:spPr>
          <a:xfrm>
            <a:off x="827645" y="695621"/>
            <a:ext cx="11001437" cy="1966299"/>
          </a:xfrm>
          <a:prstGeom prst="roundRect">
            <a:avLst>
              <a:gd name="adj" fmla="val 7971"/>
            </a:avLst>
          </a:prstGeom>
          <a:solidFill>
            <a:schemeClr val="accent2">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4036592-D981-4033-B671-0C9BB1CC42C0}"/>
              </a:ext>
            </a:extLst>
          </p:cNvPr>
          <p:cNvSpPr txBox="1"/>
          <p:nvPr/>
        </p:nvSpPr>
        <p:spPr>
          <a:xfrm>
            <a:off x="1004888" y="1034963"/>
            <a:ext cx="10548680"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13462">
                  <a:solidFill>
                    <a:srgbClr val="FFFFFF"/>
                  </a:solidFill>
                  <a:prstDash val="solid"/>
                </a:ln>
                <a:solidFill>
                  <a:srgbClr val="1E263A">
                    <a:lumMod val="85000"/>
                    <a:lumOff val="15000"/>
                  </a:srgbClr>
                </a:solidFill>
                <a:effectLst>
                  <a:outerShdw dist="38100" dir="2700000" algn="bl" rotWithShape="0">
                    <a:srgbClr val="F36846"/>
                  </a:outerShdw>
                </a:effectLst>
                <a:uLnTx/>
                <a:uFillTx/>
                <a:latin typeface="Times New Roman" panose="02020603050405020304" pitchFamily="18" charset="0"/>
                <a:cs typeface="Times New Roman" panose="02020603050405020304" pitchFamily="18" charset="0"/>
              </a:rPr>
              <a:t>CẢM XÚC CỦA EM</a:t>
            </a:r>
          </a:p>
        </p:txBody>
      </p:sp>
      <p:sp>
        <p:nvSpPr>
          <p:cNvPr id="7" name="Rectangle: Rounded Corners 6">
            <a:extLst>
              <a:ext uri="{FF2B5EF4-FFF2-40B4-BE49-F238E27FC236}">
                <a16:creationId xmlns:a16="http://schemas.microsoft.com/office/drawing/2014/main" id="{94750835-E2EF-40EC-ACAC-7842F04A4F44}"/>
              </a:ext>
            </a:extLst>
          </p:cNvPr>
          <p:cNvSpPr/>
          <p:nvPr/>
        </p:nvSpPr>
        <p:spPr>
          <a:xfrm>
            <a:off x="4926291" y="372753"/>
            <a:ext cx="2452955" cy="64573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BÀI 9</a:t>
            </a:r>
          </a:p>
        </p:txBody>
      </p:sp>
    </p:spTree>
    <p:extLst>
      <p:ext uri="{BB962C8B-B14F-4D97-AF65-F5344CB8AC3E}">
        <p14:creationId xmlns:p14="http://schemas.microsoft.com/office/powerpoint/2010/main" val="201328695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41" presetClass="entr" presetSubtype="0" fill="hold" nodeType="withEffect">
                                  <p:stCondLst>
                                    <p:cond delay="0"/>
                                  </p:stCondLst>
                                  <p:iterate type="lt">
                                    <p:tmPct val="10000"/>
                                  </p:iterate>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25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4" dur="25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164"/>
        <p:cNvGrpSpPr/>
        <p:nvPr/>
      </p:nvGrpSpPr>
      <p:grpSpPr>
        <a:xfrm>
          <a:off x="0" y="0"/>
          <a:ext cx="0" cy="0"/>
          <a:chOff x="0" y="0"/>
          <a:chExt cx="0" cy="0"/>
        </a:xfrm>
      </p:grpSpPr>
      <p:grpSp>
        <p:nvGrpSpPr>
          <p:cNvPr id="180" name="Google Shape;180;p22"/>
          <p:cNvGrpSpPr/>
          <p:nvPr/>
        </p:nvGrpSpPr>
        <p:grpSpPr>
          <a:xfrm>
            <a:off x="8450716" y="1872544"/>
            <a:ext cx="3786968" cy="4860033"/>
            <a:chOff x="5864288" y="1238675"/>
            <a:chExt cx="2840226" cy="3645025"/>
          </a:xfrm>
        </p:grpSpPr>
        <p:pic>
          <p:nvPicPr>
            <p:cNvPr id="181" name="Google Shape;181;p22"/>
            <p:cNvPicPr preferRelativeResize="0"/>
            <p:nvPr/>
          </p:nvPicPr>
          <p:blipFill>
            <a:blip r:embed="rId3">
              <a:alphaModFix/>
            </a:blip>
            <a:stretch>
              <a:fillRect/>
            </a:stretch>
          </p:blipFill>
          <p:spPr>
            <a:xfrm>
              <a:off x="5864288" y="1238675"/>
              <a:ext cx="2840226" cy="3645025"/>
            </a:xfrm>
            <a:prstGeom prst="rect">
              <a:avLst/>
            </a:prstGeom>
            <a:noFill/>
            <a:ln>
              <a:noFill/>
            </a:ln>
          </p:spPr>
        </p:pic>
        <p:pic>
          <p:nvPicPr>
            <p:cNvPr id="182" name="Google Shape;182;p22"/>
            <p:cNvPicPr preferRelativeResize="0"/>
            <p:nvPr/>
          </p:nvPicPr>
          <p:blipFill>
            <a:blip r:embed="rId4">
              <a:alphaModFix/>
            </a:blip>
            <a:stretch>
              <a:fillRect/>
            </a:stretch>
          </p:blipFill>
          <p:spPr>
            <a:xfrm>
              <a:off x="7087476" y="1833431"/>
              <a:ext cx="241950" cy="170793"/>
            </a:xfrm>
            <a:prstGeom prst="rect">
              <a:avLst/>
            </a:prstGeom>
            <a:noFill/>
            <a:ln>
              <a:noFill/>
            </a:ln>
          </p:spPr>
        </p:pic>
      </p:grpSp>
      <p:pic>
        <p:nvPicPr>
          <p:cNvPr id="23" name="Google Shape;52;p12">
            <a:extLst>
              <a:ext uri="{FF2B5EF4-FFF2-40B4-BE49-F238E27FC236}">
                <a16:creationId xmlns:a16="http://schemas.microsoft.com/office/drawing/2014/main" id="{8D9547E2-01AD-45A4-905B-1C5E83504798}"/>
              </a:ext>
            </a:extLst>
          </p:cNvPr>
          <p:cNvPicPr preferRelativeResize="0"/>
          <p:nvPr/>
        </p:nvPicPr>
        <p:blipFill>
          <a:blip r:embed="rId5">
            <a:alphaModFix/>
          </a:blip>
          <a:stretch>
            <a:fillRect/>
          </a:stretch>
        </p:blipFill>
        <p:spPr>
          <a:xfrm>
            <a:off x="9492079" y="1711470"/>
            <a:ext cx="820766" cy="737100"/>
          </a:xfrm>
          <a:prstGeom prst="rect">
            <a:avLst/>
          </a:prstGeom>
          <a:noFill/>
          <a:ln>
            <a:noFill/>
          </a:ln>
        </p:spPr>
      </p:pic>
      <p:grpSp>
        <p:nvGrpSpPr>
          <p:cNvPr id="24" name="Google Shape;59;p12">
            <a:extLst>
              <a:ext uri="{FF2B5EF4-FFF2-40B4-BE49-F238E27FC236}">
                <a16:creationId xmlns:a16="http://schemas.microsoft.com/office/drawing/2014/main" id="{3C34201A-52F5-49A8-A748-01299BA07295}"/>
              </a:ext>
            </a:extLst>
          </p:cNvPr>
          <p:cNvGrpSpPr/>
          <p:nvPr/>
        </p:nvGrpSpPr>
        <p:grpSpPr>
          <a:xfrm>
            <a:off x="9723282" y="1872544"/>
            <a:ext cx="358351" cy="298118"/>
            <a:chOff x="1926350" y="995225"/>
            <a:chExt cx="428650" cy="356600"/>
          </a:xfrm>
        </p:grpSpPr>
        <p:sp>
          <p:nvSpPr>
            <p:cNvPr id="25" name="Google Shape;60;p12">
              <a:extLst>
                <a:ext uri="{FF2B5EF4-FFF2-40B4-BE49-F238E27FC236}">
                  <a16:creationId xmlns:a16="http://schemas.microsoft.com/office/drawing/2014/main" id="{C753834A-32D7-46A8-9B33-CB3AE0A0A14E}"/>
                </a:ext>
              </a:extLst>
            </p:cNvPr>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adFill>
              <a:gsLst>
                <a:gs pos="0">
                  <a:srgbClr val="44506E"/>
                </a:gs>
                <a:gs pos="58000">
                  <a:schemeClr val="dk1"/>
                </a:gs>
                <a:gs pos="100000">
                  <a:schemeClr val="dk1"/>
                </a:gs>
              </a:gsLst>
              <a:path path="circle">
                <a:fillToRect l="100000" t="100000"/>
              </a:path>
              <a:tileRect r="-100000" b="-10000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26" name="Google Shape;61;p12">
              <a:extLst>
                <a:ext uri="{FF2B5EF4-FFF2-40B4-BE49-F238E27FC236}">
                  <a16:creationId xmlns:a16="http://schemas.microsoft.com/office/drawing/2014/main" id="{9B57BF40-7286-426F-BF3E-E93C4D0FF7CA}"/>
                </a:ext>
              </a:extLst>
            </p:cNvPr>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adFill>
              <a:gsLst>
                <a:gs pos="0">
                  <a:srgbClr val="44506E"/>
                </a:gs>
                <a:gs pos="58000">
                  <a:schemeClr val="dk1"/>
                </a:gs>
                <a:gs pos="100000">
                  <a:schemeClr val="dk1"/>
                </a:gs>
              </a:gsLst>
              <a:path path="circle">
                <a:fillToRect l="100000" t="100000"/>
              </a:path>
              <a:tileRect r="-100000" b="-10000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27" name="Google Shape;62;p12">
              <a:extLst>
                <a:ext uri="{FF2B5EF4-FFF2-40B4-BE49-F238E27FC236}">
                  <a16:creationId xmlns:a16="http://schemas.microsoft.com/office/drawing/2014/main" id="{E48A895E-905D-422D-8FB7-3C178279BBCF}"/>
                </a:ext>
              </a:extLst>
            </p:cNvPr>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adFill>
              <a:gsLst>
                <a:gs pos="0">
                  <a:srgbClr val="44506E"/>
                </a:gs>
                <a:gs pos="58000">
                  <a:schemeClr val="dk1"/>
                </a:gs>
                <a:gs pos="100000">
                  <a:schemeClr val="dk1"/>
                </a:gs>
              </a:gsLst>
              <a:path path="circle">
                <a:fillToRect l="100000" t="100000"/>
              </a:path>
              <a:tileRect r="-100000" b="-10000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28" name="Google Shape;63;p12">
              <a:extLst>
                <a:ext uri="{FF2B5EF4-FFF2-40B4-BE49-F238E27FC236}">
                  <a16:creationId xmlns:a16="http://schemas.microsoft.com/office/drawing/2014/main" id="{72923CF4-DFCB-4573-B5FF-66AE8AEF4748}"/>
                </a:ext>
              </a:extLst>
            </p:cNvPr>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adFill>
              <a:gsLst>
                <a:gs pos="0">
                  <a:srgbClr val="44506E"/>
                </a:gs>
                <a:gs pos="58000">
                  <a:schemeClr val="dk1"/>
                </a:gs>
                <a:gs pos="100000">
                  <a:schemeClr val="dk1"/>
                </a:gs>
              </a:gsLst>
              <a:path path="circle">
                <a:fillToRect l="100000" t="100000"/>
              </a:path>
              <a:tileRect r="-100000" b="-10000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E263A"/>
                </a:solidFill>
                <a:effectLst/>
                <a:uLnTx/>
                <a:uFillTx/>
                <a:latin typeface="Times New Roman" panose="02020603050405020304" pitchFamily="18"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80BA5657-DE63-4FF4-B101-D2F12714EF76}"/>
              </a:ext>
            </a:extLst>
          </p:cNvPr>
          <p:cNvGrpSpPr/>
          <p:nvPr/>
        </p:nvGrpSpPr>
        <p:grpSpPr>
          <a:xfrm>
            <a:off x="490617" y="2448570"/>
            <a:ext cx="4175760" cy="3833282"/>
            <a:chOff x="170510" y="2125727"/>
            <a:chExt cx="4175760" cy="3833282"/>
          </a:xfrm>
        </p:grpSpPr>
        <p:sp>
          <p:nvSpPr>
            <p:cNvPr id="30" name="Google Shape;262;p36">
              <a:extLst>
                <a:ext uri="{FF2B5EF4-FFF2-40B4-BE49-F238E27FC236}">
                  <a16:creationId xmlns:a16="http://schemas.microsoft.com/office/drawing/2014/main" id="{2CE055DA-71D7-483A-A5BA-DA1B458673D6}"/>
                </a:ext>
              </a:extLst>
            </p:cNvPr>
            <p:cNvSpPr/>
            <p:nvPr/>
          </p:nvSpPr>
          <p:spPr>
            <a:xfrm>
              <a:off x="401158" y="2125727"/>
              <a:ext cx="3786968" cy="3833282"/>
            </a:xfrm>
            <a:prstGeom prst="ellipse">
              <a:avLst/>
            </a:prstGeom>
            <a:solidFill>
              <a:schemeClr val="accent3">
                <a:lumMod val="20000"/>
                <a:lumOff val="80000"/>
              </a:schemeClr>
            </a:solidFill>
            <a:ln w="19050">
              <a:solidFill>
                <a:schemeClr val="tx1"/>
              </a:solidFill>
              <a:prstDash val="dash"/>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9B55EAC7-9097-418A-AABA-7DAEFF621235}"/>
                </a:ext>
              </a:extLst>
            </p:cNvPr>
            <p:cNvSpPr txBox="1"/>
            <p:nvPr/>
          </p:nvSpPr>
          <p:spPr>
            <a:xfrm>
              <a:off x="170510" y="3423920"/>
              <a:ext cx="4175760" cy="1231619"/>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loại</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0205596B-173C-4323-99F7-74D3762BC99D}"/>
              </a:ext>
            </a:extLst>
          </p:cNvPr>
          <p:cNvGrpSpPr/>
          <p:nvPr/>
        </p:nvGrpSpPr>
        <p:grpSpPr>
          <a:xfrm>
            <a:off x="4833018" y="2448570"/>
            <a:ext cx="4175760" cy="3833282"/>
            <a:chOff x="4726316" y="2080176"/>
            <a:chExt cx="4175760" cy="3833282"/>
          </a:xfrm>
        </p:grpSpPr>
        <p:sp>
          <p:nvSpPr>
            <p:cNvPr id="31" name="Google Shape;263;p36">
              <a:extLst>
                <a:ext uri="{FF2B5EF4-FFF2-40B4-BE49-F238E27FC236}">
                  <a16:creationId xmlns:a16="http://schemas.microsoft.com/office/drawing/2014/main" id="{6ADDA033-AA0E-42C5-9A0A-BA28B1484B21}"/>
                </a:ext>
              </a:extLst>
            </p:cNvPr>
            <p:cNvSpPr/>
            <p:nvPr/>
          </p:nvSpPr>
          <p:spPr>
            <a:xfrm>
              <a:off x="4956964" y="2080176"/>
              <a:ext cx="3786968" cy="3833282"/>
            </a:xfrm>
            <a:prstGeom prst="ellipse">
              <a:avLst/>
            </a:prstGeom>
            <a:solidFill>
              <a:schemeClr val="accent3">
                <a:lumMod val="20000"/>
                <a:lumOff val="80000"/>
              </a:schemeClr>
            </a:solidFill>
            <a:ln w="19050">
              <a:solidFill>
                <a:schemeClr val="tx1"/>
              </a:solidFill>
              <a:prstDash val="dash"/>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B58EBD4D-91A0-414B-BF21-3368DE7145CB}"/>
                </a:ext>
              </a:extLst>
            </p:cNvPr>
            <p:cNvSpPr txBox="1"/>
            <p:nvPr/>
          </p:nvSpPr>
          <p:spPr>
            <a:xfrm>
              <a:off x="4726316" y="3143420"/>
              <a:ext cx="4175760" cy="1822550"/>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tích</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tiêu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grpSp>
      <p:sp>
        <p:nvSpPr>
          <p:cNvPr id="32" name="TextBox 31">
            <a:extLst>
              <a:ext uri="{FF2B5EF4-FFF2-40B4-BE49-F238E27FC236}">
                <a16:creationId xmlns:a16="http://schemas.microsoft.com/office/drawing/2014/main" id="{322DE280-4F9C-4B57-80D0-6D8E8F6E9C90}"/>
              </a:ext>
            </a:extLst>
          </p:cNvPr>
          <p:cNvSpPr txBox="1"/>
          <p:nvPr/>
        </p:nvSpPr>
        <p:spPr>
          <a:xfrm>
            <a:off x="1847383" y="1562481"/>
            <a:ext cx="1912695" cy="186204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1500" b="1" i="0" u="none" strike="noStrike" kern="1200" cap="none" spc="0" normalizeH="0" baseline="0" noProof="0" dirty="0">
                <a:ln>
                  <a:noFill/>
                </a:ln>
                <a:solidFill>
                  <a:srgbClr val="3F5378"/>
                </a:solidFill>
                <a:effectLst/>
                <a:uLnTx/>
                <a:uFillTx/>
                <a:latin typeface="Times New Roman" panose="02020603050405020304" pitchFamily="18" charset="0"/>
                <a:ea typeface="Roboto Condensed"/>
                <a:cs typeface="Times New Roman" panose="02020603050405020304" pitchFamily="18" charset="0"/>
                <a:sym typeface="Roboto Condensed"/>
              </a:rPr>
              <a:t>01</a:t>
            </a:r>
            <a:endParaRPr kumimoji="0" lang="en" sz="900" b="1" i="0" u="none" strike="noStrike" kern="1200" cap="none" spc="0" normalizeH="0" baseline="0" noProof="0" dirty="0">
              <a:ln>
                <a:noFill/>
              </a:ln>
              <a:solidFill>
                <a:srgbClr val="3F5378"/>
              </a:solidFill>
              <a:effectLst/>
              <a:uLnTx/>
              <a:uFillTx/>
              <a:latin typeface="Times New Roman" panose="02020603050405020304" pitchFamily="18" charset="0"/>
              <a:ea typeface="Roboto Condensed"/>
              <a:cs typeface="Times New Roman" panose="02020603050405020304" pitchFamily="18" charset="0"/>
              <a:sym typeface="Roboto Condensed"/>
            </a:endParaRPr>
          </a:p>
        </p:txBody>
      </p:sp>
      <p:sp>
        <p:nvSpPr>
          <p:cNvPr id="33" name="TextBox 32">
            <a:extLst>
              <a:ext uri="{FF2B5EF4-FFF2-40B4-BE49-F238E27FC236}">
                <a16:creationId xmlns:a16="http://schemas.microsoft.com/office/drawing/2014/main" id="{ECD1EA31-14D3-4613-B735-68A6B1F2C6B3}"/>
              </a:ext>
            </a:extLst>
          </p:cNvPr>
          <p:cNvSpPr txBox="1"/>
          <p:nvPr/>
        </p:nvSpPr>
        <p:spPr>
          <a:xfrm>
            <a:off x="6217940" y="1562481"/>
            <a:ext cx="1912695" cy="186204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1500" b="1" i="0" u="none" strike="noStrike" kern="1200" cap="none" spc="0" normalizeH="0" baseline="0" noProof="0" dirty="0">
                <a:ln>
                  <a:noFill/>
                </a:ln>
                <a:solidFill>
                  <a:srgbClr val="3F5378"/>
                </a:solidFill>
                <a:effectLst/>
                <a:uLnTx/>
                <a:uFillTx/>
                <a:latin typeface="Times New Roman" panose="02020603050405020304" pitchFamily="18" charset="0"/>
                <a:ea typeface="Roboto Condensed"/>
                <a:cs typeface="Times New Roman" panose="02020603050405020304" pitchFamily="18" charset="0"/>
                <a:sym typeface="Roboto Condensed"/>
              </a:rPr>
              <a:t>02</a:t>
            </a:r>
            <a:endParaRPr kumimoji="0" lang="en" sz="900" b="1" i="0" u="none" strike="noStrike" kern="1200" cap="none" spc="0" normalizeH="0" baseline="0" noProof="0" dirty="0">
              <a:ln>
                <a:noFill/>
              </a:ln>
              <a:solidFill>
                <a:srgbClr val="3F5378"/>
              </a:solidFill>
              <a:effectLst/>
              <a:uLnTx/>
              <a:uFillTx/>
              <a:latin typeface="Times New Roman" panose="02020603050405020304" pitchFamily="18" charset="0"/>
              <a:ea typeface="Roboto Condensed"/>
              <a:cs typeface="Times New Roman" panose="02020603050405020304" pitchFamily="18" charset="0"/>
              <a:sym typeface="Roboto Condensed"/>
            </a:endParaRPr>
          </a:p>
        </p:txBody>
      </p:sp>
      <p:sp>
        <p:nvSpPr>
          <p:cNvPr id="10" name="TextBox 9">
            <a:extLst>
              <a:ext uri="{FF2B5EF4-FFF2-40B4-BE49-F238E27FC236}">
                <a16:creationId xmlns:a16="http://schemas.microsoft.com/office/drawing/2014/main" id="{5CCCB08B-BD86-4E3A-B925-0DE07AD54201}"/>
              </a:ext>
            </a:extLst>
          </p:cNvPr>
          <p:cNvSpPr txBox="1"/>
          <p:nvPr/>
        </p:nvSpPr>
        <p:spPr>
          <a:xfrm>
            <a:off x="562589" y="257383"/>
            <a:ext cx="900215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22225">
                  <a:solidFill>
                    <a:srgbClr val="1E263A"/>
                  </a:solidFill>
                  <a:prstDash val="solid"/>
                </a:ln>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r="100000" b="100000"/>
                  </a:path>
                  <a:tileRect l="-100000" t="-100000"/>
                </a:gradFill>
                <a:effectLst/>
                <a:uLnTx/>
                <a:uFillTx/>
                <a:latin typeface="Times New Roman" panose="02020603050405020304" pitchFamily="18" charset="0"/>
                <a:cs typeface="Times New Roman" panose="02020603050405020304" pitchFamily="18" charset="0"/>
              </a:rPr>
              <a:t>YÊU</a:t>
            </a:r>
            <a:r>
              <a:rPr kumimoji="0" lang="en-US" sz="7200" b="1" i="0" u="none" strike="noStrike" kern="1200" cap="none" spc="0" normalizeH="0" noProof="0">
                <a:ln w="22225">
                  <a:solidFill>
                    <a:srgbClr val="1E263A"/>
                  </a:solidFill>
                  <a:prstDash val="solid"/>
                </a:ln>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r="100000" b="100000"/>
                  </a:path>
                  <a:tileRect l="-100000" t="-100000"/>
                </a:gradFill>
                <a:effectLst/>
                <a:uLnTx/>
                <a:uFillTx/>
                <a:latin typeface="Times New Roman" panose="02020603050405020304" pitchFamily="18" charset="0"/>
                <a:cs typeface="Times New Roman" panose="02020603050405020304" pitchFamily="18" charset="0"/>
              </a:rPr>
              <a:t> CẦU CẦN ĐẠT</a:t>
            </a:r>
            <a:endParaRPr kumimoji="0" lang="en-US" sz="7200" b="1" i="0" u="none" strike="noStrike" kern="1200" cap="none" spc="0" normalizeH="0" baseline="0" noProof="0" dirty="0">
              <a:ln w="22225">
                <a:solidFill>
                  <a:srgbClr val="1E263A"/>
                </a:solidFill>
                <a:prstDash val="solid"/>
              </a:ln>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r="100000" b="100000"/>
                </a:path>
                <a:tileRect l="-100000" t="-100000"/>
              </a:gradFill>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4"/>
          <p:cNvPicPr preferRelativeResize="0"/>
          <p:nvPr/>
        </p:nvPicPr>
        <p:blipFill>
          <a:blip r:embed="rId3">
            <a:alphaModFix/>
          </a:blip>
          <a:stretch>
            <a:fillRect/>
          </a:stretch>
        </p:blipFill>
        <p:spPr>
          <a:xfrm>
            <a:off x="8321330" y="463901"/>
            <a:ext cx="1995249" cy="1791820"/>
          </a:xfrm>
          <a:prstGeom prst="rect">
            <a:avLst/>
          </a:prstGeom>
          <a:noFill/>
          <a:ln>
            <a:noFill/>
          </a:ln>
        </p:spPr>
      </p:pic>
      <p:pic>
        <p:nvPicPr>
          <p:cNvPr id="80" name="Google Shape;80;p14"/>
          <p:cNvPicPr preferRelativeResize="0"/>
          <p:nvPr/>
        </p:nvPicPr>
        <p:blipFill>
          <a:blip r:embed="rId4">
            <a:alphaModFix/>
          </a:blip>
          <a:stretch>
            <a:fillRect/>
          </a:stretch>
        </p:blipFill>
        <p:spPr>
          <a:xfrm>
            <a:off x="8064401" y="1542425"/>
            <a:ext cx="3742567" cy="4994511"/>
          </a:xfrm>
          <a:prstGeom prst="rect">
            <a:avLst/>
          </a:prstGeom>
          <a:noFill/>
          <a:ln>
            <a:noFill/>
          </a:ln>
        </p:spPr>
      </p:pic>
      <p:sp>
        <p:nvSpPr>
          <p:cNvPr id="81" name="Google Shape;81;p14"/>
          <p:cNvSpPr txBox="1">
            <a:spLocks noGrp="1"/>
          </p:cNvSpPr>
          <p:nvPr>
            <p:ph type="ctrTitle"/>
          </p:nvPr>
        </p:nvSpPr>
        <p:spPr>
          <a:xfrm>
            <a:off x="-86926" y="2431480"/>
            <a:ext cx="8897052" cy="2170800"/>
          </a:xfrm>
          <a:prstGeom prst="rect">
            <a:avLst/>
          </a:prstGeom>
        </p:spPr>
        <p:txBody>
          <a:bodyPr spcFirstLastPara="1" vert="horz" wrap="square" lIns="0" tIns="0" rIns="0" bIns="0" rtlCol="0" anchor="b" anchorCtr="0">
            <a:noAutofit/>
          </a:bodyPr>
          <a:lstStyle/>
          <a:p>
            <a:pPr algn="ctr">
              <a:lnSpc>
                <a:spcPct val="100000"/>
              </a:lnSpc>
            </a:pPr>
            <a:r>
              <a:rPr lang="en"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TÌM HIỂU CÁC LOẠI CẢM XÚC</a:t>
            </a:r>
            <a:endParaRPr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
        <p:nvSpPr>
          <p:cNvPr id="83" name="Google Shape;83;p14"/>
          <p:cNvSpPr/>
          <p:nvPr/>
        </p:nvSpPr>
        <p:spPr>
          <a:xfrm>
            <a:off x="9086936" y="768015"/>
            <a:ext cx="335933" cy="933532"/>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gradFill>
                  <a:gsLst>
                    <a:gs pos="0">
                      <a:srgbClr val="FF9F4D"/>
                    </a:gs>
                    <a:gs pos="58000">
                      <a:srgbClr val="F36846"/>
                    </a:gs>
                    <a:gs pos="100000">
                      <a:srgbClr val="F36846"/>
                    </a:gs>
                  </a:gsLst>
                  <a:path path="circle">
                    <a:fillToRect l="100000" t="100000"/>
                  </a:path>
                  <a:tileRect r="-100000" b="-100000"/>
                </a:gradFill>
                <a:effectLst/>
                <a:uLnTx/>
                <a:uFillTx/>
                <a:latin typeface="Bebas Neue"/>
                <a:ea typeface="+mn-ea"/>
                <a:cs typeface="+mn-cs"/>
              </a:rPr>
              <a:t>1</a:t>
            </a:r>
          </a:p>
        </p:txBody>
      </p:sp>
    </p:spTree>
  </p:cSld>
  <p:clrMapOvr>
    <a:masterClrMapping/>
  </p:clrMapOvr>
  <mc:AlternateContent xmlns:mc="http://schemas.openxmlformats.org/markup-compatibility/2006" xmlns:p14="http://schemas.microsoft.com/office/powerpoint/2010/main">
    <mc:Choice Requires="p14">
      <p:transition spd="slow" p14:dur="1500">
        <p14:shre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16F178F-77C5-44A4-8DDA-26790B203CC0}"/>
              </a:ext>
            </a:extLst>
          </p:cNvPr>
          <p:cNvGrpSpPr/>
          <p:nvPr/>
        </p:nvGrpSpPr>
        <p:grpSpPr>
          <a:xfrm>
            <a:off x="86189" y="84535"/>
            <a:ext cx="6314610" cy="679036"/>
            <a:chOff x="2356820" y="3107194"/>
            <a:chExt cx="6067844" cy="679036"/>
          </a:xfrm>
          <a:effectLst>
            <a:outerShdw blurRad="50800" dist="38100" dir="5400000" algn="t" rotWithShape="0">
              <a:prstClr val="black">
                <a:alpha val="40000"/>
              </a:prstClr>
            </a:outerShdw>
          </a:effectLst>
        </p:grpSpPr>
        <p:sp>
          <p:nvSpPr>
            <p:cNvPr id="6" name="Rectangle: Rounded Corners 5">
              <a:extLst>
                <a:ext uri="{FF2B5EF4-FFF2-40B4-BE49-F238E27FC236}">
                  <a16:creationId xmlns:a16="http://schemas.microsoft.com/office/drawing/2014/main" id="{62E9A86A-9CC7-49B9-8BB3-1040C36FE667}"/>
                </a:ext>
              </a:extLst>
            </p:cNvPr>
            <p:cNvSpPr/>
            <p:nvPr/>
          </p:nvSpPr>
          <p:spPr>
            <a:xfrm>
              <a:off x="2628864" y="3107194"/>
              <a:ext cx="5795800" cy="679035"/>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loại</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2A66B565-15C0-440B-B4F0-84773C461264}"/>
                </a:ext>
              </a:extLst>
            </p:cNvPr>
            <p:cNvSpPr/>
            <p:nvPr/>
          </p:nvSpPr>
          <p:spPr>
            <a:xfrm>
              <a:off x="2356820" y="3107194"/>
              <a:ext cx="677396" cy="6790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1</a:t>
              </a:r>
            </a:p>
          </p:txBody>
        </p:sp>
      </p:grpSp>
      <p:sp>
        <p:nvSpPr>
          <p:cNvPr id="8" name="Rectangle: Rounded Corners 7">
            <a:extLst>
              <a:ext uri="{FF2B5EF4-FFF2-40B4-BE49-F238E27FC236}">
                <a16:creationId xmlns:a16="http://schemas.microsoft.com/office/drawing/2014/main" id="{F9670B63-A35C-46E1-AFEB-D2ED210ED085}"/>
              </a:ext>
            </a:extLst>
          </p:cNvPr>
          <p:cNvSpPr/>
          <p:nvPr/>
        </p:nvSpPr>
        <p:spPr>
          <a:xfrm>
            <a:off x="720506" y="2264690"/>
            <a:ext cx="10750988" cy="3551005"/>
          </a:xfrm>
          <a:prstGeom prst="roundRect">
            <a:avLst>
              <a:gd name="adj" fmla="val 12058"/>
            </a:avLst>
          </a:prstGeom>
          <a:solidFill>
            <a:schemeClr val="bg2"/>
          </a:solidFill>
          <a:ln w="190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3F40A8F-4957-4856-98F4-07013378BE81}"/>
              </a:ext>
            </a:extLst>
          </p:cNvPr>
          <p:cNvSpPr txBox="1"/>
          <p:nvPr/>
        </p:nvSpPr>
        <p:spPr>
          <a:xfrm>
            <a:off x="1228954" y="2993528"/>
            <a:ext cx="1011472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Theo </a:t>
            </a:r>
            <a:r>
              <a:rPr kumimoji="0" lang="en-US" sz="3200" b="1" i="1"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dõi</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tranh</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sau</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và</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cho</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biết</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CCAF385-9B1E-4B60-840A-03910C34E576}"/>
              </a:ext>
            </a:extLst>
          </p:cNvPr>
          <p:cNvSpPr txBox="1"/>
          <p:nvPr/>
        </p:nvSpPr>
        <p:spPr>
          <a:xfrm>
            <a:off x="1038639" y="3656959"/>
            <a:ext cx="10114721" cy="1903791"/>
          </a:xfrm>
          <a:prstGeom prst="rect">
            <a:avLst/>
          </a:prstGeom>
          <a:noFill/>
        </p:spPr>
        <p:txBody>
          <a:bodyPr wrap="square">
            <a:spAutoFit/>
          </a:bodyPr>
          <a:lstStyle/>
          <a:p>
            <a:pPr marL="342900" marR="0" lvl="0" indent="-342900" algn="just" defTabSz="914400" rtl="0" eaLnBrk="1" fontAlgn="auto" latinLnBrk="0" hangingPunct="1">
              <a:lnSpc>
                <a:spcPct val="120000"/>
              </a:lnSpc>
              <a:spcBef>
                <a:spcPts val="600"/>
              </a:spcBef>
              <a:spcAft>
                <a:spcPts val="600"/>
              </a:spcAft>
              <a:buClrTx/>
              <a:buSzTx/>
              <a:buFont typeface="Wingdings" panose="05000000000000000000" pitchFamily="2" charset="2"/>
              <a:buChar char="ü"/>
              <a:tabLst/>
              <a:defRPr/>
            </a:pPr>
            <a:r>
              <a:rPr kumimoji="0" lang="nl-NL" sz="28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 bạn trong tranh thể hiện cảm xúc gì?</a:t>
            </a:r>
            <a:endPar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20000"/>
              </a:lnSpc>
              <a:spcBef>
                <a:spcPts val="600"/>
              </a:spcBef>
              <a:spcAft>
                <a:spcPts val="600"/>
              </a:spcAft>
              <a:buClrTx/>
              <a:buSzTx/>
              <a:buFont typeface="Wingdings" panose="05000000000000000000" pitchFamily="2" charset="2"/>
              <a:buChar char="ü"/>
              <a:tabLst/>
              <a:defRPr/>
            </a:pPr>
            <a:r>
              <a:rPr kumimoji="0" lang="nl-NL" sz="28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Theo em, cảm xúc nào là tích cực, cảm xúc nào là tiêu cực?</a:t>
            </a:r>
            <a:endPar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20000"/>
              </a:lnSpc>
              <a:spcBef>
                <a:spcPts val="600"/>
              </a:spcBef>
              <a:spcAft>
                <a:spcPts val="600"/>
              </a:spcAft>
              <a:buClrTx/>
              <a:buSzTx/>
              <a:buFont typeface="Wingdings" panose="05000000000000000000" pitchFamily="2" charset="2"/>
              <a:buChar char="ü"/>
              <a:tabLst/>
              <a:defRPr/>
            </a:pPr>
            <a:r>
              <a:rPr kumimoji="0" lang="nl-NL" sz="28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Khi nào em có những cảm xúc đó?</a:t>
            </a:r>
            <a:endPar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descr="Icon&#10;&#10;Description automatically generated">
            <a:extLst>
              <a:ext uri="{FF2B5EF4-FFF2-40B4-BE49-F238E27FC236}">
                <a16:creationId xmlns:a16="http://schemas.microsoft.com/office/drawing/2014/main" id="{DB96291C-83DF-4278-BE89-1B585B0008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0702" y="1042305"/>
            <a:ext cx="1951223" cy="1951223"/>
          </a:xfrm>
          <a:prstGeom prst="rect">
            <a:avLst/>
          </a:prstGeom>
        </p:spPr>
      </p:pic>
    </p:spTree>
    <p:extLst>
      <p:ext uri="{BB962C8B-B14F-4D97-AF65-F5344CB8AC3E}">
        <p14:creationId xmlns:p14="http://schemas.microsoft.com/office/powerpoint/2010/main" val="8240428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750"/>
                                        <p:tgtEl>
                                          <p:spTgt spid="10">
                                            <p:txEl>
                                              <p:pRg st="0" end="0"/>
                                            </p:txEl>
                                          </p:spTgt>
                                        </p:tgtEl>
                                      </p:cBhvr>
                                    </p:animEffect>
                                    <p:anim calcmode="lin" valueType="num">
                                      <p:cBhvr>
                                        <p:cTn id="13"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75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750"/>
                                        <p:tgtEl>
                                          <p:spTgt spid="10">
                                            <p:txEl>
                                              <p:pRg st="1" end="1"/>
                                            </p:txEl>
                                          </p:spTgt>
                                        </p:tgtEl>
                                      </p:cBhvr>
                                    </p:animEffect>
                                    <p:anim calcmode="lin" valueType="num">
                                      <p:cBhvr>
                                        <p:cTn id="20" dur="75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1" dur="75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fade">
                                      <p:cBhvr>
                                        <p:cTn id="26" dur="750"/>
                                        <p:tgtEl>
                                          <p:spTgt spid="10">
                                            <p:txEl>
                                              <p:pRg st="2" end="2"/>
                                            </p:txEl>
                                          </p:spTgt>
                                        </p:tgtEl>
                                      </p:cBhvr>
                                    </p:animEffect>
                                    <p:anim calcmode="lin" valueType="num">
                                      <p:cBhvr>
                                        <p:cTn id="27" dur="75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8" dur="75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596B86-2106-47B8-9F81-2DD3B1806A3D}"/>
              </a:ext>
            </a:extLst>
          </p:cNvPr>
          <p:cNvGrpSpPr/>
          <p:nvPr/>
        </p:nvGrpSpPr>
        <p:grpSpPr>
          <a:xfrm>
            <a:off x="86189" y="84535"/>
            <a:ext cx="6314610" cy="679036"/>
            <a:chOff x="2356820" y="3107194"/>
            <a:chExt cx="6067844" cy="679036"/>
          </a:xfrm>
          <a:effectLst>
            <a:outerShdw blurRad="50800" dist="38100" dir="5400000" algn="t" rotWithShape="0">
              <a:prstClr val="black">
                <a:alpha val="40000"/>
              </a:prstClr>
            </a:outerShdw>
          </a:effectLst>
        </p:grpSpPr>
        <p:sp>
          <p:nvSpPr>
            <p:cNvPr id="3" name="Rectangle: Rounded Corners 2">
              <a:extLst>
                <a:ext uri="{FF2B5EF4-FFF2-40B4-BE49-F238E27FC236}">
                  <a16:creationId xmlns:a16="http://schemas.microsoft.com/office/drawing/2014/main" id="{2670D240-08BD-4DB3-99F0-A4CC3CB62C4F}"/>
                </a:ext>
              </a:extLst>
            </p:cNvPr>
            <p:cNvSpPr/>
            <p:nvPr/>
          </p:nvSpPr>
          <p:spPr>
            <a:xfrm>
              <a:off x="2628864" y="3107194"/>
              <a:ext cx="5795800" cy="679035"/>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loại</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1C377933-6C37-4A77-8D42-C43724EBD58C}"/>
                </a:ext>
              </a:extLst>
            </p:cNvPr>
            <p:cNvSpPr/>
            <p:nvPr/>
          </p:nvSpPr>
          <p:spPr>
            <a:xfrm>
              <a:off x="2356820" y="3107194"/>
              <a:ext cx="677396" cy="6790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1</a:t>
              </a:r>
            </a:p>
          </p:txBody>
        </p:sp>
      </p:grpSp>
      <p:pic>
        <p:nvPicPr>
          <p:cNvPr id="5" name="Picture 4">
            <a:extLst>
              <a:ext uri="{FF2B5EF4-FFF2-40B4-BE49-F238E27FC236}">
                <a16:creationId xmlns:a16="http://schemas.microsoft.com/office/drawing/2014/main" id="{9C8C5A33-392E-47F7-A73E-7D223480227E}"/>
              </a:ext>
            </a:extLst>
          </p:cNvPr>
          <p:cNvPicPr>
            <a:picLocks noChangeAspect="1"/>
          </p:cNvPicPr>
          <p:nvPr/>
        </p:nvPicPr>
        <p:blipFill rotWithShape="1">
          <a:blip r:embed="rId2"/>
          <a:srcRect l="50000"/>
          <a:stretch/>
        </p:blipFill>
        <p:spPr>
          <a:xfrm>
            <a:off x="7511844" y="2797707"/>
            <a:ext cx="4058463" cy="3717921"/>
          </a:xfrm>
          <a:prstGeom prst="rect">
            <a:avLst/>
          </a:prstGeom>
        </p:spPr>
      </p:pic>
      <p:pic>
        <p:nvPicPr>
          <p:cNvPr id="6" name="Picture 5">
            <a:extLst>
              <a:ext uri="{FF2B5EF4-FFF2-40B4-BE49-F238E27FC236}">
                <a16:creationId xmlns:a16="http://schemas.microsoft.com/office/drawing/2014/main" id="{2412FDB8-4D6A-43E0-8273-764B2AE35204}"/>
              </a:ext>
            </a:extLst>
          </p:cNvPr>
          <p:cNvPicPr>
            <a:picLocks noChangeAspect="1"/>
          </p:cNvPicPr>
          <p:nvPr/>
        </p:nvPicPr>
        <p:blipFill rotWithShape="1">
          <a:blip r:embed="rId2"/>
          <a:srcRect r="50060"/>
          <a:stretch/>
        </p:blipFill>
        <p:spPr>
          <a:xfrm>
            <a:off x="486332" y="2886196"/>
            <a:ext cx="4053547" cy="3717921"/>
          </a:xfrm>
          <a:prstGeom prst="rect">
            <a:avLst/>
          </a:prstGeom>
        </p:spPr>
      </p:pic>
      <p:pic>
        <p:nvPicPr>
          <p:cNvPr id="8" name="Graphic 7" descr="Question mark with solid fill">
            <a:extLst>
              <a:ext uri="{FF2B5EF4-FFF2-40B4-BE49-F238E27FC236}">
                <a16:creationId xmlns:a16="http://schemas.microsoft.com/office/drawing/2014/main" id="{5B3F83D2-0BF5-4EBF-8EEE-D1B3DD1C7B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0209" y="3527185"/>
            <a:ext cx="2435941" cy="2435941"/>
          </a:xfrm>
          <a:prstGeom prst="rect">
            <a:avLst/>
          </a:prstGeom>
        </p:spPr>
      </p:pic>
      <p:sp>
        <p:nvSpPr>
          <p:cNvPr id="9" name="Rectangle: Rounded Corners 8">
            <a:extLst>
              <a:ext uri="{FF2B5EF4-FFF2-40B4-BE49-F238E27FC236}">
                <a16:creationId xmlns:a16="http://schemas.microsoft.com/office/drawing/2014/main" id="{D56B701B-58C5-49CE-B28A-F75C2E401702}"/>
              </a:ext>
            </a:extLst>
          </p:cNvPr>
          <p:cNvSpPr/>
          <p:nvPr/>
        </p:nvSpPr>
        <p:spPr>
          <a:xfrm>
            <a:off x="1461466" y="1121480"/>
            <a:ext cx="9269068" cy="1676227"/>
          </a:xfrm>
          <a:prstGeom prst="roundRect">
            <a:avLst>
              <a:gd name="adj" fmla="val 12058"/>
            </a:avLst>
          </a:prstGeom>
          <a:solidFill>
            <a:schemeClr val="bg2"/>
          </a:solidFill>
          <a:ln w="190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23B44D5-88B2-4630-9F9F-12B8492C78AE}"/>
              </a:ext>
            </a:extLst>
          </p:cNvPr>
          <p:cNvSpPr txBox="1"/>
          <p:nvPr/>
        </p:nvSpPr>
        <p:spPr>
          <a:xfrm>
            <a:off x="1743893" y="1205540"/>
            <a:ext cx="8780248" cy="1508105"/>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nl-NL" sz="2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 bạn trong tranh thể hiện cảm xúc gì?</a:t>
            </a:r>
            <a:endPar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nl-NL" sz="2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Theo em, cảm xúc nào là tích cực, cảm xúc nào là tiêu cực?</a:t>
            </a:r>
            <a:endPar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nl-NL" sz="2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Khi nào em có những cảm xúc đó?</a:t>
            </a:r>
            <a:endPar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65777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750"/>
                                        <p:tgtEl>
                                          <p:spTgt spid="10">
                                            <p:txEl>
                                              <p:pRg st="0" end="0"/>
                                            </p:txEl>
                                          </p:spTgt>
                                        </p:tgtEl>
                                      </p:cBhvr>
                                    </p:animEffect>
                                    <p:anim calcmode="lin" valueType="num">
                                      <p:cBhvr>
                                        <p:cTn id="15"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750"/>
                                        <p:tgtEl>
                                          <p:spTgt spid="10">
                                            <p:txEl>
                                              <p:pRg st="1" end="1"/>
                                            </p:txEl>
                                          </p:spTgt>
                                        </p:tgtEl>
                                      </p:cBhvr>
                                    </p:animEffect>
                                    <p:anim calcmode="lin" valueType="num">
                                      <p:cBhvr>
                                        <p:cTn id="22" dur="75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75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750"/>
                                        <p:tgtEl>
                                          <p:spTgt spid="10">
                                            <p:txEl>
                                              <p:pRg st="2" end="2"/>
                                            </p:txEl>
                                          </p:spTgt>
                                        </p:tgtEl>
                                      </p:cBhvr>
                                    </p:animEffect>
                                    <p:anim calcmode="lin" valueType="num">
                                      <p:cBhvr>
                                        <p:cTn id="29" dur="75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75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up)">
                                      <p:cBhvr>
                                        <p:cTn id="35" dur="500"/>
                                        <p:tgtEl>
                                          <p:spTgt spid="6"/>
                                        </p:tgtEl>
                                      </p:cBhvr>
                                    </p:animEffect>
                                  </p:childTnLst>
                                </p:cTn>
                              </p:par>
                              <p:par>
                                <p:cTn id="36" presetID="22" presetClass="entr" presetSubtype="1"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609F09B-B54C-44B4-8134-AACB87AA74C6}"/>
              </a:ext>
            </a:extLst>
          </p:cNvPr>
          <p:cNvPicPr>
            <a:picLocks noChangeAspect="1"/>
          </p:cNvPicPr>
          <p:nvPr/>
        </p:nvPicPr>
        <p:blipFill rotWithShape="1">
          <a:blip r:embed="rId2"/>
          <a:srcRect l="50000"/>
          <a:stretch/>
        </p:blipFill>
        <p:spPr>
          <a:xfrm>
            <a:off x="7101115" y="1017059"/>
            <a:ext cx="4382368" cy="4014647"/>
          </a:xfrm>
          <a:prstGeom prst="rect">
            <a:avLst/>
          </a:prstGeom>
        </p:spPr>
      </p:pic>
      <p:pic>
        <p:nvPicPr>
          <p:cNvPr id="13" name="Picture 12">
            <a:extLst>
              <a:ext uri="{FF2B5EF4-FFF2-40B4-BE49-F238E27FC236}">
                <a16:creationId xmlns:a16="http://schemas.microsoft.com/office/drawing/2014/main" id="{B149FE0A-D550-4B27-8457-BBD648819E12}"/>
              </a:ext>
            </a:extLst>
          </p:cNvPr>
          <p:cNvPicPr>
            <a:picLocks noChangeAspect="1"/>
          </p:cNvPicPr>
          <p:nvPr/>
        </p:nvPicPr>
        <p:blipFill rotWithShape="1">
          <a:blip r:embed="rId2"/>
          <a:srcRect r="50060"/>
          <a:stretch/>
        </p:blipFill>
        <p:spPr>
          <a:xfrm>
            <a:off x="708517" y="1083270"/>
            <a:ext cx="4377060" cy="4014648"/>
          </a:xfrm>
          <a:prstGeom prst="rect">
            <a:avLst/>
          </a:prstGeom>
        </p:spPr>
      </p:pic>
      <p:grpSp>
        <p:nvGrpSpPr>
          <p:cNvPr id="2" name="Group 1">
            <a:extLst>
              <a:ext uri="{FF2B5EF4-FFF2-40B4-BE49-F238E27FC236}">
                <a16:creationId xmlns:a16="http://schemas.microsoft.com/office/drawing/2014/main" id="{C71AB282-1062-4712-A2AE-B9C660736B53}"/>
              </a:ext>
            </a:extLst>
          </p:cNvPr>
          <p:cNvGrpSpPr/>
          <p:nvPr/>
        </p:nvGrpSpPr>
        <p:grpSpPr>
          <a:xfrm>
            <a:off x="86189" y="84535"/>
            <a:ext cx="6314610" cy="679036"/>
            <a:chOff x="2356820" y="3107194"/>
            <a:chExt cx="6067844" cy="679036"/>
          </a:xfrm>
          <a:effectLst>
            <a:outerShdw blurRad="50800" dist="38100" dir="5400000" algn="t" rotWithShape="0">
              <a:prstClr val="black">
                <a:alpha val="40000"/>
              </a:prstClr>
            </a:outerShdw>
          </a:effectLst>
        </p:grpSpPr>
        <p:sp>
          <p:nvSpPr>
            <p:cNvPr id="3" name="Rectangle: Rounded Corners 2">
              <a:extLst>
                <a:ext uri="{FF2B5EF4-FFF2-40B4-BE49-F238E27FC236}">
                  <a16:creationId xmlns:a16="http://schemas.microsoft.com/office/drawing/2014/main" id="{034E2982-DDD8-428B-9522-671DD1DD68A6}"/>
                </a:ext>
              </a:extLst>
            </p:cNvPr>
            <p:cNvSpPr/>
            <p:nvPr/>
          </p:nvSpPr>
          <p:spPr>
            <a:xfrm>
              <a:off x="2628864" y="3107194"/>
              <a:ext cx="5795800" cy="679035"/>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loại</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1EC51AF5-A05B-447A-9DE3-1F14739CB717}"/>
                </a:ext>
              </a:extLst>
            </p:cNvPr>
            <p:cNvSpPr/>
            <p:nvPr/>
          </p:nvSpPr>
          <p:spPr>
            <a:xfrm>
              <a:off x="2356820" y="3107194"/>
              <a:ext cx="677396" cy="6790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1</a:t>
              </a:r>
            </a:p>
          </p:txBody>
        </p:sp>
      </p:grpSp>
      <p:sp>
        <p:nvSpPr>
          <p:cNvPr id="7" name="Rectangle: Rounded Corners 6">
            <a:extLst>
              <a:ext uri="{FF2B5EF4-FFF2-40B4-BE49-F238E27FC236}">
                <a16:creationId xmlns:a16="http://schemas.microsoft.com/office/drawing/2014/main" id="{3F7AB5A9-A345-4677-ACC6-7E611CBF584E}"/>
              </a:ext>
            </a:extLst>
          </p:cNvPr>
          <p:cNvSpPr/>
          <p:nvPr/>
        </p:nvSpPr>
        <p:spPr>
          <a:xfrm>
            <a:off x="1413678" y="5410109"/>
            <a:ext cx="2824026" cy="830547"/>
          </a:xfrm>
          <a:prstGeom prst="roundRect">
            <a:avLst>
              <a:gd name="adj" fmla="val 0"/>
            </a:avLst>
          </a:prstGeom>
          <a:solidFill>
            <a:schemeClr val="bg1"/>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1.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Vui</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mừng</a:t>
            </a:r>
            <a:endParaRPr kumimoji="0" lang="en-US" sz="24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D557E93C-60BC-4687-A23A-6B7B3BDEF090}"/>
              </a:ext>
            </a:extLst>
          </p:cNvPr>
          <p:cNvSpPr/>
          <p:nvPr/>
        </p:nvSpPr>
        <p:spPr>
          <a:xfrm>
            <a:off x="8079949" y="5439466"/>
            <a:ext cx="2824026" cy="830547"/>
          </a:xfrm>
          <a:prstGeom prst="roundRect">
            <a:avLst>
              <a:gd name="adj" fmla="val 0"/>
            </a:avLst>
          </a:prstGeom>
          <a:solidFill>
            <a:schemeClr val="bg1"/>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Sợ</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hãi</a:t>
            </a:r>
            <a:endParaRPr kumimoji="0" lang="en-US" sz="24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1" descr="Icon&#10;&#10;Description automatically generated">
            <a:extLst>
              <a:ext uri="{FF2B5EF4-FFF2-40B4-BE49-F238E27FC236}">
                <a16:creationId xmlns:a16="http://schemas.microsoft.com/office/drawing/2014/main" id="{F339F5D6-85AE-4A0C-AA20-CAE562D34D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2485" y="4370455"/>
            <a:ext cx="1454927" cy="1454927"/>
          </a:xfrm>
          <a:prstGeom prst="rect">
            <a:avLst/>
          </a:prstGeom>
        </p:spPr>
      </p:pic>
      <p:pic>
        <p:nvPicPr>
          <p:cNvPr id="14" name="Picture 13" descr="Icon&#10;&#10;Description automatically generated">
            <a:extLst>
              <a:ext uri="{FF2B5EF4-FFF2-40B4-BE49-F238E27FC236}">
                <a16:creationId xmlns:a16="http://schemas.microsoft.com/office/drawing/2014/main" id="{C4F7D086-7EF3-42AC-BDFC-5C604D887A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6923" y="4370455"/>
            <a:ext cx="1454926" cy="1454926"/>
          </a:xfrm>
          <a:prstGeom prst="rect">
            <a:avLst/>
          </a:prstGeom>
        </p:spPr>
      </p:pic>
    </p:spTree>
    <p:extLst>
      <p:ext uri="{BB962C8B-B14F-4D97-AF65-F5344CB8AC3E}">
        <p14:creationId xmlns:p14="http://schemas.microsoft.com/office/powerpoint/2010/main" val="34466508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6">
      <a:dk1>
        <a:srgbClr val="1E263A"/>
      </a:dk1>
      <a:lt1>
        <a:srgbClr val="FFFFFF"/>
      </a:lt1>
      <a:dk2>
        <a:srgbClr val="989CA7"/>
      </a:dk2>
      <a:lt2>
        <a:srgbClr val="EAEEF0"/>
      </a:lt2>
      <a:accent1>
        <a:srgbClr val="6DB9E4"/>
      </a:accent1>
      <a:accent2>
        <a:srgbClr val="9ECE46"/>
      </a:accent2>
      <a:accent3>
        <a:srgbClr val="ECCB49"/>
      </a:accent3>
      <a:accent4>
        <a:srgbClr val="F5A73B"/>
      </a:accent4>
      <a:accent5>
        <a:srgbClr val="F36846"/>
      </a:accent5>
      <a:accent6>
        <a:srgbClr val="DD73C3"/>
      </a:accent6>
      <a:hlink>
        <a:srgbClr val="293D6F"/>
      </a:hlink>
      <a:folHlink>
        <a:srgbClr val="6611C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782</Words>
  <Application>Microsoft Office PowerPoint</Application>
  <PresentationFormat>Widescreen</PresentationFormat>
  <Paragraphs>77</Paragraphs>
  <Slides>25</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25</vt:i4>
      </vt:variant>
    </vt:vector>
  </HeadingPairs>
  <TitlesOfParts>
    <vt:vector size="36" baseType="lpstr">
      <vt:lpstr>Arial</vt:lpstr>
      <vt:lpstr>Bebas Neue</vt:lpstr>
      <vt:lpstr>Calibri</vt:lpstr>
      <vt:lpstr>Calibri Light</vt:lpstr>
      <vt:lpstr>Open Sans</vt:lpstr>
      <vt:lpstr>Times New Roman</vt:lpstr>
      <vt:lpstr>UTM Cookies</vt:lpstr>
      <vt:lpstr>Wingdings</vt:lpstr>
      <vt:lpstr>Office Theme</vt:lpstr>
      <vt:lpstr>1_Office Theme</vt:lpstr>
      <vt:lpstr>Cute Sticker by Slidesgo</vt:lpstr>
      <vt:lpstr>PowerPoint Presentation</vt:lpstr>
      <vt:lpstr>PowerPoint Presentation</vt:lpstr>
      <vt:lpstr>PowerPoint Presentation</vt:lpstr>
      <vt:lpstr>PowerPoint Presentation</vt:lpstr>
      <vt:lpstr>PowerPoint Presentation</vt:lpstr>
      <vt:lpstr>TÌM HIỂU CÁC LOẠI CẢM XÚC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ý nghĩa của cảm xúc tích cực và tiêu cực.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Quyen</dc:creator>
  <cp:lastModifiedBy>Nguyễn Thu Hường</cp:lastModifiedBy>
  <cp:revision>6</cp:revision>
  <dcterms:created xsi:type="dcterms:W3CDTF">2022-01-13T01:25:40Z</dcterms:created>
  <dcterms:modified xsi:type="dcterms:W3CDTF">2023-01-15T14:02:40Z</dcterms:modified>
</cp:coreProperties>
</file>