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78" r:id="rId3"/>
    <p:sldId id="262" r:id="rId4"/>
    <p:sldId id="268" r:id="rId5"/>
    <p:sldId id="272" r:id="rId6"/>
    <p:sldId id="271" r:id="rId7"/>
    <p:sldId id="257" r:id="rId8"/>
    <p:sldId id="273" r:id="rId9"/>
    <p:sldId id="274" r:id="rId10"/>
    <p:sldId id="275" r:id="rId11"/>
    <p:sldId id="264" r:id="rId12"/>
    <p:sldId id="265" r:id="rId13"/>
    <p:sldId id="266" r:id="rId14"/>
    <p:sldId id="270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6" autoAdjust="0"/>
    <p:restoredTop sz="89324" autoAdjust="0"/>
  </p:normalViewPr>
  <p:slideViewPr>
    <p:cSldViewPr snapToGrid="0">
      <p:cViewPr varScale="1">
        <p:scale>
          <a:sx n="63" d="100"/>
          <a:sy n="63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D797E-8F58-4577-97ED-3114D3581E94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B3796-BBD8-47CD-AE4C-7FC31BE1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con </a:t>
            </a:r>
            <a:r>
              <a:rPr lang="en-US" baseline="0" dirty="0" err="1"/>
              <a:t>đi</a:t>
            </a:r>
            <a:r>
              <a:rPr lang="en-US" baseline="0" dirty="0"/>
              <a:t> du </a:t>
            </a:r>
            <a:r>
              <a:rPr lang="en-US" baseline="0" dirty="0" err="1"/>
              <a:t>lịch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chặng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=&gt;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=&gt;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6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2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0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B3796-BBD8-47CD-AE4C-7FC31BE1EE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con </a:t>
            </a:r>
            <a:r>
              <a:rPr lang="en-US" baseline="0" dirty="0" err="1"/>
              <a:t>đi</a:t>
            </a:r>
            <a:r>
              <a:rPr lang="en-US" baseline="0" dirty="0"/>
              <a:t> du </a:t>
            </a:r>
            <a:r>
              <a:rPr lang="en-US" baseline="0" dirty="0" err="1"/>
              <a:t>lịch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chặng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=&gt;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=&gt;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1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Strat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3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Đ/S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2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6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2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ở </a:t>
            </a:r>
            <a:r>
              <a:rPr lang="en-US" baseline="0" dirty="0" err="1"/>
              <a:t>Tây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, </a:t>
            </a:r>
            <a:r>
              <a:rPr lang="en-US" baseline="0" dirty="0" err="1"/>
              <a:t>Huế</a:t>
            </a:r>
            <a:r>
              <a:rPr lang="en-US" baseline="0" dirty="0"/>
              <a:t>, </a:t>
            </a:r>
            <a:r>
              <a:rPr lang="en-US" baseline="0" dirty="0" err="1"/>
              <a:t>Mù</a:t>
            </a:r>
            <a:r>
              <a:rPr lang="en-US" baseline="0" dirty="0"/>
              <a:t> </a:t>
            </a:r>
            <a:r>
              <a:rPr lang="en-US" baseline="0" dirty="0" err="1"/>
              <a:t>Cang</a:t>
            </a:r>
            <a:r>
              <a:rPr lang="en-US" baseline="0" dirty="0"/>
              <a:t> </a:t>
            </a:r>
            <a:r>
              <a:rPr lang="en-US" baseline="0" dirty="0" err="1"/>
              <a:t>Chải</a:t>
            </a:r>
            <a:r>
              <a:rPr lang="en-US" baseline="0" dirty="0"/>
              <a:t>, </a:t>
            </a:r>
            <a:r>
              <a:rPr lang="en-US" baseline="0" dirty="0" err="1"/>
              <a:t>chợ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Năm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40.gif"/><Relationship Id="rId10" Type="http://schemas.openxmlformats.org/officeDocument/2006/relationships/image" Target="../media/image19.png"/><Relationship Id="rId4" Type="http://schemas.openxmlformats.org/officeDocument/2006/relationships/image" Target="../media/image1.jp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microsoft.com/office/2007/relationships/hdphoto" Target="../media/hdphoto8.wdp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60.jpeg"/><Relationship Id="rId10" Type="http://schemas.openxmlformats.org/officeDocument/2006/relationships/slide" Target="slide13.xml"/><Relationship Id="rId19" Type="http://schemas.openxmlformats.org/officeDocument/2006/relationships/image" Target="../media/image6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6.gif"/><Relationship Id="rId1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image" Target="../media/image62.png"/><Relationship Id="rId17" Type="http://schemas.openxmlformats.org/officeDocument/2006/relationships/image" Target="../media/image68.gif"/><Relationship Id="rId2" Type="http://schemas.openxmlformats.org/officeDocument/2006/relationships/audio" Target="../media/media1.mp3"/><Relationship Id="rId16" Type="http://schemas.openxmlformats.org/officeDocument/2006/relationships/image" Target="../media/image67.pn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23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Relationship Id="rId14" Type="http://schemas.openxmlformats.org/officeDocument/2006/relationships/image" Target="../media/image3.png"/><Relationship Id="rId22" Type="http://schemas.microsoft.com/office/2007/relationships/hdphoto" Target="../media/hdphoto5.wdp"/><Relationship Id="rId27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19.png"/><Relationship Id="rId5" Type="http://schemas.openxmlformats.org/officeDocument/2006/relationships/image" Target="../media/image1.jp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0958" y="1829951"/>
            <a:ext cx="94054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spc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b="1" cap="all" spc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spc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</a:p>
          <a:p>
            <a:pPr algn="ctr"/>
            <a:r>
              <a:rPr lang="en-US" sz="5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(trang 122)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85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pic>
        <p:nvPicPr>
          <p:cNvPr id="52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39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4"/>
            <a:ext cx="12192000" cy="68514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8" t="27604" r="22987" b="24709"/>
          <a:stretch/>
        </p:blipFill>
        <p:spPr bwMode="auto">
          <a:xfrm>
            <a:off x="1317481" y="2015265"/>
            <a:ext cx="9633474" cy="50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ảo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Oval 36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51631" y="1001862"/>
            <a:ext cx="7894320" cy="1028418"/>
            <a:chOff x="4381500" y="853496"/>
            <a:chExt cx="7663500" cy="1028418"/>
          </a:xfrm>
        </p:grpSpPr>
        <p:sp>
          <p:nvSpPr>
            <p:cNvPr id="2" name="Rounded Rectangle 1"/>
            <p:cNvSpPr/>
            <p:nvPr/>
          </p:nvSpPr>
          <p:spPr>
            <a:xfrm>
              <a:off x="4381500" y="853496"/>
              <a:ext cx="7467600" cy="10284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81500" y="891596"/>
              <a:ext cx="7663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phút. </a:t>
              </a:r>
            </a:p>
            <a:p>
              <a:r>
                <a:rPr lang="en-US" sz="28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07688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1500" y="6476862"/>
            <a:ext cx="174605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05850" y="6476862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43831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913482" y="1917341"/>
            <a:ext cx="944018" cy="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922728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461592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7" name="图片 31748" descr="1-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9157" descr="1-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06650">
            <a:off x="-137270" y="5803037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911" y="5877531"/>
            <a:ext cx="110531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939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5" grpId="0"/>
      <p:bldP spid="37" grpId="0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5"/>
            <a:ext cx="12192000" cy="68801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17968" r="20351" b="11654"/>
          <a:stretch/>
        </p:blipFill>
        <p:spPr bwMode="auto">
          <a:xfrm>
            <a:off x="2549601" y="1592580"/>
            <a:ext cx="7574942" cy="535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thứ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Oval 34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8" name="图片 31748" descr="1-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9157" descr="1-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6650">
            <a:off x="-117005" y="5821434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705463" y="664696"/>
            <a:ext cx="5415277" cy="954107"/>
            <a:chOff x="6076813" y="1369546"/>
            <a:chExt cx="5415277" cy="9541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ounded Rectangle 1"/>
            <p:cNvSpPr/>
            <p:nvPr/>
          </p:nvSpPr>
          <p:spPr>
            <a:xfrm>
              <a:off x="6076813" y="1417473"/>
              <a:ext cx="5219838" cy="8418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76813" y="1369546"/>
              <a:ext cx="54152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bốt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232000" y="6064215"/>
            <a:ext cx="935903" cy="8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57602" y="3435574"/>
            <a:ext cx="939209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6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4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58" y="1955070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939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9893"/>
                            </p:stCondLst>
                            <p:childTnLst>
                              <p:par>
                                <p:cTn id="6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0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425782" y="391561"/>
            <a:ext cx="534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4" name="Group 3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6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7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được về ngày – tháng, giờ - phút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8994" cy="1186373"/>
            <a:chOff x="752655" y="2065203"/>
            <a:chExt cx="10208994" cy="1186373"/>
          </a:xfrm>
        </p:grpSpPr>
        <p:grpSp>
          <p:nvGrpSpPr>
            <p:cNvPr id="10" name="Group 9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3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4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69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được giờ đồng hồ trong các trường hợp đã học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16" name="Group 15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8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0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 được tờ lịch tháng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5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4" y="867432"/>
            <a:ext cx="81360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81537" y="137170"/>
            <a:ext cx="534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09887" y="1314891"/>
            <a:ext cx="11982113" cy="1176759"/>
            <a:chOff x="774356" y="888444"/>
            <a:chExt cx="9908426" cy="1176759"/>
          </a:xfrm>
        </p:grpSpPr>
        <p:grpSp>
          <p:nvGrpSpPr>
            <p:cNvPr id="4" name="Group 3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6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7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777702" y="987985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 biết được về ngày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tháng,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giờ,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88187" y="2491650"/>
            <a:ext cx="12084286" cy="1309484"/>
            <a:chOff x="752655" y="2065203"/>
            <a:chExt cx="10910448" cy="1309484"/>
          </a:xfrm>
        </p:grpSpPr>
        <p:grpSp>
          <p:nvGrpSpPr>
            <p:cNvPr id="10" name="Group 9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3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4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68" y="2297469"/>
              <a:ext cx="9606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được giờ đồng hồ trong các trường hợp đã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13846" y="3741700"/>
            <a:ext cx="11747096" cy="771168"/>
            <a:chOff x="778314" y="3315253"/>
            <a:chExt cx="10210371" cy="771168"/>
          </a:xfrm>
        </p:grpSpPr>
        <p:grpSp>
          <p:nvGrpSpPr>
            <p:cNvPr id="16" name="Group 15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8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0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Xem được tờ lịch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8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338" y="650875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du </a:t>
            </a:r>
            <a:r>
              <a:rPr lang="en-US" sz="6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9073" y="552710"/>
            <a:ext cx="10500851" cy="29094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9072" y="4703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2494" y="46504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2727" y="57333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99339" y="55744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94" y="43092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00472" y="39229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0627" y="632930"/>
            <a:ext cx="747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073" y="1364785"/>
            <a:ext cx="756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36530" y="611566"/>
            <a:ext cx="2767440" cy="2767440"/>
            <a:chOff x="8932569" y="822627"/>
            <a:chExt cx="2767440" cy="27674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3803" y1="18873" x2="83944" y2="82817"/>
                          <a14:foregroundMark x1="20000" y1="21549" x2="17183" y2="68310"/>
                          <a14:foregroundMark x1="13099" y1="45634" x2="19296" y2="68310"/>
                          <a14:foregroundMark x1="51549" y1="87606" x2="86056" y2="69718"/>
                          <a14:foregroundMark x1="51549" y1="12676" x2="86761" y2="30563"/>
                          <a14:foregroundMark x1="88732" y1="69718" x2="18592" y2="70423"/>
                          <a14:foregroundMark x1="41972" y1="7746" x2="55775" y2="5070"/>
                          <a14:foregroundMark x1="7606" y1="67746" x2="30282" y2="90423"/>
                          <a14:foregroundMark x1="44789" y1="81408" x2="53662" y2="94507"/>
                          <a14:foregroundMark x1="28873" y1="75915" x2="36479" y2="84930"/>
                          <a14:foregroundMark x1="70141" y1="87606" x2="84648" y2="67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569" y="822627"/>
              <a:ext cx="2767440" cy="276744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983503" y="866836"/>
              <a:ext cx="2651760" cy="2651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1125924" y="59251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16" name="Group 15"/>
          <p:cNvGrpSpPr/>
          <p:nvPr/>
        </p:nvGrpSpPr>
        <p:grpSpPr>
          <a:xfrm rot="26940000">
            <a:off x="9564327" y="998968"/>
            <a:ext cx="75935" cy="1998888"/>
            <a:chOff x="3414007" y="2074706"/>
            <a:chExt cx="80833" cy="2154642"/>
          </a:xfrm>
          <a:solidFill>
            <a:schemeClr val="accent1">
              <a:lumMod val="75000"/>
            </a:schemeClr>
          </a:solidFill>
        </p:grpSpPr>
        <p:sp>
          <p:nvSpPr>
            <p:cNvPr id="17" name="Regular Pentagon 16"/>
            <p:cNvSpPr/>
            <p:nvPr/>
          </p:nvSpPr>
          <p:spPr>
            <a:xfrm flipH="1">
              <a:off x="3414007" y="2074706"/>
              <a:ext cx="80833" cy="1075917"/>
            </a:xfrm>
            <a:prstGeom prst="pentagon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gular Pentagon 17"/>
            <p:cNvSpPr/>
            <p:nvPr/>
          </p:nvSpPr>
          <p:spPr>
            <a:xfrm rot="10800000" flipH="1">
              <a:off x="3414007" y="3153431"/>
              <a:ext cx="80833" cy="1075917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-6780000">
            <a:off x="9417809" y="1312781"/>
            <a:ext cx="434619" cy="1346617"/>
            <a:chOff x="3320819" y="2576114"/>
            <a:chExt cx="462646" cy="1451545"/>
          </a:xfrm>
          <a:solidFill>
            <a:schemeClr val="accent1">
              <a:lumMod val="75000"/>
            </a:schemeClr>
          </a:solidFill>
        </p:grpSpPr>
        <p:sp>
          <p:nvSpPr>
            <p:cNvPr id="20" name="Regular Pentagon 19"/>
            <p:cNvSpPr/>
            <p:nvPr/>
          </p:nvSpPr>
          <p:spPr>
            <a:xfrm rot="12479850" flipH="1">
              <a:off x="3320819" y="3254158"/>
              <a:ext cx="103247" cy="773501"/>
            </a:xfrm>
            <a:prstGeom prst="pentagon">
              <a:avLst/>
            </a:prstGeom>
            <a:grp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0"/>
            <p:cNvSpPr/>
            <p:nvPr/>
          </p:nvSpPr>
          <p:spPr>
            <a:xfrm rot="1642679" flipH="1">
              <a:off x="3680218" y="2576114"/>
              <a:ext cx="103247" cy="773501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Am-thanh-dong-ho-chay-www_nhacchuongvui_com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8700" y="6000750"/>
            <a:ext cx="609600" cy="609600"/>
          </a:xfrm>
          <a:prstGeom prst="rect">
            <a:avLst/>
          </a:prstGeom>
        </p:spPr>
      </p:pic>
      <p:pic>
        <p:nvPicPr>
          <p:cNvPr id="26" name="5c40741ee2086">
            <a:hlinkClick r:id="" action="ppaction://media"/>
            <a:extLst>
              <a:ext uri="{FF2B5EF4-FFF2-40B4-BE49-F238E27FC236}">
                <a16:creationId xmlns:a16="http://schemas.microsoft.com/office/drawing/2014/main" id="{574ECA4D-84FF-4B26-94F8-E33CD28D51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47750" y="512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66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7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1" animBg="1"/>
      <p:bldP spid="4" grpId="1" animBg="1"/>
      <p:bldP spid="5" grpId="1" animBg="1"/>
      <p:bldP spid="6" grpId="1" animBg="1"/>
      <p:bldP spid="1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15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50" y="108330"/>
            <a:ext cx="1242640" cy="902018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580" y="474840"/>
            <a:ext cx="1331922" cy="1020785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84" y="151864"/>
            <a:ext cx="1535541" cy="1236541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13" y="336392"/>
            <a:ext cx="1185863" cy="1003423"/>
          </a:xfrm>
          <a:prstGeom prst="rect">
            <a:avLst/>
          </a:prstGeom>
        </p:spPr>
      </p:pic>
      <p:sp>
        <p:nvSpPr>
          <p:cNvPr id="21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991850" y="1533934"/>
            <a:ext cx="10580930" cy="2019418"/>
            <a:chOff x="-1215878" y="1028095"/>
            <a:chExt cx="10842478" cy="201941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1215878" y="1028095"/>
              <a:ext cx="10842478" cy="20194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443119">
              <a:off x="2900850" y="1502705"/>
              <a:ext cx="4781742" cy="1206683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>
                  <a:gd name="adj1" fmla="val 12500"/>
                  <a:gd name="adj2" fmla="val -398"/>
                </a:avLst>
              </a:prstTxWarp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12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8" y="1076734"/>
            <a:ext cx="2770632" cy="27645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-6780000">
            <a:off x="2102609" y="1771781"/>
            <a:ext cx="434619" cy="1346617"/>
            <a:chOff x="3320819" y="2576114"/>
            <a:chExt cx="462646" cy="1451545"/>
          </a:xfrm>
          <a:solidFill>
            <a:schemeClr val="accent1">
              <a:lumMod val="75000"/>
            </a:schemeClr>
          </a:solidFill>
        </p:grpSpPr>
        <p:sp>
          <p:nvSpPr>
            <p:cNvPr id="7" name="Regular Pentagon 6"/>
            <p:cNvSpPr/>
            <p:nvPr/>
          </p:nvSpPr>
          <p:spPr>
            <a:xfrm rot="12479850" flipH="1">
              <a:off x="3320819" y="3254158"/>
              <a:ext cx="103247" cy="773501"/>
            </a:xfrm>
            <a:prstGeom prst="pentagon">
              <a:avLst/>
            </a:prstGeom>
            <a:grp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gular Pentagon 7"/>
            <p:cNvSpPr/>
            <p:nvPr/>
          </p:nvSpPr>
          <p:spPr>
            <a:xfrm rot="1642679" flipH="1">
              <a:off x="3680218" y="2576114"/>
              <a:ext cx="103247" cy="773501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6940000">
            <a:off x="2249127" y="1457968"/>
            <a:ext cx="75935" cy="1998888"/>
            <a:chOff x="3414007" y="2074706"/>
            <a:chExt cx="80833" cy="2154642"/>
          </a:xfrm>
          <a:solidFill>
            <a:schemeClr val="accent1">
              <a:lumMod val="75000"/>
            </a:schemeClr>
          </a:solidFill>
        </p:grpSpPr>
        <p:sp>
          <p:nvSpPr>
            <p:cNvPr id="11" name="Regular Pentagon 10"/>
            <p:cNvSpPr/>
            <p:nvPr/>
          </p:nvSpPr>
          <p:spPr>
            <a:xfrm flipH="1">
              <a:off x="3414007" y="2074706"/>
              <a:ext cx="80833" cy="1075917"/>
            </a:xfrm>
            <a:prstGeom prst="pentagon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gular Pentagon 11"/>
            <p:cNvSpPr/>
            <p:nvPr/>
          </p:nvSpPr>
          <p:spPr>
            <a:xfrm rot="10800000" flipH="1">
              <a:off x="3414007" y="3153431"/>
              <a:ext cx="80833" cy="1075917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4772" l="9958" r="70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5158731"/>
            <a:ext cx="2374794" cy="988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33069" r="31598" b="36965"/>
          <a:stretch/>
        </p:blipFill>
        <p:spPr>
          <a:xfrm>
            <a:off x="4181585" y="5086499"/>
            <a:ext cx="1097280" cy="961398"/>
          </a:xfrm>
          <a:prstGeom prst="rect">
            <a:avLst/>
          </a:prstGeom>
        </p:spPr>
      </p:pic>
      <p:pic>
        <p:nvPicPr>
          <p:cNvPr id="23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8" y="5096256"/>
            <a:ext cx="12221828" cy="1828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970" l="0" r="366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" y="6096000"/>
            <a:ext cx="1962912" cy="816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848" l="99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73" y="6190488"/>
            <a:ext cx="1962912" cy="816864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121" y="4448383"/>
            <a:ext cx="3578470" cy="30693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8133" y="389653"/>
            <a:ext cx="6011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lang="en-US" sz="4800" b="1" cap="all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51" y="4171950"/>
            <a:ext cx="3805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Kim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4363" y="5770077"/>
            <a:ext cx="316109" cy="2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m-thanh-dong-ho-chay-www_nhacchuongvui_com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715628" y="642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65938 -0.0083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-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27344 0.00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1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4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8555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2960823"/>
            <a:ext cx="4708212" cy="4294106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pic>
        <p:nvPicPr>
          <p:cNvPr id="38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3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892" y="153968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ô-bốt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4112" y="11355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2170" y="686201"/>
            <a:ext cx="7470458" cy="4042047"/>
            <a:chOff x="2432170" y="686201"/>
            <a:chExt cx="7470458" cy="4042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170" y="686201"/>
              <a:ext cx="7470458" cy="4042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72235" y="2321585"/>
              <a:ext cx="1680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 NGUYÊN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91627" y="4358916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 CANG CHẢI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60614" y="22193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7222" y="4332831"/>
              <a:ext cx="2343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CHỢ NỔI NĂM CĂN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71259" y="1046525"/>
            <a:ext cx="12211050" cy="5991780"/>
            <a:chOff x="-19050" y="913161"/>
            <a:chExt cx="12211050" cy="5991780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2628" y="913161"/>
              <a:ext cx="2237163" cy="123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7607" t="9720" r="7737" b="54882"/>
            <a:stretch/>
          </p:blipFill>
          <p:spPr>
            <a:xfrm>
              <a:off x="-19050" y="6158526"/>
              <a:ext cx="12211050" cy="699474"/>
            </a:xfrm>
            <a:prstGeom prst="rect">
              <a:avLst/>
            </a:prstGeom>
          </p:spPr>
        </p:pic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50D7D1F0-A4A3-4CF9-9289-81D7E70D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814" y="5412112"/>
              <a:ext cx="2860185" cy="149282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2983" y="4808522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112" y="5343494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112" y="5916787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111" y="5348530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109" y="5926353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110" y="5349579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109" y="5907221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1"/>
      <p:bldP spid="16" grpId="2"/>
      <p:bldP spid="17" grpId="1"/>
      <p:bldP spid="17" grpId="2"/>
      <p:bldP spid="18" grpId="0"/>
      <p:bldP spid="18" grpId="1"/>
      <p:bldP spid="19" grpId="0"/>
      <p:bldP spid="19" grpId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99437" y="-7679"/>
            <a:ext cx="5377372" cy="3282107"/>
            <a:chOff x="1891760" y="790575"/>
            <a:chExt cx="8052340" cy="5419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368" y="790575"/>
              <a:ext cx="7973732" cy="541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891760" y="5761423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Cồng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Chiêng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100" y="2"/>
            <a:ext cx="5391150" cy="3282941"/>
            <a:chOff x="2114550" y="442912"/>
            <a:chExt cx="7620000" cy="51720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550" y="442912"/>
              <a:ext cx="7620000" cy="5172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2171700" y="5104159"/>
              <a:ext cx="285206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8228" y="3541955"/>
            <a:ext cx="5378692" cy="3166148"/>
            <a:chOff x="666750" y="-1200150"/>
            <a:chExt cx="10058400" cy="59907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0" y="-1200150"/>
              <a:ext cx="10058400" cy="586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49698" y="4091754"/>
              <a:ext cx="6172841" cy="698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đua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94795" y="3520371"/>
            <a:ext cx="5282014" cy="3110789"/>
            <a:chOff x="3257550" y="318298"/>
            <a:chExt cx="6096000" cy="4067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550" y="318298"/>
              <a:ext cx="6096000" cy="4067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257550" y="3963725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9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574</Words>
  <Application>Microsoft Office PowerPoint</Application>
  <PresentationFormat>Widescreen</PresentationFormat>
  <Paragraphs>73</Paragraphs>
  <Slides>15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224</cp:revision>
  <dcterms:created xsi:type="dcterms:W3CDTF">2020-07-28T08:39:47Z</dcterms:created>
  <dcterms:modified xsi:type="dcterms:W3CDTF">2022-12-18T09:04:55Z</dcterms:modified>
</cp:coreProperties>
</file>