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A0A1-C340-477A-A72E-DB5278A3CB5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949CE-82AE-4512-99FA-71ECFA5BB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7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9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18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7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28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20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4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3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12972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0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4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50253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6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9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0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1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4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B9AF-AEAF-4A7B-AFA1-AB64A2235BE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55BD-96FB-42D0-B63E-5CE013FE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D32CD-D638-B622-0F15-551793DC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6D1935-3BC2-E788-1937-31A76918BB35}"/>
              </a:ext>
            </a:extLst>
          </p:cNvPr>
          <p:cNvSpPr txBox="1"/>
          <p:nvPr/>
        </p:nvSpPr>
        <p:spPr>
          <a:xfrm>
            <a:off x="210672" y="7994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9A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Những điều cần lưu ý khi sử dụng, bảo quản đồ dùng cá nhân: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C1DEACF-7708-62E5-3C7D-43E546CF6D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6A97C7-441B-4386-7473-44405229E453}"/>
              </a:ext>
            </a:extLst>
          </p:cNvPr>
          <p:cNvSpPr txBox="1"/>
          <p:nvPr/>
        </p:nvSpPr>
        <p:spPr>
          <a:xfrm>
            <a:off x="169881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28D84C-52E6-CB8E-015F-052E6BA9E782}"/>
              </a:ext>
            </a:extLst>
          </p:cNvPr>
          <p:cNvSpPr txBox="1"/>
          <p:nvPr/>
        </p:nvSpPr>
        <p:spPr>
          <a:xfrm>
            <a:off x="3031707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phiu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D971FB-C8EC-3FE9-91B2-3D19F76A0ED1}"/>
              </a:ext>
            </a:extLst>
          </p:cNvPr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C75E84-2477-9EC2-C695-B3018129F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2A611A-C61B-97A5-974C-E71F2656F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9" name="Picture 2" descr="dấu tích - Google Tìm kiếm | Hình, Iphone, Hình ảnh">
            <a:extLst>
              <a:ext uri="{FF2B5EF4-FFF2-40B4-BE49-F238E27FC236}">
                <a16:creationId xmlns:a16="http://schemas.microsoft.com/office/drawing/2014/main" xmlns="" id="{0C198324-00B8-76DE-915B-D84763C18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rganized Closet Clipart">
            <a:extLst>
              <a:ext uri="{FF2B5EF4-FFF2-40B4-BE49-F238E27FC236}">
                <a16:creationId xmlns:a16="http://schemas.microsoft.com/office/drawing/2014/main" xmlns="" id="{7310DD8C-94C3-63CE-F6B5-D07481E47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8CC009-EEE3-95F6-76CA-23DC233EA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532667-A417-8FDE-00FE-9BE7D7996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0"/>
            <a:ext cx="12192000" cy="68794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48508" y="831485"/>
            <a:ext cx="4416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2:</a:t>
            </a:r>
            <a:endParaRPr lang="zh-CN" altLang="en-US" sz="5400" b="1" dirty="0">
              <a:solidFill>
                <a:srgbClr val="002060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67060" y="2180062"/>
            <a:ext cx="93794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việc</a:t>
            </a:r>
            <a:endParaRPr lang="en-US" altLang="zh-CN" sz="5400" b="1" dirty="0">
              <a:solidFill>
                <a:srgbClr val="002060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nhân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endParaRPr lang="zh-CN" altLang="en-US" sz="5400" b="1" dirty="0">
              <a:solidFill>
                <a:srgbClr val="002060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310" y="3757500"/>
            <a:ext cx="6783379" cy="2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8E2525-D3A5-4DC1-9C62-E7D4EFA7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049" y="987044"/>
            <a:ext cx="5139175" cy="25695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75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 tình huống và trả lời câu hỏi: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51A021F-A556-4A5F-AC23-64E8E27EDFB1}"/>
              </a:ext>
            </a:extLst>
          </p:cNvPr>
          <p:cNvSpPr txBox="1"/>
          <p:nvPr/>
        </p:nvSpPr>
        <p:spPr>
          <a:xfrm>
            <a:off x="850874" y="1851328"/>
            <a:ext cx="5245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 lần viết bài xong, Linh đều đóng nắp bút cẩn thận và để vào hộp. Mai thường không làm thế nên mỗi khi bút rơi, ngòi hay bị hỏng.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xmlns="" id="{90B6FF36-1153-45F8-9B94-89535984A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569825" y="337437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6258362-DD25-44AC-A04A-FB366B001878}"/>
              </a:ext>
            </a:extLst>
          </p:cNvPr>
          <p:cNvSpPr txBox="1"/>
          <p:nvPr/>
        </p:nvSpPr>
        <p:spPr>
          <a:xfrm flipH="1">
            <a:off x="1430224" y="3978082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Điều gì đã xảy ra khi Mai không biết bảo quản bút?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F4C9B7D-268D-4889-B166-F6FC73CE42F8}"/>
              </a:ext>
            </a:extLst>
          </p:cNvPr>
          <p:cNvSpPr txBox="1"/>
          <p:nvPr/>
        </p:nvSpPr>
        <p:spPr>
          <a:xfrm flipH="1">
            <a:off x="1903027" y="4471625"/>
            <a:ext cx="879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khi Mai làm rơi bút thì ngòi hay bị hỏng.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53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769118"/>
            <a:ext cx="1724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42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7D4F59-DAEA-A5E5-9C3B-D659566B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" y="2262"/>
            <a:ext cx="12109091" cy="685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812C60-4B70-7068-5DD0-AD9C14F834E7}"/>
              </a:ext>
            </a:extLst>
          </p:cNvPr>
          <p:cNvSpPr txBox="1"/>
          <p:nvPr/>
        </p:nvSpPr>
        <p:spPr>
          <a:xfrm>
            <a:off x="3000374" y="1433036"/>
            <a:ext cx="75152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 quản đồ dùng cá nhân giúp đồ dùng cá nhân luôn sạch sẽ, bền đẹp, sử dụng bền lâu; tiết kiệm công sức cho bố mẹ, người thân; rèn luyện tính ngăn nắp, gọn gàng và ý thức trách nhiệm trong việc bảo quản và sử dụng đồ dùng cá nhân.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6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9" y="3162128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474" y="2114801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một số biểu hiện của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biết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4195365" y="1377091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2654391" y="24174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621608" y="24248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2661521" y="332187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2589344" y="334792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8" y="4116235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2631834" y="42638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2595696" y="42624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9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44277" y="201826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78882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9" y="3162128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474" y="2114801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một số biểu hiện của 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biết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4195365" y="1377091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2654391" y="24174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621608" y="24248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2661521" y="332187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2589344" y="334792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8" y="4116235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lang="vi-VN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2631834" y="42638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2595696" y="42624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9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49DA9B-79CD-F04A-2060-B3BBDB81A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6"/>
            <a:ext cx="12305824" cy="6943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7B49B0-704C-0494-E7DE-EA3E2FC3180F}"/>
              </a:ext>
            </a:extLst>
          </p:cNvPr>
          <p:cNvSpPr txBox="1"/>
          <p:nvPr/>
        </p:nvSpPr>
        <p:spPr>
          <a:xfrm>
            <a:off x="4149794" y="742526"/>
            <a:ext cx="4416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Hoạt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1:</a:t>
            </a:r>
            <a:endParaRPr lang="zh-CN" altLang="en-US" sz="5400" b="1" dirty="0">
              <a:solidFill>
                <a:srgbClr val="002060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E1F944-B385-2E29-5EE7-4C05605A1F3E}"/>
              </a:ext>
            </a:extLst>
          </p:cNvPr>
          <p:cNvSpPr txBox="1"/>
          <p:nvPr/>
        </p:nvSpPr>
        <p:spPr>
          <a:xfrm>
            <a:off x="1088666" y="2286295"/>
            <a:ext cx="108029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biểu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hiện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biết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nhân</a:t>
            </a:r>
            <a:endParaRPr lang="zh-CN" altLang="en-US" sz="5400" b="1" dirty="0">
              <a:solidFill>
                <a:srgbClr val="002060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590A1D6C-65A7-F1E5-8685-83937EB2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658" y="3776550"/>
            <a:ext cx="6783379" cy="2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F42F663-F3A2-4AB3-B9A5-6F4D44B3BC5B}"/>
              </a:ext>
            </a:extLst>
          </p:cNvPr>
          <p:cNvSpPr/>
          <p:nvPr/>
        </p:nvSpPr>
        <p:spPr>
          <a:xfrm>
            <a:off x="3544355" y="96567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4008180" y="965675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sát tranh và trả lời câu hỏi: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E8CA7A6-7CD2-4CAF-8633-EC3E75786256}"/>
              </a:ext>
            </a:extLst>
          </p:cNvPr>
          <p:cNvGrpSpPr/>
          <p:nvPr/>
        </p:nvGrpSpPr>
        <p:grpSpPr>
          <a:xfrm>
            <a:off x="569825" y="2311907"/>
            <a:ext cx="10918097" cy="2160000"/>
            <a:chOff x="545034" y="1837794"/>
            <a:chExt cx="10918097" cy="216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02CC7FE-5B14-46A1-860B-657297372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D22239-ACEA-4312-BD68-465B9476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2BF5BBD3-FF6B-43A9-B4AE-31A7FF0D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827878" y="1594498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98B382-A300-4D82-870A-3B147D473278}"/>
              </a:ext>
            </a:extLst>
          </p:cNvPr>
          <p:cNvSpPr txBox="1"/>
          <p:nvPr/>
        </p:nvSpPr>
        <p:spPr>
          <a:xfrm flipH="1">
            <a:off x="1688277" y="1769760"/>
            <a:ext cx="955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Các bạn trong tranh đã làm gì để bảo quản đồ dùng cá nhân?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D4EE0A-071F-4AB5-947B-281E2625F332}"/>
              </a:ext>
            </a:extLst>
          </p:cNvPr>
          <p:cNvSpPr txBox="1"/>
          <p:nvPr/>
        </p:nvSpPr>
        <p:spPr>
          <a:xfrm>
            <a:off x="756121" y="4600043"/>
            <a:ext cx="3090047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nhỏ cất gọn sách vở vào cặp sách.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6AC8DAE-6252-41C3-BC82-78DF7635E37E}"/>
              </a:ext>
            </a:extLst>
          </p:cNvPr>
          <p:cNvSpPr txBox="1"/>
          <p:nvPr/>
        </p:nvSpPr>
        <p:spPr>
          <a:xfrm>
            <a:off x="4090025" y="4589698"/>
            <a:ext cx="3090047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nhỏ cất gọn đồ chơi vào ngăn tủ.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EDDA80-4218-4294-BCAA-A6E6A8D2449E}"/>
              </a:ext>
            </a:extLst>
          </p:cNvPr>
          <p:cNvSpPr txBox="1"/>
          <p:nvPr/>
        </p:nvSpPr>
        <p:spPr>
          <a:xfrm>
            <a:off x="7423929" y="4589698"/>
            <a:ext cx="4011950" cy="80021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nhỏ lau sạch giày dép rồi cất vào kệ để giày dép.</a:t>
            </a:r>
          </a:p>
        </p:txBody>
      </p:sp>
    </p:spTree>
    <p:extLst>
      <p:ext uri="{BB962C8B-B14F-4D97-AF65-F5344CB8AC3E}">
        <p14:creationId xmlns:p14="http://schemas.microsoft.com/office/powerpoint/2010/main" val="24574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  <p:bldP spid="21" grpId="0" animBg="1"/>
      <p:bldP spid="2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69" y="3772847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312744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0416" y="198560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36537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302964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9A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Những điều cần lưu ý khi sử dụng, bảo quản đồ dùng cá nhân: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0628" y="1801930"/>
            <a:ext cx="3019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-3966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Những điều cần lưu ý khi sử dụng, bảo quản đồ dùng cá nhân:</a:t>
            </a:r>
          </a:p>
        </p:txBody>
      </p:sp>
    </p:spTree>
    <p:extLst>
      <p:ext uri="{BB962C8B-B14F-4D97-AF65-F5344CB8AC3E}">
        <p14:creationId xmlns:p14="http://schemas.microsoft.com/office/powerpoint/2010/main" val="15884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5736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7562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54" y="-539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Những điều cần lưu ý khi sử dụng, bảo quản đồ dùng cá nhân:</a:t>
            </a:r>
          </a:p>
        </p:txBody>
      </p:sp>
    </p:spTree>
    <p:extLst>
      <p:ext uri="{BB962C8B-B14F-4D97-AF65-F5344CB8AC3E}">
        <p14:creationId xmlns:p14="http://schemas.microsoft.com/office/powerpoint/2010/main" val="26569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726</Words>
  <Application>Microsoft Office PowerPoint</Application>
  <PresentationFormat>Widescreen</PresentationFormat>
  <Paragraphs>102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等线</vt:lpstr>
      <vt:lpstr>Times New Roman</vt:lpstr>
      <vt:lpstr>Wingdings</vt:lpstr>
      <vt:lpstr>仓耳羽辰体-谷力 W05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2022-12-05T02:37:48Z</dcterms:created>
  <dcterms:modified xsi:type="dcterms:W3CDTF">2022-12-05T02:40:51Z</dcterms:modified>
</cp:coreProperties>
</file>