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77" r:id="rId4"/>
    <p:sldId id="260" r:id="rId5"/>
    <p:sldId id="275" r:id="rId6"/>
    <p:sldId id="273" r:id="rId7"/>
    <p:sldId id="265" r:id="rId8"/>
    <p:sldId id="261" r:id="rId9"/>
    <p:sldId id="263" r:id="rId10"/>
    <p:sldId id="259" r:id="rId11"/>
    <p:sldId id="274" r:id="rId12"/>
    <p:sldId id="279" r:id="rId13"/>
    <p:sldId id="266" r:id="rId14"/>
    <p:sldId id="267" r:id="rId15"/>
    <p:sldId id="280" r:id="rId16"/>
    <p:sldId id="281" r:id="rId17"/>
    <p:sldId id="284" r:id="rId18"/>
    <p:sldId id="282" r:id="rId19"/>
    <p:sldId id="283" r:id="rId20"/>
    <p:sldId id="285" r:id="rId21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Poppins Light" panose="020B0604020202020204" charset="0"/>
      <p:regular r:id="rId27"/>
      <p: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66" y="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66C15D-DB40-4662-B2A2-5E83CFB66AEE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9B6A9-BF9D-4C8D-BCD3-D42CD1560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888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9B6A9-BF9D-4C8D-BCD3-D42CD15603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860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9.pn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32.png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7.jpeg"/><Relationship Id="rId4" Type="http://schemas.openxmlformats.org/officeDocument/2006/relationships/image" Target="../media/image33.png"/><Relationship Id="rId9" Type="http://schemas.openxmlformats.org/officeDocument/2006/relationships/image" Target="../media/image3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12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svg"/><Relationship Id="rId11" Type="http://schemas.openxmlformats.org/officeDocument/2006/relationships/image" Target="../media/image34.wmf"/><Relationship Id="rId5" Type="http://schemas.openxmlformats.org/officeDocument/2006/relationships/image" Target="../media/image10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42.svg"/><Relationship Id="rId9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svg"/><Relationship Id="rId11" Type="http://schemas.openxmlformats.org/officeDocument/2006/relationships/image" Target="../media/image34.wmf"/><Relationship Id="rId5" Type="http://schemas.openxmlformats.org/officeDocument/2006/relationships/image" Target="../media/image2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36.svg"/><Relationship Id="rId9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9.pn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36.svg"/><Relationship Id="rId7" Type="http://schemas.openxmlformats.org/officeDocument/2006/relationships/image" Target="../media/image26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0.svg"/><Relationship Id="rId7" Type="http://schemas.openxmlformats.org/officeDocument/2006/relationships/image" Target="../media/image12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6.svg"/><Relationship Id="rId5" Type="http://schemas.openxmlformats.org/officeDocument/2006/relationships/image" Target="../media/image22.sv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2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0.svg"/><Relationship Id="rId7" Type="http://schemas.openxmlformats.org/officeDocument/2006/relationships/image" Target="../media/image12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6.svg"/><Relationship Id="rId5" Type="http://schemas.openxmlformats.org/officeDocument/2006/relationships/image" Target="../media/image22.sv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6.gif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5.gif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4.jpeg"/><Relationship Id="rId5" Type="http://schemas.microsoft.com/office/2007/relationships/media" Target="../media/media3.mp3"/><Relationship Id="rId15" Type="http://schemas.openxmlformats.org/officeDocument/2006/relationships/image" Target="../media/image18.jpeg"/><Relationship Id="rId10" Type="http://schemas.openxmlformats.org/officeDocument/2006/relationships/notesSlide" Target="../notesSlides/notesSlide1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7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36.svg"/><Relationship Id="rId7" Type="http://schemas.openxmlformats.org/officeDocument/2006/relationships/image" Target="../media/image26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26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6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6.sv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12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585091" y="-330516"/>
            <a:ext cx="7595714" cy="65046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882924" y="-1549097"/>
            <a:ext cx="5150222" cy="48911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259854">
            <a:off x="704635" y="1585743"/>
            <a:ext cx="5120222" cy="25074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600597" y="6829473"/>
            <a:ext cx="8719235" cy="577054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696641">
            <a:off x="13804070" y="8777823"/>
            <a:ext cx="5354911" cy="187384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1946147" y="-330516"/>
            <a:ext cx="2586432" cy="274092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1627172" y="9333748"/>
            <a:ext cx="1946849" cy="10654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7165932" y="6029245"/>
            <a:ext cx="2187992" cy="183791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5349707" y="557572"/>
            <a:ext cx="754393" cy="705015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2456862" y="4233558"/>
            <a:ext cx="14222357" cy="2816151"/>
            <a:chOff x="-325539" y="1270912"/>
            <a:chExt cx="12993887" cy="3754868"/>
          </a:xfrm>
        </p:grpSpPr>
        <p:sp>
          <p:nvSpPr>
            <p:cNvPr id="12" name="TextBox 12"/>
            <p:cNvSpPr txBox="1"/>
            <p:nvPr/>
          </p:nvSpPr>
          <p:spPr>
            <a:xfrm>
              <a:off x="0" y="1270912"/>
              <a:ext cx="12668348" cy="17326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60"/>
                </a:lnSpc>
              </a:pPr>
              <a:r>
                <a:rPr lang="en-US" sz="8800" b="1" dirty="0">
                  <a:solidFill>
                    <a:srgbClr val="F04F45"/>
                  </a:solidFill>
                  <a:latin typeface="UTM Isadora" panose="02040603050506020204" pitchFamily="18" charset="0"/>
                </a:rPr>
                <a:t>Tin </a:t>
              </a:r>
              <a:r>
                <a:rPr lang="en-US" sz="8800" b="1" dirty="0" err="1">
                  <a:solidFill>
                    <a:srgbClr val="F04F45"/>
                  </a:solidFill>
                  <a:latin typeface="UTM Isadora" panose="02040603050506020204" pitchFamily="18" charset="0"/>
                </a:rPr>
                <a:t>học</a:t>
              </a:r>
              <a:r>
                <a:rPr lang="en-US" sz="8800" b="1" dirty="0">
                  <a:solidFill>
                    <a:srgbClr val="F04F45"/>
                  </a:solidFill>
                  <a:latin typeface="UTM Isadora" panose="02040603050506020204" pitchFamily="18" charset="0"/>
                </a:rPr>
                <a:t> </a:t>
              </a:r>
              <a:r>
                <a:rPr lang="en-US" sz="8800" b="1" dirty="0" err="1">
                  <a:solidFill>
                    <a:srgbClr val="F04F45"/>
                  </a:solidFill>
                  <a:latin typeface="UTM Isadora" panose="02040603050506020204" pitchFamily="18" charset="0"/>
                </a:rPr>
                <a:t>lớp</a:t>
              </a:r>
              <a:r>
                <a:rPr lang="en-US" sz="8800" b="1" dirty="0">
                  <a:solidFill>
                    <a:srgbClr val="F04F45"/>
                  </a:solidFill>
                  <a:latin typeface="UTM Isadora" panose="02040603050506020204" pitchFamily="18" charset="0"/>
                </a:rPr>
                <a:t> 5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-325539" y="4423735"/>
              <a:ext cx="12668348" cy="6020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20"/>
                </a:lnSpc>
              </a:pPr>
              <a:r>
                <a:rPr lang="en-US" sz="3200" b="1" i="1" dirty="0" err="1">
                  <a:solidFill>
                    <a:srgbClr val="2E2F30"/>
                  </a:solidFill>
                  <a:latin typeface="Poppins Light"/>
                </a:rPr>
                <a:t>Giáo</a:t>
              </a:r>
              <a:r>
                <a:rPr lang="en-US" sz="3200" b="1" i="1" dirty="0">
                  <a:solidFill>
                    <a:srgbClr val="2E2F30"/>
                  </a:solidFill>
                  <a:latin typeface="Poppins Light"/>
                </a:rPr>
                <a:t> </a:t>
              </a:r>
              <a:r>
                <a:rPr lang="en-US" sz="3200" b="1" i="1" dirty="0" err="1">
                  <a:solidFill>
                    <a:srgbClr val="2E2F30"/>
                  </a:solidFill>
                  <a:latin typeface="Poppins Light"/>
                </a:rPr>
                <a:t>viên</a:t>
              </a:r>
              <a:r>
                <a:rPr lang="en-US" sz="3200" b="1" i="1" dirty="0">
                  <a:solidFill>
                    <a:srgbClr val="2E2F30"/>
                  </a:solidFill>
                  <a:latin typeface="Poppins Light"/>
                </a:rPr>
                <a:t>: </a:t>
              </a:r>
              <a:r>
                <a:rPr lang="en-US" sz="3200" b="1" i="1" dirty="0" err="1">
                  <a:solidFill>
                    <a:srgbClr val="2E2F30"/>
                  </a:solidFill>
                  <a:latin typeface="Poppins Light"/>
                </a:rPr>
                <a:t>Quỳnh</a:t>
              </a:r>
              <a:r>
                <a:rPr lang="en-US" sz="3200" b="1" i="1" dirty="0">
                  <a:solidFill>
                    <a:srgbClr val="2E2F30"/>
                  </a:solidFill>
                  <a:latin typeface="Poppins Light"/>
                </a:rPr>
                <a:t> Hoa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9" name="Picture 47" descr="welcome back to school - Fun boy and girl with satchels go to school Stock  Vector Image &amp;amp;amp; Art - Alamy">
            <a:extLst>
              <a:ext uri="{FF2B5EF4-FFF2-40B4-BE49-F238E27FC236}">
                <a16:creationId xmlns:a16="http://schemas.microsoft.com/office/drawing/2014/main" id="{898A07AB-2E6E-48E0-A770-75B3DC3250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46"/>
          <a:stretch/>
        </p:blipFill>
        <p:spPr bwMode="auto">
          <a:xfrm>
            <a:off x="1219200" y="542837"/>
            <a:ext cx="15544800" cy="920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Em-Yeu-Truong-Em-CLB-Hoa-Mi">
            <a:hlinkClick r:id="" action="ppaction://media"/>
            <a:extLst>
              <a:ext uri="{FF2B5EF4-FFF2-40B4-BE49-F238E27FC236}">
                <a16:creationId xmlns:a16="http://schemas.microsoft.com/office/drawing/2014/main" id="{AE3A891E-D8E4-4801-8583-6C865E5043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92500" y="419100"/>
            <a:ext cx="1752600" cy="175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6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6">
            <a:extLst>
              <a:ext uri="{FF2B5EF4-FFF2-40B4-BE49-F238E27FC236}">
                <a16:creationId xmlns:a16="http://schemas.microsoft.com/office/drawing/2014/main" id="{2CF43919-30FE-4EF0-98AC-007369BBA6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4800" y="8572500"/>
            <a:ext cx="1993402" cy="1993402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059D3F69-B908-43AC-946E-AC567BB7C4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6440" y="144008"/>
            <a:ext cx="1812088" cy="261839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BE6BB31-9D01-4B71-920E-3003BEC718DC}"/>
              </a:ext>
            </a:extLst>
          </p:cNvPr>
          <p:cNvGrpSpPr/>
          <p:nvPr/>
        </p:nvGrpSpPr>
        <p:grpSpPr>
          <a:xfrm>
            <a:off x="5028271" y="114300"/>
            <a:ext cx="8001000" cy="1066800"/>
            <a:chOff x="4495800" y="2933700"/>
            <a:chExt cx="4768948" cy="1066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3ABDAF3-8CBD-4813-94F3-031DA9A8D6D0}"/>
                </a:ext>
              </a:extLst>
            </p:cNvPr>
            <p:cNvSpPr/>
            <p:nvPr/>
          </p:nvSpPr>
          <p:spPr>
            <a:xfrm>
              <a:off x="4495800" y="2933700"/>
              <a:ext cx="4768948" cy="1066800"/>
            </a:xfrm>
            <a:custGeom>
              <a:avLst/>
              <a:gdLst>
                <a:gd name="connsiteX0" fmla="*/ 0 w 4768948"/>
                <a:gd name="connsiteY0" fmla="*/ 177804 h 1066800"/>
                <a:gd name="connsiteX1" fmla="*/ 177804 w 4768948"/>
                <a:gd name="connsiteY1" fmla="*/ 0 h 1066800"/>
                <a:gd name="connsiteX2" fmla="*/ 852415 w 4768948"/>
                <a:gd name="connsiteY2" fmla="*/ 0 h 1066800"/>
                <a:gd name="connsiteX3" fmla="*/ 1527025 w 4768948"/>
                <a:gd name="connsiteY3" fmla="*/ 0 h 1066800"/>
                <a:gd name="connsiteX4" fmla="*/ 2245769 w 4768948"/>
                <a:gd name="connsiteY4" fmla="*/ 0 h 1066800"/>
                <a:gd name="connsiteX5" fmla="*/ 2964513 w 4768948"/>
                <a:gd name="connsiteY5" fmla="*/ 0 h 1066800"/>
                <a:gd name="connsiteX6" fmla="*/ 3594990 w 4768948"/>
                <a:gd name="connsiteY6" fmla="*/ 0 h 1066800"/>
                <a:gd name="connsiteX7" fmla="*/ 4591144 w 4768948"/>
                <a:gd name="connsiteY7" fmla="*/ 0 h 1066800"/>
                <a:gd name="connsiteX8" fmla="*/ 4768948 w 4768948"/>
                <a:gd name="connsiteY8" fmla="*/ 177804 h 1066800"/>
                <a:gd name="connsiteX9" fmla="*/ 4768948 w 4768948"/>
                <a:gd name="connsiteY9" fmla="*/ 512064 h 1066800"/>
                <a:gd name="connsiteX10" fmla="*/ 4768948 w 4768948"/>
                <a:gd name="connsiteY10" fmla="*/ 888996 h 1066800"/>
                <a:gd name="connsiteX11" fmla="*/ 4591144 w 4768948"/>
                <a:gd name="connsiteY11" fmla="*/ 1066800 h 1066800"/>
                <a:gd name="connsiteX12" fmla="*/ 3960667 w 4768948"/>
                <a:gd name="connsiteY12" fmla="*/ 1066800 h 1066800"/>
                <a:gd name="connsiteX13" fmla="*/ 3286056 w 4768948"/>
                <a:gd name="connsiteY13" fmla="*/ 1066800 h 1066800"/>
                <a:gd name="connsiteX14" fmla="*/ 2699713 w 4768948"/>
                <a:gd name="connsiteY14" fmla="*/ 1066800 h 1066800"/>
                <a:gd name="connsiteX15" fmla="*/ 2157502 w 4768948"/>
                <a:gd name="connsiteY15" fmla="*/ 1066800 h 1066800"/>
                <a:gd name="connsiteX16" fmla="*/ 1659425 w 4768948"/>
                <a:gd name="connsiteY16" fmla="*/ 1066800 h 1066800"/>
                <a:gd name="connsiteX17" fmla="*/ 1161348 w 4768948"/>
                <a:gd name="connsiteY17" fmla="*/ 1066800 h 1066800"/>
                <a:gd name="connsiteX18" fmla="*/ 177804 w 4768948"/>
                <a:gd name="connsiteY18" fmla="*/ 1066800 h 1066800"/>
                <a:gd name="connsiteX19" fmla="*/ 0 w 4768948"/>
                <a:gd name="connsiteY19" fmla="*/ 888996 h 1066800"/>
                <a:gd name="connsiteX20" fmla="*/ 0 w 4768948"/>
                <a:gd name="connsiteY20" fmla="*/ 526288 h 1066800"/>
                <a:gd name="connsiteX21" fmla="*/ 0 w 4768948"/>
                <a:gd name="connsiteY21" fmla="*/ 177804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68948" h="1066800" extrusionOk="0">
                  <a:moveTo>
                    <a:pt x="0" y="177804"/>
                  </a:moveTo>
                  <a:cubicBezTo>
                    <a:pt x="17488" y="77307"/>
                    <a:pt x="64155" y="16024"/>
                    <a:pt x="177804" y="0"/>
                  </a:cubicBezTo>
                  <a:cubicBezTo>
                    <a:pt x="355611" y="21693"/>
                    <a:pt x="712385" y="178"/>
                    <a:pt x="852415" y="0"/>
                  </a:cubicBezTo>
                  <a:cubicBezTo>
                    <a:pt x="992445" y="-178"/>
                    <a:pt x="1336862" y="28683"/>
                    <a:pt x="1527025" y="0"/>
                  </a:cubicBezTo>
                  <a:cubicBezTo>
                    <a:pt x="1717188" y="-28683"/>
                    <a:pt x="1988813" y="-15693"/>
                    <a:pt x="2245769" y="0"/>
                  </a:cubicBezTo>
                  <a:cubicBezTo>
                    <a:pt x="2502725" y="15693"/>
                    <a:pt x="2681970" y="33837"/>
                    <a:pt x="2964513" y="0"/>
                  </a:cubicBezTo>
                  <a:cubicBezTo>
                    <a:pt x="3247056" y="-33837"/>
                    <a:pt x="3322441" y="17538"/>
                    <a:pt x="3594990" y="0"/>
                  </a:cubicBezTo>
                  <a:cubicBezTo>
                    <a:pt x="3867539" y="-17538"/>
                    <a:pt x="4314561" y="-5936"/>
                    <a:pt x="4591144" y="0"/>
                  </a:cubicBezTo>
                  <a:cubicBezTo>
                    <a:pt x="4696808" y="-22226"/>
                    <a:pt x="4766607" y="75928"/>
                    <a:pt x="4768948" y="177804"/>
                  </a:cubicBezTo>
                  <a:cubicBezTo>
                    <a:pt x="4753095" y="249970"/>
                    <a:pt x="4763978" y="387868"/>
                    <a:pt x="4768948" y="512064"/>
                  </a:cubicBezTo>
                  <a:cubicBezTo>
                    <a:pt x="4773918" y="636260"/>
                    <a:pt x="4762401" y="798232"/>
                    <a:pt x="4768948" y="888996"/>
                  </a:cubicBezTo>
                  <a:cubicBezTo>
                    <a:pt x="4766944" y="989440"/>
                    <a:pt x="4686319" y="1073322"/>
                    <a:pt x="4591144" y="1066800"/>
                  </a:cubicBezTo>
                  <a:cubicBezTo>
                    <a:pt x="4314773" y="1076706"/>
                    <a:pt x="4105637" y="1044476"/>
                    <a:pt x="3960667" y="1066800"/>
                  </a:cubicBezTo>
                  <a:cubicBezTo>
                    <a:pt x="3815697" y="1089124"/>
                    <a:pt x="3428631" y="1067374"/>
                    <a:pt x="3286056" y="1066800"/>
                  </a:cubicBezTo>
                  <a:cubicBezTo>
                    <a:pt x="3143481" y="1066226"/>
                    <a:pt x="2986846" y="1038436"/>
                    <a:pt x="2699713" y="1066800"/>
                  </a:cubicBezTo>
                  <a:cubicBezTo>
                    <a:pt x="2412580" y="1095164"/>
                    <a:pt x="2315309" y="1088127"/>
                    <a:pt x="2157502" y="1066800"/>
                  </a:cubicBezTo>
                  <a:cubicBezTo>
                    <a:pt x="1999695" y="1045473"/>
                    <a:pt x="1776570" y="1060303"/>
                    <a:pt x="1659425" y="1066800"/>
                  </a:cubicBezTo>
                  <a:cubicBezTo>
                    <a:pt x="1542280" y="1073297"/>
                    <a:pt x="1376348" y="1080012"/>
                    <a:pt x="1161348" y="1066800"/>
                  </a:cubicBezTo>
                  <a:cubicBezTo>
                    <a:pt x="946348" y="1053588"/>
                    <a:pt x="465972" y="1053106"/>
                    <a:pt x="177804" y="1066800"/>
                  </a:cubicBezTo>
                  <a:cubicBezTo>
                    <a:pt x="71038" y="1069071"/>
                    <a:pt x="-15421" y="989500"/>
                    <a:pt x="0" y="888996"/>
                  </a:cubicBezTo>
                  <a:cubicBezTo>
                    <a:pt x="-17353" y="715768"/>
                    <a:pt x="5363" y="672099"/>
                    <a:pt x="0" y="526288"/>
                  </a:cubicBezTo>
                  <a:cubicBezTo>
                    <a:pt x="-5363" y="380477"/>
                    <a:pt x="12208" y="303366"/>
                    <a:pt x="0" y="177804"/>
                  </a:cubicBezTo>
                  <a:close/>
                </a:path>
              </a:pathLst>
            </a:custGeom>
            <a:noFill/>
            <a:ln>
              <a:extLst>
                <a:ext uri="{C807C97D-BFC1-408E-A445-0C87EB9F89A2}">
                  <ask:lineSketchStyleProps xmlns:ask="http://schemas.microsoft.com/office/drawing/2018/sketchyshapes" xmlns="" sd="217964555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A2CDF2-3D1B-4C79-99DC-426F95842258}"/>
                </a:ext>
              </a:extLst>
            </p:cNvPr>
            <p:cNvSpPr txBox="1"/>
            <p:nvPr/>
          </p:nvSpPr>
          <p:spPr>
            <a:xfrm>
              <a:off x="4859148" y="3082379"/>
              <a:ext cx="42233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HOẠT ĐỘNG CƠ BẢN</a:t>
              </a:r>
            </a:p>
          </p:txBody>
        </p:sp>
      </p:grpSp>
      <p:sp>
        <p:nvSpPr>
          <p:cNvPr id="11" name="TextBox 12">
            <a:extLst>
              <a:ext uri="{FF2B5EF4-FFF2-40B4-BE49-F238E27FC236}">
                <a16:creationId xmlns:a16="http://schemas.microsoft.com/office/drawing/2014/main" id="{34E3C24B-7FB2-4C1B-A5DB-6E0BCF9667D7}"/>
              </a:ext>
            </a:extLst>
          </p:cNvPr>
          <p:cNvSpPr txBox="1"/>
          <p:nvPr/>
        </p:nvSpPr>
        <p:spPr>
          <a:xfrm>
            <a:off x="113370" y="1352328"/>
            <a:ext cx="11049000" cy="1172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Chèn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âm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thanh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trình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chiếu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Isadora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Arrow: Notched Right 11">
            <a:extLst>
              <a:ext uri="{FF2B5EF4-FFF2-40B4-BE49-F238E27FC236}">
                <a16:creationId xmlns:a16="http://schemas.microsoft.com/office/drawing/2014/main" id="{9D6B737F-7F84-4AF0-9428-4F5BA2BC407F}"/>
              </a:ext>
            </a:extLst>
          </p:cNvPr>
          <p:cNvSpPr/>
          <p:nvPr/>
        </p:nvSpPr>
        <p:spPr>
          <a:xfrm>
            <a:off x="514552" y="2688920"/>
            <a:ext cx="2743200" cy="1773833"/>
          </a:xfrm>
          <a:prstGeom prst="notched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Power Point 2013, 2016…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13FF5C-C437-4C29-A92A-CF9AAC449230}"/>
              </a:ext>
            </a:extLst>
          </p:cNvPr>
          <p:cNvGrpSpPr/>
          <p:nvPr/>
        </p:nvGrpSpPr>
        <p:grpSpPr>
          <a:xfrm>
            <a:off x="3921846" y="2765131"/>
            <a:ext cx="11773758" cy="808743"/>
            <a:chOff x="2286000" y="3516648"/>
            <a:chExt cx="11773758" cy="80874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19442BA-4CA3-47BA-B433-5C96B758C7D2}"/>
                </a:ext>
              </a:extLst>
            </p:cNvPr>
            <p:cNvSpPr txBox="1"/>
            <p:nvPr/>
          </p:nvSpPr>
          <p:spPr>
            <a:xfrm>
              <a:off x="3124200" y="3543300"/>
              <a:ext cx="109355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Nháy</a:t>
              </a:r>
              <a:r>
                <a:rPr lang="en-US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chuột</a:t>
              </a:r>
              <a:r>
                <a:rPr lang="en-US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Insert </a:t>
              </a:r>
              <a:r>
                <a:rPr lang="en-US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 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Audio</a:t>
              </a:r>
              <a:r>
                <a:rPr lang="en-US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 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Audio on my PC</a:t>
              </a:r>
              <a:endPara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2" descr="Star Icon Images | Free Vectors, Stock Photos &amp;amp;amp; PSD">
              <a:extLst>
                <a:ext uri="{FF2B5EF4-FFF2-40B4-BE49-F238E27FC236}">
                  <a16:creationId xmlns:a16="http://schemas.microsoft.com/office/drawing/2014/main" id="{F22AAFF6-63DA-46A5-B014-9F12E851BB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0" y="3516648"/>
              <a:ext cx="838200" cy="808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E78E29A-B8E3-4E74-9A2D-B15216E726E4}"/>
              </a:ext>
            </a:extLst>
          </p:cNvPr>
          <p:cNvGrpSpPr/>
          <p:nvPr/>
        </p:nvGrpSpPr>
        <p:grpSpPr>
          <a:xfrm>
            <a:off x="3909405" y="5720380"/>
            <a:ext cx="9098859" cy="808743"/>
            <a:chOff x="2146599" y="4491564"/>
            <a:chExt cx="9098859" cy="80874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EE48A9A-9AC3-4751-9B80-FB476A2F979B}"/>
                </a:ext>
              </a:extLst>
            </p:cNvPr>
            <p:cNvSpPr txBox="1"/>
            <p:nvPr/>
          </p:nvSpPr>
          <p:spPr>
            <a:xfrm>
              <a:off x="3111500" y="4539218"/>
              <a:ext cx="81339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thanh </a:t>
              </a:r>
              <a:r>
                <a:rPr 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r>
                <a:rPr lang="en-US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2" descr="Star Icon Images | Free Vectors, Stock Photos &amp;amp;amp; PSD">
              <a:extLst>
                <a:ext uri="{FF2B5EF4-FFF2-40B4-BE49-F238E27FC236}">
                  <a16:creationId xmlns:a16="http://schemas.microsoft.com/office/drawing/2014/main" id="{8D8BAC3F-22A5-43E2-9118-77C760D9AB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6599" y="4491564"/>
              <a:ext cx="838200" cy="808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2597D10-0F84-450C-ACEF-B9871E89126E}"/>
              </a:ext>
            </a:extLst>
          </p:cNvPr>
          <p:cNvGrpSpPr/>
          <p:nvPr/>
        </p:nvGrpSpPr>
        <p:grpSpPr>
          <a:xfrm>
            <a:off x="3627000" y="3766944"/>
            <a:ext cx="13201650" cy="1610938"/>
            <a:chOff x="3627000" y="3766944"/>
            <a:chExt cx="13201650" cy="1610938"/>
          </a:xfrm>
        </p:grpSpPr>
        <p:graphicFrame>
          <p:nvGraphicFramePr>
            <p:cNvPr id="19" name="Object 18">
              <a:extLst>
                <a:ext uri="{FF2B5EF4-FFF2-40B4-BE49-F238E27FC236}">
                  <a16:creationId xmlns:a16="http://schemas.microsoft.com/office/drawing/2014/main" id="{E25966E5-25D4-4ED2-8A1B-8A0DD6066C1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14827619"/>
                </p:ext>
              </p:extLst>
            </p:nvPr>
          </p:nvGraphicFramePr>
          <p:xfrm>
            <a:off x="3627000" y="3777682"/>
            <a:ext cx="13201650" cy="1600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0" name="Bitmap Image" r:id="rId6" imgW="13201560" imgH="1600200" progId="Paint.Picture">
                    <p:embed/>
                  </p:oleObj>
                </mc:Choice>
                <mc:Fallback>
                  <p:oleObj name="Bitmap Image" r:id="rId6" imgW="13201560" imgH="1600200" progId="Paint.Picture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627000" y="3777682"/>
                          <a:ext cx="13201650" cy="1600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0B37563-1A2E-451C-8C90-7DD718E2030F}"/>
                </a:ext>
              </a:extLst>
            </p:cNvPr>
            <p:cNvSpPr/>
            <p:nvPr/>
          </p:nvSpPr>
          <p:spPr>
            <a:xfrm>
              <a:off x="3657600" y="3766944"/>
              <a:ext cx="609600" cy="309756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A6401B3-04EE-4D75-B221-FC6FCE8AAD8E}"/>
                </a:ext>
              </a:extLst>
            </p:cNvPr>
            <p:cNvSpPr/>
            <p:nvPr/>
          </p:nvSpPr>
          <p:spPr>
            <a:xfrm>
              <a:off x="15240000" y="4067999"/>
              <a:ext cx="455604" cy="684844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44B22AF5-8F04-4E39-80C6-B80E109A83D9}"/>
                </a:ext>
              </a:extLst>
            </p:cNvPr>
            <p:cNvSpPr/>
            <p:nvPr/>
          </p:nvSpPr>
          <p:spPr>
            <a:xfrm>
              <a:off x="15316200" y="4763581"/>
              <a:ext cx="1512450" cy="301782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0A0AE1E-4CBD-49C3-BA07-BD2AA99674A7}"/>
              </a:ext>
            </a:extLst>
          </p:cNvPr>
          <p:cNvGrpSpPr/>
          <p:nvPr/>
        </p:nvGrpSpPr>
        <p:grpSpPr>
          <a:xfrm>
            <a:off x="2057400" y="6675631"/>
            <a:ext cx="14879447" cy="1666088"/>
            <a:chOff x="1993037" y="7048500"/>
            <a:chExt cx="14879447" cy="1666088"/>
          </a:xfrm>
        </p:grpSpPr>
        <p:graphicFrame>
          <p:nvGraphicFramePr>
            <p:cNvPr id="27" name="Object 26">
              <a:extLst>
                <a:ext uri="{FF2B5EF4-FFF2-40B4-BE49-F238E27FC236}">
                  <a16:creationId xmlns:a16="http://schemas.microsoft.com/office/drawing/2014/main" id="{53F7B3AD-72D6-42AF-B091-F4CA5A841EE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78992612"/>
                </p:ext>
              </p:extLst>
            </p:nvPr>
          </p:nvGraphicFramePr>
          <p:xfrm>
            <a:off x="1993037" y="7048500"/>
            <a:ext cx="14879447" cy="16660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1" name="Bitmap Image" r:id="rId8" imgW="11058480" imgH="1238400" progId="Paint.Picture">
                    <p:embed/>
                  </p:oleObj>
                </mc:Choice>
                <mc:Fallback>
                  <p:oleObj name="Bitmap Image" r:id="rId8" imgW="11058480" imgH="1238400" progId="Paint.Picture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993037" y="7048500"/>
                          <a:ext cx="14879447" cy="16660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9D3EB2E6-A037-4398-875F-B01D48841E82}"/>
                </a:ext>
              </a:extLst>
            </p:cNvPr>
            <p:cNvSpPr/>
            <p:nvPr/>
          </p:nvSpPr>
          <p:spPr>
            <a:xfrm>
              <a:off x="7696200" y="7429500"/>
              <a:ext cx="762000" cy="3810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E0873B6-2782-43BD-A373-3F4570786D4F}"/>
              </a:ext>
            </a:extLst>
          </p:cNvPr>
          <p:cNvGrpSpPr/>
          <p:nvPr/>
        </p:nvGrpSpPr>
        <p:grpSpPr>
          <a:xfrm>
            <a:off x="1659551" y="7874995"/>
            <a:ext cx="7027249" cy="2219304"/>
            <a:chOff x="1991317" y="7771779"/>
            <a:chExt cx="6763309" cy="1959934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971E7AE1-93B2-4177-AB62-F9855C36AEA6}"/>
                </a:ext>
              </a:extLst>
            </p:cNvPr>
            <p:cNvSpPr/>
            <p:nvPr/>
          </p:nvSpPr>
          <p:spPr>
            <a:xfrm>
              <a:off x="1991317" y="8655003"/>
              <a:ext cx="4330701" cy="107671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hát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chạy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E02FF0A-D0B1-4A58-8237-87D732033D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33510" y="7771779"/>
              <a:ext cx="3521116" cy="88322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91E3997-7AEF-41F4-9956-0D370197C6BB}"/>
              </a:ext>
            </a:extLst>
          </p:cNvPr>
          <p:cNvGrpSpPr/>
          <p:nvPr/>
        </p:nvGrpSpPr>
        <p:grpSpPr>
          <a:xfrm>
            <a:off x="9906000" y="8191500"/>
            <a:ext cx="7872528" cy="1923873"/>
            <a:chOff x="9850118" y="7788872"/>
            <a:chExt cx="7872528" cy="192387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C7504EFA-24B8-46B4-84F4-D44A0D074D44}"/>
                </a:ext>
              </a:extLst>
            </p:cNvPr>
            <p:cNvSpPr/>
            <p:nvPr/>
          </p:nvSpPr>
          <p:spPr>
            <a:xfrm>
              <a:off x="11530128" y="8493547"/>
              <a:ext cx="6192518" cy="121919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nháy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chuột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loa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hát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endPara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494D85A6-F2E3-487B-A4C8-77CED49B44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50118" y="7788872"/>
              <a:ext cx="3886200" cy="70467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1779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940664">
            <a:off x="-4024491" y="-3182147"/>
            <a:ext cx="9674990" cy="765203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9955024">
            <a:off x="11556954" y="6868457"/>
            <a:ext cx="10575092" cy="905612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012168">
            <a:off x="1761931" y="-2969850"/>
            <a:ext cx="4529493" cy="480004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2F29E6D-4246-42FB-8D65-EB487C60E751}"/>
              </a:ext>
            </a:extLst>
          </p:cNvPr>
          <p:cNvGrpSpPr/>
          <p:nvPr/>
        </p:nvGrpSpPr>
        <p:grpSpPr>
          <a:xfrm>
            <a:off x="6858000" y="776312"/>
            <a:ext cx="8001000" cy="1066800"/>
            <a:chOff x="4495800" y="2933700"/>
            <a:chExt cx="4768948" cy="10668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10DD8E2-DDB3-4AD7-82E0-43D304347CB6}"/>
                </a:ext>
              </a:extLst>
            </p:cNvPr>
            <p:cNvSpPr/>
            <p:nvPr/>
          </p:nvSpPr>
          <p:spPr>
            <a:xfrm>
              <a:off x="4495800" y="2933700"/>
              <a:ext cx="4768948" cy="1066800"/>
            </a:xfrm>
            <a:custGeom>
              <a:avLst/>
              <a:gdLst>
                <a:gd name="connsiteX0" fmla="*/ 0 w 4768948"/>
                <a:gd name="connsiteY0" fmla="*/ 177804 h 1066800"/>
                <a:gd name="connsiteX1" fmla="*/ 177804 w 4768948"/>
                <a:gd name="connsiteY1" fmla="*/ 0 h 1066800"/>
                <a:gd name="connsiteX2" fmla="*/ 852415 w 4768948"/>
                <a:gd name="connsiteY2" fmla="*/ 0 h 1066800"/>
                <a:gd name="connsiteX3" fmla="*/ 1527025 w 4768948"/>
                <a:gd name="connsiteY3" fmla="*/ 0 h 1066800"/>
                <a:gd name="connsiteX4" fmla="*/ 2245769 w 4768948"/>
                <a:gd name="connsiteY4" fmla="*/ 0 h 1066800"/>
                <a:gd name="connsiteX5" fmla="*/ 2964513 w 4768948"/>
                <a:gd name="connsiteY5" fmla="*/ 0 h 1066800"/>
                <a:gd name="connsiteX6" fmla="*/ 3594990 w 4768948"/>
                <a:gd name="connsiteY6" fmla="*/ 0 h 1066800"/>
                <a:gd name="connsiteX7" fmla="*/ 4591144 w 4768948"/>
                <a:gd name="connsiteY7" fmla="*/ 0 h 1066800"/>
                <a:gd name="connsiteX8" fmla="*/ 4768948 w 4768948"/>
                <a:gd name="connsiteY8" fmla="*/ 177804 h 1066800"/>
                <a:gd name="connsiteX9" fmla="*/ 4768948 w 4768948"/>
                <a:gd name="connsiteY9" fmla="*/ 512064 h 1066800"/>
                <a:gd name="connsiteX10" fmla="*/ 4768948 w 4768948"/>
                <a:gd name="connsiteY10" fmla="*/ 888996 h 1066800"/>
                <a:gd name="connsiteX11" fmla="*/ 4591144 w 4768948"/>
                <a:gd name="connsiteY11" fmla="*/ 1066800 h 1066800"/>
                <a:gd name="connsiteX12" fmla="*/ 3960667 w 4768948"/>
                <a:gd name="connsiteY12" fmla="*/ 1066800 h 1066800"/>
                <a:gd name="connsiteX13" fmla="*/ 3286056 w 4768948"/>
                <a:gd name="connsiteY13" fmla="*/ 1066800 h 1066800"/>
                <a:gd name="connsiteX14" fmla="*/ 2699713 w 4768948"/>
                <a:gd name="connsiteY14" fmla="*/ 1066800 h 1066800"/>
                <a:gd name="connsiteX15" fmla="*/ 2157502 w 4768948"/>
                <a:gd name="connsiteY15" fmla="*/ 1066800 h 1066800"/>
                <a:gd name="connsiteX16" fmla="*/ 1659425 w 4768948"/>
                <a:gd name="connsiteY16" fmla="*/ 1066800 h 1066800"/>
                <a:gd name="connsiteX17" fmla="*/ 1161348 w 4768948"/>
                <a:gd name="connsiteY17" fmla="*/ 1066800 h 1066800"/>
                <a:gd name="connsiteX18" fmla="*/ 177804 w 4768948"/>
                <a:gd name="connsiteY18" fmla="*/ 1066800 h 1066800"/>
                <a:gd name="connsiteX19" fmla="*/ 0 w 4768948"/>
                <a:gd name="connsiteY19" fmla="*/ 888996 h 1066800"/>
                <a:gd name="connsiteX20" fmla="*/ 0 w 4768948"/>
                <a:gd name="connsiteY20" fmla="*/ 526288 h 1066800"/>
                <a:gd name="connsiteX21" fmla="*/ 0 w 4768948"/>
                <a:gd name="connsiteY21" fmla="*/ 177804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68948" h="1066800" extrusionOk="0">
                  <a:moveTo>
                    <a:pt x="0" y="177804"/>
                  </a:moveTo>
                  <a:cubicBezTo>
                    <a:pt x="17488" y="77307"/>
                    <a:pt x="64155" y="16024"/>
                    <a:pt x="177804" y="0"/>
                  </a:cubicBezTo>
                  <a:cubicBezTo>
                    <a:pt x="355611" y="21693"/>
                    <a:pt x="712385" y="178"/>
                    <a:pt x="852415" y="0"/>
                  </a:cubicBezTo>
                  <a:cubicBezTo>
                    <a:pt x="992445" y="-178"/>
                    <a:pt x="1336862" y="28683"/>
                    <a:pt x="1527025" y="0"/>
                  </a:cubicBezTo>
                  <a:cubicBezTo>
                    <a:pt x="1717188" y="-28683"/>
                    <a:pt x="1988813" y="-15693"/>
                    <a:pt x="2245769" y="0"/>
                  </a:cubicBezTo>
                  <a:cubicBezTo>
                    <a:pt x="2502725" y="15693"/>
                    <a:pt x="2681970" y="33837"/>
                    <a:pt x="2964513" y="0"/>
                  </a:cubicBezTo>
                  <a:cubicBezTo>
                    <a:pt x="3247056" y="-33837"/>
                    <a:pt x="3322441" y="17538"/>
                    <a:pt x="3594990" y="0"/>
                  </a:cubicBezTo>
                  <a:cubicBezTo>
                    <a:pt x="3867539" y="-17538"/>
                    <a:pt x="4314561" y="-5936"/>
                    <a:pt x="4591144" y="0"/>
                  </a:cubicBezTo>
                  <a:cubicBezTo>
                    <a:pt x="4696808" y="-22226"/>
                    <a:pt x="4766607" y="75928"/>
                    <a:pt x="4768948" y="177804"/>
                  </a:cubicBezTo>
                  <a:cubicBezTo>
                    <a:pt x="4753095" y="249970"/>
                    <a:pt x="4763978" y="387868"/>
                    <a:pt x="4768948" y="512064"/>
                  </a:cubicBezTo>
                  <a:cubicBezTo>
                    <a:pt x="4773918" y="636260"/>
                    <a:pt x="4762401" y="798232"/>
                    <a:pt x="4768948" y="888996"/>
                  </a:cubicBezTo>
                  <a:cubicBezTo>
                    <a:pt x="4766944" y="989440"/>
                    <a:pt x="4686319" y="1073322"/>
                    <a:pt x="4591144" y="1066800"/>
                  </a:cubicBezTo>
                  <a:cubicBezTo>
                    <a:pt x="4314773" y="1076706"/>
                    <a:pt x="4105637" y="1044476"/>
                    <a:pt x="3960667" y="1066800"/>
                  </a:cubicBezTo>
                  <a:cubicBezTo>
                    <a:pt x="3815697" y="1089124"/>
                    <a:pt x="3428631" y="1067374"/>
                    <a:pt x="3286056" y="1066800"/>
                  </a:cubicBezTo>
                  <a:cubicBezTo>
                    <a:pt x="3143481" y="1066226"/>
                    <a:pt x="2986846" y="1038436"/>
                    <a:pt x="2699713" y="1066800"/>
                  </a:cubicBezTo>
                  <a:cubicBezTo>
                    <a:pt x="2412580" y="1095164"/>
                    <a:pt x="2315309" y="1088127"/>
                    <a:pt x="2157502" y="1066800"/>
                  </a:cubicBezTo>
                  <a:cubicBezTo>
                    <a:pt x="1999695" y="1045473"/>
                    <a:pt x="1776570" y="1060303"/>
                    <a:pt x="1659425" y="1066800"/>
                  </a:cubicBezTo>
                  <a:cubicBezTo>
                    <a:pt x="1542280" y="1073297"/>
                    <a:pt x="1376348" y="1080012"/>
                    <a:pt x="1161348" y="1066800"/>
                  </a:cubicBezTo>
                  <a:cubicBezTo>
                    <a:pt x="946348" y="1053588"/>
                    <a:pt x="465972" y="1053106"/>
                    <a:pt x="177804" y="1066800"/>
                  </a:cubicBezTo>
                  <a:cubicBezTo>
                    <a:pt x="71038" y="1069071"/>
                    <a:pt x="-15421" y="989500"/>
                    <a:pt x="0" y="888996"/>
                  </a:cubicBezTo>
                  <a:cubicBezTo>
                    <a:pt x="-17353" y="715768"/>
                    <a:pt x="5363" y="672099"/>
                    <a:pt x="0" y="526288"/>
                  </a:cubicBezTo>
                  <a:cubicBezTo>
                    <a:pt x="-5363" y="380477"/>
                    <a:pt x="12208" y="303366"/>
                    <a:pt x="0" y="177804"/>
                  </a:cubicBezTo>
                  <a:close/>
                </a:path>
              </a:pathLst>
            </a:custGeom>
            <a:noFill/>
            <a:ln>
              <a:extLst>
                <a:ext uri="{C807C97D-BFC1-408E-A445-0C87EB9F89A2}">
                  <ask:lineSketchStyleProps xmlns:ask="http://schemas.microsoft.com/office/drawing/2018/sketchyshapes" xmlns="" sd="217964555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AC0D3BB-8A48-4D50-B084-17DD216F72BD}"/>
                </a:ext>
              </a:extLst>
            </p:cNvPr>
            <p:cNvSpPr txBox="1"/>
            <p:nvPr/>
          </p:nvSpPr>
          <p:spPr>
            <a:xfrm>
              <a:off x="4859148" y="3082379"/>
              <a:ext cx="42233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HOẠT ĐỘNG CƠ BẢN</a:t>
              </a:r>
            </a:p>
          </p:txBody>
        </p:sp>
      </p:grpSp>
      <p:sp>
        <p:nvSpPr>
          <p:cNvPr id="19" name="TextBox 12">
            <a:extLst>
              <a:ext uri="{FF2B5EF4-FFF2-40B4-BE49-F238E27FC236}">
                <a16:creationId xmlns:a16="http://schemas.microsoft.com/office/drawing/2014/main" id="{D65993F4-5A74-4F05-B5B5-580D4238F73D}"/>
              </a:ext>
            </a:extLst>
          </p:cNvPr>
          <p:cNvSpPr txBox="1"/>
          <p:nvPr/>
        </p:nvSpPr>
        <p:spPr>
          <a:xfrm>
            <a:off x="3504271" y="3353528"/>
            <a:ext cx="11049000" cy="1172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Chèn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âm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thanh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trình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chiếu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Isadora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A98DEFD4-35A2-4B1A-ABFC-C8F5D4D5FF96}"/>
              </a:ext>
            </a:extLst>
          </p:cNvPr>
          <p:cNvSpPr txBox="1"/>
          <p:nvPr/>
        </p:nvSpPr>
        <p:spPr>
          <a:xfrm>
            <a:off x="3581400" y="4798420"/>
            <a:ext cx="12345329" cy="1172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Kiểm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tra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kết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việc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chèn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âm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thanh</a:t>
            </a:r>
          </a:p>
        </p:txBody>
      </p:sp>
    </p:spTree>
    <p:extLst>
      <p:ext uri="{BB962C8B-B14F-4D97-AF65-F5344CB8AC3E}">
        <p14:creationId xmlns:p14="http://schemas.microsoft.com/office/powerpoint/2010/main" val="1373523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4492300">
            <a:off x="12701686" y="-4339117"/>
            <a:ext cx="8353228" cy="660664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526884">
            <a:off x="16891188" y="-1180052"/>
            <a:ext cx="8616526" cy="73788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33830" y="72633"/>
            <a:ext cx="988111" cy="1518047"/>
          </a:xfrm>
          <a:prstGeom prst="rect">
            <a:avLst/>
          </a:prstGeom>
        </p:spPr>
      </p:pic>
      <p:sp>
        <p:nvSpPr>
          <p:cNvPr id="23" name="TextBox 12">
            <a:extLst>
              <a:ext uri="{FF2B5EF4-FFF2-40B4-BE49-F238E27FC236}">
                <a16:creationId xmlns:a16="http://schemas.microsoft.com/office/drawing/2014/main" id="{C87E361F-D695-4FC6-925B-1F9191E61465}"/>
              </a:ext>
            </a:extLst>
          </p:cNvPr>
          <p:cNvSpPr txBox="1"/>
          <p:nvPr/>
        </p:nvSpPr>
        <p:spPr>
          <a:xfrm>
            <a:off x="305143" y="1516203"/>
            <a:ext cx="12345329" cy="1172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Kiểm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tra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kết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việc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chèn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âm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thanh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CFA933E-C21F-4D87-8D31-F7046B812406}"/>
              </a:ext>
            </a:extLst>
          </p:cNvPr>
          <p:cNvGrpSpPr/>
          <p:nvPr/>
        </p:nvGrpSpPr>
        <p:grpSpPr>
          <a:xfrm>
            <a:off x="5143500" y="419100"/>
            <a:ext cx="8001000" cy="1066800"/>
            <a:chOff x="4495800" y="2933700"/>
            <a:chExt cx="4768948" cy="106680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3192B7E-C00A-4D80-94B1-18F59A788D5D}"/>
                </a:ext>
              </a:extLst>
            </p:cNvPr>
            <p:cNvSpPr/>
            <p:nvPr/>
          </p:nvSpPr>
          <p:spPr>
            <a:xfrm>
              <a:off x="4495800" y="2933700"/>
              <a:ext cx="4768948" cy="1066800"/>
            </a:xfrm>
            <a:custGeom>
              <a:avLst/>
              <a:gdLst>
                <a:gd name="connsiteX0" fmla="*/ 0 w 4768948"/>
                <a:gd name="connsiteY0" fmla="*/ 177804 h 1066800"/>
                <a:gd name="connsiteX1" fmla="*/ 177804 w 4768948"/>
                <a:gd name="connsiteY1" fmla="*/ 0 h 1066800"/>
                <a:gd name="connsiteX2" fmla="*/ 852415 w 4768948"/>
                <a:gd name="connsiteY2" fmla="*/ 0 h 1066800"/>
                <a:gd name="connsiteX3" fmla="*/ 1527025 w 4768948"/>
                <a:gd name="connsiteY3" fmla="*/ 0 h 1066800"/>
                <a:gd name="connsiteX4" fmla="*/ 2245769 w 4768948"/>
                <a:gd name="connsiteY4" fmla="*/ 0 h 1066800"/>
                <a:gd name="connsiteX5" fmla="*/ 2964513 w 4768948"/>
                <a:gd name="connsiteY5" fmla="*/ 0 h 1066800"/>
                <a:gd name="connsiteX6" fmla="*/ 3594990 w 4768948"/>
                <a:gd name="connsiteY6" fmla="*/ 0 h 1066800"/>
                <a:gd name="connsiteX7" fmla="*/ 4591144 w 4768948"/>
                <a:gd name="connsiteY7" fmla="*/ 0 h 1066800"/>
                <a:gd name="connsiteX8" fmla="*/ 4768948 w 4768948"/>
                <a:gd name="connsiteY8" fmla="*/ 177804 h 1066800"/>
                <a:gd name="connsiteX9" fmla="*/ 4768948 w 4768948"/>
                <a:gd name="connsiteY9" fmla="*/ 512064 h 1066800"/>
                <a:gd name="connsiteX10" fmla="*/ 4768948 w 4768948"/>
                <a:gd name="connsiteY10" fmla="*/ 888996 h 1066800"/>
                <a:gd name="connsiteX11" fmla="*/ 4591144 w 4768948"/>
                <a:gd name="connsiteY11" fmla="*/ 1066800 h 1066800"/>
                <a:gd name="connsiteX12" fmla="*/ 3960667 w 4768948"/>
                <a:gd name="connsiteY12" fmla="*/ 1066800 h 1066800"/>
                <a:gd name="connsiteX13" fmla="*/ 3286056 w 4768948"/>
                <a:gd name="connsiteY13" fmla="*/ 1066800 h 1066800"/>
                <a:gd name="connsiteX14" fmla="*/ 2699713 w 4768948"/>
                <a:gd name="connsiteY14" fmla="*/ 1066800 h 1066800"/>
                <a:gd name="connsiteX15" fmla="*/ 2157502 w 4768948"/>
                <a:gd name="connsiteY15" fmla="*/ 1066800 h 1066800"/>
                <a:gd name="connsiteX16" fmla="*/ 1659425 w 4768948"/>
                <a:gd name="connsiteY16" fmla="*/ 1066800 h 1066800"/>
                <a:gd name="connsiteX17" fmla="*/ 1161348 w 4768948"/>
                <a:gd name="connsiteY17" fmla="*/ 1066800 h 1066800"/>
                <a:gd name="connsiteX18" fmla="*/ 177804 w 4768948"/>
                <a:gd name="connsiteY18" fmla="*/ 1066800 h 1066800"/>
                <a:gd name="connsiteX19" fmla="*/ 0 w 4768948"/>
                <a:gd name="connsiteY19" fmla="*/ 888996 h 1066800"/>
                <a:gd name="connsiteX20" fmla="*/ 0 w 4768948"/>
                <a:gd name="connsiteY20" fmla="*/ 526288 h 1066800"/>
                <a:gd name="connsiteX21" fmla="*/ 0 w 4768948"/>
                <a:gd name="connsiteY21" fmla="*/ 177804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68948" h="1066800" extrusionOk="0">
                  <a:moveTo>
                    <a:pt x="0" y="177804"/>
                  </a:moveTo>
                  <a:cubicBezTo>
                    <a:pt x="17488" y="77307"/>
                    <a:pt x="64155" y="16024"/>
                    <a:pt x="177804" y="0"/>
                  </a:cubicBezTo>
                  <a:cubicBezTo>
                    <a:pt x="355611" y="21693"/>
                    <a:pt x="712385" y="178"/>
                    <a:pt x="852415" y="0"/>
                  </a:cubicBezTo>
                  <a:cubicBezTo>
                    <a:pt x="992445" y="-178"/>
                    <a:pt x="1336862" y="28683"/>
                    <a:pt x="1527025" y="0"/>
                  </a:cubicBezTo>
                  <a:cubicBezTo>
                    <a:pt x="1717188" y="-28683"/>
                    <a:pt x="1988813" y="-15693"/>
                    <a:pt x="2245769" y="0"/>
                  </a:cubicBezTo>
                  <a:cubicBezTo>
                    <a:pt x="2502725" y="15693"/>
                    <a:pt x="2681970" y="33837"/>
                    <a:pt x="2964513" y="0"/>
                  </a:cubicBezTo>
                  <a:cubicBezTo>
                    <a:pt x="3247056" y="-33837"/>
                    <a:pt x="3322441" y="17538"/>
                    <a:pt x="3594990" y="0"/>
                  </a:cubicBezTo>
                  <a:cubicBezTo>
                    <a:pt x="3867539" y="-17538"/>
                    <a:pt x="4314561" y="-5936"/>
                    <a:pt x="4591144" y="0"/>
                  </a:cubicBezTo>
                  <a:cubicBezTo>
                    <a:pt x="4696808" y="-22226"/>
                    <a:pt x="4766607" y="75928"/>
                    <a:pt x="4768948" y="177804"/>
                  </a:cubicBezTo>
                  <a:cubicBezTo>
                    <a:pt x="4753095" y="249970"/>
                    <a:pt x="4763978" y="387868"/>
                    <a:pt x="4768948" y="512064"/>
                  </a:cubicBezTo>
                  <a:cubicBezTo>
                    <a:pt x="4773918" y="636260"/>
                    <a:pt x="4762401" y="798232"/>
                    <a:pt x="4768948" y="888996"/>
                  </a:cubicBezTo>
                  <a:cubicBezTo>
                    <a:pt x="4766944" y="989440"/>
                    <a:pt x="4686319" y="1073322"/>
                    <a:pt x="4591144" y="1066800"/>
                  </a:cubicBezTo>
                  <a:cubicBezTo>
                    <a:pt x="4314773" y="1076706"/>
                    <a:pt x="4105637" y="1044476"/>
                    <a:pt x="3960667" y="1066800"/>
                  </a:cubicBezTo>
                  <a:cubicBezTo>
                    <a:pt x="3815697" y="1089124"/>
                    <a:pt x="3428631" y="1067374"/>
                    <a:pt x="3286056" y="1066800"/>
                  </a:cubicBezTo>
                  <a:cubicBezTo>
                    <a:pt x="3143481" y="1066226"/>
                    <a:pt x="2986846" y="1038436"/>
                    <a:pt x="2699713" y="1066800"/>
                  </a:cubicBezTo>
                  <a:cubicBezTo>
                    <a:pt x="2412580" y="1095164"/>
                    <a:pt x="2315309" y="1088127"/>
                    <a:pt x="2157502" y="1066800"/>
                  </a:cubicBezTo>
                  <a:cubicBezTo>
                    <a:pt x="1999695" y="1045473"/>
                    <a:pt x="1776570" y="1060303"/>
                    <a:pt x="1659425" y="1066800"/>
                  </a:cubicBezTo>
                  <a:cubicBezTo>
                    <a:pt x="1542280" y="1073297"/>
                    <a:pt x="1376348" y="1080012"/>
                    <a:pt x="1161348" y="1066800"/>
                  </a:cubicBezTo>
                  <a:cubicBezTo>
                    <a:pt x="946348" y="1053588"/>
                    <a:pt x="465972" y="1053106"/>
                    <a:pt x="177804" y="1066800"/>
                  </a:cubicBezTo>
                  <a:cubicBezTo>
                    <a:pt x="71038" y="1069071"/>
                    <a:pt x="-15421" y="989500"/>
                    <a:pt x="0" y="888996"/>
                  </a:cubicBezTo>
                  <a:cubicBezTo>
                    <a:pt x="-17353" y="715768"/>
                    <a:pt x="5363" y="672099"/>
                    <a:pt x="0" y="526288"/>
                  </a:cubicBezTo>
                  <a:cubicBezTo>
                    <a:pt x="-5363" y="380477"/>
                    <a:pt x="12208" y="303366"/>
                    <a:pt x="0" y="177804"/>
                  </a:cubicBezTo>
                  <a:close/>
                </a:path>
              </a:pathLst>
            </a:custGeom>
            <a:noFill/>
            <a:ln>
              <a:extLst>
                <a:ext uri="{C807C97D-BFC1-408E-A445-0C87EB9F89A2}">
                  <ask:lineSketchStyleProps xmlns:ask="http://schemas.microsoft.com/office/drawing/2018/sketchyshapes" xmlns="" sd="217964555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6776263-1FEB-4705-81D5-4C7A5C777722}"/>
                </a:ext>
              </a:extLst>
            </p:cNvPr>
            <p:cNvSpPr txBox="1"/>
            <p:nvPr/>
          </p:nvSpPr>
          <p:spPr>
            <a:xfrm>
              <a:off x="4859148" y="3082379"/>
              <a:ext cx="42233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HOẠT ĐỘNG CƠ BẢN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DB8BD72-BEC9-41B5-99D9-E2C463A3E5AA}"/>
              </a:ext>
            </a:extLst>
          </p:cNvPr>
          <p:cNvGrpSpPr/>
          <p:nvPr/>
        </p:nvGrpSpPr>
        <p:grpSpPr>
          <a:xfrm>
            <a:off x="3760092" y="5143500"/>
            <a:ext cx="13423015" cy="1172180"/>
            <a:chOff x="914400" y="4756938"/>
            <a:chExt cx="13423015" cy="1172180"/>
          </a:xfrm>
        </p:grpSpPr>
        <p:sp>
          <p:nvSpPr>
            <p:cNvPr id="28" name="TextBox 12">
              <a:extLst>
                <a:ext uri="{FF2B5EF4-FFF2-40B4-BE49-F238E27FC236}">
                  <a16:creationId xmlns:a16="http://schemas.microsoft.com/office/drawing/2014/main" id="{9027F230-0715-477B-9D35-84F3BAFF157A}"/>
                </a:ext>
              </a:extLst>
            </p:cNvPr>
            <p:cNvSpPr txBox="1"/>
            <p:nvPr/>
          </p:nvSpPr>
          <p:spPr>
            <a:xfrm>
              <a:off x="1992086" y="4756938"/>
              <a:ext cx="12345329" cy="11721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105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Sound Tools</a:t>
              </a:r>
            </a:p>
          </p:txBody>
        </p:sp>
        <p:pic>
          <p:nvPicPr>
            <p:cNvPr id="34" name="Picture 2" descr="Star Icon Images | Free Vectors, Stock Photos &amp;amp;amp; PSD">
              <a:extLst>
                <a:ext uri="{FF2B5EF4-FFF2-40B4-BE49-F238E27FC236}">
                  <a16:creationId xmlns:a16="http://schemas.microsoft.com/office/drawing/2014/main" id="{3CD62353-99EB-4177-9F64-B3BE4FF30E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5117993"/>
              <a:ext cx="838200" cy="808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AE09DCC-C0FA-4967-A411-6AD8A132D631}"/>
              </a:ext>
            </a:extLst>
          </p:cNvPr>
          <p:cNvGrpSpPr/>
          <p:nvPr/>
        </p:nvGrpSpPr>
        <p:grpSpPr>
          <a:xfrm>
            <a:off x="3760092" y="6313298"/>
            <a:ext cx="13423015" cy="1222658"/>
            <a:chOff x="914400" y="5926736"/>
            <a:chExt cx="13423015" cy="1222658"/>
          </a:xfrm>
        </p:grpSpPr>
        <p:sp>
          <p:nvSpPr>
            <p:cNvPr id="29" name="TextBox 12">
              <a:extLst>
                <a:ext uri="{FF2B5EF4-FFF2-40B4-BE49-F238E27FC236}">
                  <a16:creationId xmlns:a16="http://schemas.microsoft.com/office/drawing/2014/main" id="{88788077-2A15-4515-8016-F54581001E69}"/>
                </a:ext>
              </a:extLst>
            </p:cNvPr>
            <p:cNvSpPr txBox="1"/>
            <p:nvPr/>
          </p:nvSpPr>
          <p:spPr>
            <a:xfrm>
              <a:off x="1992086" y="5926736"/>
              <a:ext cx="12345329" cy="11721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105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Preview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thử</a:t>
              </a:r>
              <a:endPara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5" name="Picture 2" descr="Star Icon Images | Free Vectors, Stock Photos &amp;amp;amp; PSD">
              <a:extLst>
                <a:ext uri="{FF2B5EF4-FFF2-40B4-BE49-F238E27FC236}">
                  <a16:creationId xmlns:a16="http://schemas.microsoft.com/office/drawing/2014/main" id="{FA152852-124F-462F-AA09-91420A9FC0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6340651"/>
              <a:ext cx="838200" cy="808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27406DD-C4CF-48E9-8A77-45FBDF3DF5EF}"/>
              </a:ext>
            </a:extLst>
          </p:cNvPr>
          <p:cNvGrpSpPr/>
          <p:nvPr/>
        </p:nvGrpSpPr>
        <p:grpSpPr>
          <a:xfrm>
            <a:off x="3760092" y="3807332"/>
            <a:ext cx="13412129" cy="1336168"/>
            <a:chOff x="914400" y="3420770"/>
            <a:chExt cx="13412129" cy="1336168"/>
          </a:xfrm>
        </p:grpSpPr>
        <p:sp>
          <p:nvSpPr>
            <p:cNvPr id="27" name="TextBox 12">
              <a:extLst>
                <a:ext uri="{FF2B5EF4-FFF2-40B4-BE49-F238E27FC236}">
                  <a16:creationId xmlns:a16="http://schemas.microsoft.com/office/drawing/2014/main" id="{BCCF21CA-98F9-4584-BC6C-4FDA1C8D87F0}"/>
                </a:ext>
              </a:extLst>
            </p:cNvPr>
            <p:cNvSpPr txBox="1"/>
            <p:nvPr/>
          </p:nvSpPr>
          <p:spPr>
            <a:xfrm>
              <a:off x="1981200" y="3420770"/>
              <a:ext cx="12345329" cy="11721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105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Nháy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endPara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3" name="Picture 2" descr="Star Icon Images | Free Vectors, Stock Photos &amp;amp;amp; PSD">
              <a:extLst>
                <a:ext uri="{FF2B5EF4-FFF2-40B4-BE49-F238E27FC236}">
                  <a16:creationId xmlns:a16="http://schemas.microsoft.com/office/drawing/2014/main" id="{47E10181-E100-44F3-93ED-2747CA6FF7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3784207"/>
              <a:ext cx="838200" cy="808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36" name="Object 35">
              <a:extLst>
                <a:ext uri="{FF2B5EF4-FFF2-40B4-BE49-F238E27FC236}">
                  <a16:creationId xmlns:a16="http://schemas.microsoft.com/office/drawing/2014/main" id="{39E2A235-3487-47E9-860F-B430BC04E04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61725459"/>
                </p:ext>
              </p:extLst>
            </p:nvPr>
          </p:nvGraphicFramePr>
          <p:xfrm>
            <a:off x="6690244" y="3642513"/>
            <a:ext cx="1200150" cy="1114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5" name="Bitmap Image" r:id="rId10" imgW="1200240" imgH="1114560" progId="Paint.Picture">
                    <p:embed/>
                  </p:oleObj>
                </mc:Choice>
                <mc:Fallback>
                  <p:oleObj name="Bitmap Image" r:id="rId10" imgW="1200240" imgH="1114560" progId="Paint.Picture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6690244" y="3642513"/>
                          <a:ext cx="1200150" cy="1114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0" name="Arrow: Notched Right 39">
            <a:extLst>
              <a:ext uri="{FF2B5EF4-FFF2-40B4-BE49-F238E27FC236}">
                <a16:creationId xmlns:a16="http://schemas.microsoft.com/office/drawing/2014/main" id="{4CEA3BFC-A4A7-4A05-B008-440209ACD78C}"/>
              </a:ext>
            </a:extLst>
          </p:cNvPr>
          <p:cNvSpPr/>
          <p:nvPr/>
        </p:nvSpPr>
        <p:spPr>
          <a:xfrm>
            <a:off x="305143" y="5022009"/>
            <a:ext cx="2743200" cy="1773833"/>
          </a:xfrm>
          <a:prstGeom prst="notched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Power Point 2003, 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3003918">
            <a:off x="-2517347" y="-2809284"/>
            <a:ext cx="6210571" cy="58981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3003918">
            <a:off x="13037333" y="8909904"/>
            <a:ext cx="6210571" cy="589812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7930059">
            <a:off x="11443997" y="8685982"/>
            <a:ext cx="3552430" cy="3764617"/>
          </a:xfrm>
          <a:prstGeom prst="rect">
            <a:avLst/>
          </a:prstGeom>
        </p:spPr>
      </p:pic>
      <p:sp>
        <p:nvSpPr>
          <p:cNvPr id="23" name="TextBox 12">
            <a:extLst>
              <a:ext uri="{FF2B5EF4-FFF2-40B4-BE49-F238E27FC236}">
                <a16:creationId xmlns:a16="http://schemas.microsoft.com/office/drawing/2014/main" id="{7192F76F-746F-46C3-A301-C97D43F003A5}"/>
              </a:ext>
            </a:extLst>
          </p:cNvPr>
          <p:cNvSpPr txBox="1"/>
          <p:nvPr/>
        </p:nvSpPr>
        <p:spPr>
          <a:xfrm>
            <a:off x="2590800" y="1907914"/>
            <a:ext cx="12345329" cy="1172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Kiểm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tra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kết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việc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chèn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âm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thanh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3558DB3-64F7-4906-AE22-7DB33F8CB311}"/>
              </a:ext>
            </a:extLst>
          </p:cNvPr>
          <p:cNvGrpSpPr/>
          <p:nvPr/>
        </p:nvGrpSpPr>
        <p:grpSpPr>
          <a:xfrm>
            <a:off x="5143500" y="419100"/>
            <a:ext cx="8001000" cy="1066800"/>
            <a:chOff x="4495800" y="2933700"/>
            <a:chExt cx="4768948" cy="106680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BDFC033-D0BB-43E9-85DD-568450C2001B}"/>
                </a:ext>
              </a:extLst>
            </p:cNvPr>
            <p:cNvSpPr/>
            <p:nvPr/>
          </p:nvSpPr>
          <p:spPr>
            <a:xfrm>
              <a:off x="4495800" y="2933700"/>
              <a:ext cx="4768948" cy="1066800"/>
            </a:xfrm>
            <a:custGeom>
              <a:avLst/>
              <a:gdLst>
                <a:gd name="connsiteX0" fmla="*/ 0 w 4768948"/>
                <a:gd name="connsiteY0" fmla="*/ 177804 h 1066800"/>
                <a:gd name="connsiteX1" fmla="*/ 177804 w 4768948"/>
                <a:gd name="connsiteY1" fmla="*/ 0 h 1066800"/>
                <a:gd name="connsiteX2" fmla="*/ 852415 w 4768948"/>
                <a:gd name="connsiteY2" fmla="*/ 0 h 1066800"/>
                <a:gd name="connsiteX3" fmla="*/ 1527025 w 4768948"/>
                <a:gd name="connsiteY3" fmla="*/ 0 h 1066800"/>
                <a:gd name="connsiteX4" fmla="*/ 2245769 w 4768948"/>
                <a:gd name="connsiteY4" fmla="*/ 0 h 1066800"/>
                <a:gd name="connsiteX5" fmla="*/ 2964513 w 4768948"/>
                <a:gd name="connsiteY5" fmla="*/ 0 h 1066800"/>
                <a:gd name="connsiteX6" fmla="*/ 3594990 w 4768948"/>
                <a:gd name="connsiteY6" fmla="*/ 0 h 1066800"/>
                <a:gd name="connsiteX7" fmla="*/ 4591144 w 4768948"/>
                <a:gd name="connsiteY7" fmla="*/ 0 h 1066800"/>
                <a:gd name="connsiteX8" fmla="*/ 4768948 w 4768948"/>
                <a:gd name="connsiteY8" fmla="*/ 177804 h 1066800"/>
                <a:gd name="connsiteX9" fmla="*/ 4768948 w 4768948"/>
                <a:gd name="connsiteY9" fmla="*/ 512064 h 1066800"/>
                <a:gd name="connsiteX10" fmla="*/ 4768948 w 4768948"/>
                <a:gd name="connsiteY10" fmla="*/ 888996 h 1066800"/>
                <a:gd name="connsiteX11" fmla="*/ 4591144 w 4768948"/>
                <a:gd name="connsiteY11" fmla="*/ 1066800 h 1066800"/>
                <a:gd name="connsiteX12" fmla="*/ 3960667 w 4768948"/>
                <a:gd name="connsiteY12" fmla="*/ 1066800 h 1066800"/>
                <a:gd name="connsiteX13" fmla="*/ 3286056 w 4768948"/>
                <a:gd name="connsiteY13" fmla="*/ 1066800 h 1066800"/>
                <a:gd name="connsiteX14" fmla="*/ 2699713 w 4768948"/>
                <a:gd name="connsiteY14" fmla="*/ 1066800 h 1066800"/>
                <a:gd name="connsiteX15" fmla="*/ 2157502 w 4768948"/>
                <a:gd name="connsiteY15" fmla="*/ 1066800 h 1066800"/>
                <a:gd name="connsiteX16" fmla="*/ 1659425 w 4768948"/>
                <a:gd name="connsiteY16" fmla="*/ 1066800 h 1066800"/>
                <a:gd name="connsiteX17" fmla="*/ 1161348 w 4768948"/>
                <a:gd name="connsiteY17" fmla="*/ 1066800 h 1066800"/>
                <a:gd name="connsiteX18" fmla="*/ 177804 w 4768948"/>
                <a:gd name="connsiteY18" fmla="*/ 1066800 h 1066800"/>
                <a:gd name="connsiteX19" fmla="*/ 0 w 4768948"/>
                <a:gd name="connsiteY19" fmla="*/ 888996 h 1066800"/>
                <a:gd name="connsiteX20" fmla="*/ 0 w 4768948"/>
                <a:gd name="connsiteY20" fmla="*/ 526288 h 1066800"/>
                <a:gd name="connsiteX21" fmla="*/ 0 w 4768948"/>
                <a:gd name="connsiteY21" fmla="*/ 177804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68948" h="1066800" extrusionOk="0">
                  <a:moveTo>
                    <a:pt x="0" y="177804"/>
                  </a:moveTo>
                  <a:cubicBezTo>
                    <a:pt x="17488" y="77307"/>
                    <a:pt x="64155" y="16024"/>
                    <a:pt x="177804" y="0"/>
                  </a:cubicBezTo>
                  <a:cubicBezTo>
                    <a:pt x="355611" y="21693"/>
                    <a:pt x="712385" y="178"/>
                    <a:pt x="852415" y="0"/>
                  </a:cubicBezTo>
                  <a:cubicBezTo>
                    <a:pt x="992445" y="-178"/>
                    <a:pt x="1336862" y="28683"/>
                    <a:pt x="1527025" y="0"/>
                  </a:cubicBezTo>
                  <a:cubicBezTo>
                    <a:pt x="1717188" y="-28683"/>
                    <a:pt x="1988813" y="-15693"/>
                    <a:pt x="2245769" y="0"/>
                  </a:cubicBezTo>
                  <a:cubicBezTo>
                    <a:pt x="2502725" y="15693"/>
                    <a:pt x="2681970" y="33837"/>
                    <a:pt x="2964513" y="0"/>
                  </a:cubicBezTo>
                  <a:cubicBezTo>
                    <a:pt x="3247056" y="-33837"/>
                    <a:pt x="3322441" y="17538"/>
                    <a:pt x="3594990" y="0"/>
                  </a:cubicBezTo>
                  <a:cubicBezTo>
                    <a:pt x="3867539" y="-17538"/>
                    <a:pt x="4314561" y="-5936"/>
                    <a:pt x="4591144" y="0"/>
                  </a:cubicBezTo>
                  <a:cubicBezTo>
                    <a:pt x="4696808" y="-22226"/>
                    <a:pt x="4766607" y="75928"/>
                    <a:pt x="4768948" y="177804"/>
                  </a:cubicBezTo>
                  <a:cubicBezTo>
                    <a:pt x="4753095" y="249970"/>
                    <a:pt x="4763978" y="387868"/>
                    <a:pt x="4768948" y="512064"/>
                  </a:cubicBezTo>
                  <a:cubicBezTo>
                    <a:pt x="4773918" y="636260"/>
                    <a:pt x="4762401" y="798232"/>
                    <a:pt x="4768948" y="888996"/>
                  </a:cubicBezTo>
                  <a:cubicBezTo>
                    <a:pt x="4766944" y="989440"/>
                    <a:pt x="4686319" y="1073322"/>
                    <a:pt x="4591144" y="1066800"/>
                  </a:cubicBezTo>
                  <a:cubicBezTo>
                    <a:pt x="4314773" y="1076706"/>
                    <a:pt x="4105637" y="1044476"/>
                    <a:pt x="3960667" y="1066800"/>
                  </a:cubicBezTo>
                  <a:cubicBezTo>
                    <a:pt x="3815697" y="1089124"/>
                    <a:pt x="3428631" y="1067374"/>
                    <a:pt x="3286056" y="1066800"/>
                  </a:cubicBezTo>
                  <a:cubicBezTo>
                    <a:pt x="3143481" y="1066226"/>
                    <a:pt x="2986846" y="1038436"/>
                    <a:pt x="2699713" y="1066800"/>
                  </a:cubicBezTo>
                  <a:cubicBezTo>
                    <a:pt x="2412580" y="1095164"/>
                    <a:pt x="2315309" y="1088127"/>
                    <a:pt x="2157502" y="1066800"/>
                  </a:cubicBezTo>
                  <a:cubicBezTo>
                    <a:pt x="1999695" y="1045473"/>
                    <a:pt x="1776570" y="1060303"/>
                    <a:pt x="1659425" y="1066800"/>
                  </a:cubicBezTo>
                  <a:cubicBezTo>
                    <a:pt x="1542280" y="1073297"/>
                    <a:pt x="1376348" y="1080012"/>
                    <a:pt x="1161348" y="1066800"/>
                  </a:cubicBezTo>
                  <a:cubicBezTo>
                    <a:pt x="946348" y="1053588"/>
                    <a:pt x="465972" y="1053106"/>
                    <a:pt x="177804" y="1066800"/>
                  </a:cubicBezTo>
                  <a:cubicBezTo>
                    <a:pt x="71038" y="1069071"/>
                    <a:pt x="-15421" y="989500"/>
                    <a:pt x="0" y="888996"/>
                  </a:cubicBezTo>
                  <a:cubicBezTo>
                    <a:pt x="-17353" y="715768"/>
                    <a:pt x="5363" y="672099"/>
                    <a:pt x="0" y="526288"/>
                  </a:cubicBezTo>
                  <a:cubicBezTo>
                    <a:pt x="-5363" y="380477"/>
                    <a:pt x="12208" y="303366"/>
                    <a:pt x="0" y="177804"/>
                  </a:cubicBezTo>
                  <a:close/>
                </a:path>
              </a:pathLst>
            </a:custGeom>
            <a:noFill/>
            <a:ln>
              <a:extLst>
                <a:ext uri="{C807C97D-BFC1-408E-A445-0C87EB9F89A2}">
                  <ask:lineSketchStyleProps xmlns:ask="http://schemas.microsoft.com/office/drawing/2018/sketchyshapes" xmlns="" sd="217964555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DC2BFB5-F028-4F74-B882-623F28814996}"/>
                </a:ext>
              </a:extLst>
            </p:cNvPr>
            <p:cNvSpPr txBox="1"/>
            <p:nvPr/>
          </p:nvSpPr>
          <p:spPr>
            <a:xfrm>
              <a:off x="4859148" y="3082379"/>
              <a:ext cx="42233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HOẠT ĐỘNG CƠ BẢN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21C9FC2-F4B6-4B97-BC58-46B0DBE4A646}"/>
              </a:ext>
            </a:extLst>
          </p:cNvPr>
          <p:cNvGrpSpPr/>
          <p:nvPr/>
        </p:nvGrpSpPr>
        <p:grpSpPr>
          <a:xfrm>
            <a:off x="3760092" y="5143500"/>
            <a:ext cx="13423015" cy="1172180"/>
            <a:chOff x="914400" y="4756938"/>
            <a:chExt cx="13423015" cy="1172180"/>
          </a:xfrm>
        </p:grpSpPr>
        <p:sp>
          <p:nvSpPr>
            <p:cNvPr id="28" name="TextBox 12">
              <a:extLst>
                <a:ext uri="{FF2B5EF4-FFF2-40B4-BE49-F238E27FC236}">
                  <a16:creationId xmlns:a16="http://schemas.microsoft.com/office/drawing/2014/main" id="{E2678017-20A5-4899-A63F-20E4D9428251}"/>
                </a:ext>
              </a:extLst>
            </p:cNvPr>
            <p:cNvSpPr txBox="1"/>
            <p:nvPr/>
          </p:nvSpPr>
          <p:spPr>
            <a:xfrm>
              <a:off x="1992086" y="4756938"/>
              <a:ext cx="12345329" cy="11721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105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Playback</a:t>
              </a:r>
            </a:p>
          </p:txBody>
        </p:sp>
        <p:pic>
          <p:nvPicPr>
            <p:cNvPr id="29" name="Picture 2" descr="Star Icon Images | Free Vectors, Stock Photos &amp;amp;amp; PSD">
              <a:extLst>
                <a:ext uri="{FF2B5EF4-FFF2-40B4-BE49-F238E27FC236}">
                  <a16:creationId xmlns:a16="http://schemas.microsoft.com/office/drawing/2014/main" id="{15F26B3E-B0D2-40FE-AEA5-5972AAA11D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5117993"/>
              <a:ext cx="838200" cy="808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6710B11-2BEA-4659-8729-71BD22E2C9E3}"/>
              </a:ext>
            </a:extLst>
          </p:cNvPr>
          <p:cNvGrpSpPr/>
          <p:nvPr/>
        </p:nvGrpSpPr>
        <p:grpSpPr>
          <a:xfrm>
            <a:off x="3760092" y="6313298"/>
            <a:ext cx="13423015" cy="1222658"/>
            <a:chOff x="914400" y="5926736"/>
            <a:chExt cx="13423015" cy="1222658"/>
          </a:xfrm>
        </p:grpSpPr>
        <p:sp>
          <p:nvSpPr>
            <p:cNvPr id="31" name="TextBox 12">
              <a:extLst>
                <a:ext uri="{FF2B5EF4-FFF2-40B4-BE49-F238E27FC236}">
                  <a16:creationId xmlns:a16="http://schemas.microsoft.com/office/drawing/2014/main" id="{4833B4C7-A651-4C1D-B2FF-0922CE2DBA55}"/>
                </a:ext>
              </a:extLst>
            </p:cNvPr>
            <p:cNvSpPr txBox="1"/>
            <p:nvPr/>
          </p:nvSpPr>
          <p:spPr>
            <a:xfrm>
              <a:off x="1992086" y="5926736"/>
              <a:ext cx="12345329" cy="11721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105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Play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thử</a:t>
              </a:r>
              <a:endPara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2" descr="Star Icon Images | Free Vectors, Stock Photos &amp;amp;amp; PSD">
              <a:extLst>
                <a:ext uri="{FF2B5EF4-FFF2-40B4-BE49-F238E27FC236}">
                  <a16:creationId xmlns:a16="http://schemas.microsoft.com/office/drawing/2014/main" id="{C0393908-5B08-4D09-885A-0064A21650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6340651"/>
              <a:ext cx="838200" cy="808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BF85B73-6B6F-4788-99BD-755E1E5E87D3}"/>
              </a:ext>
            </a:extLst>
          </p:cNvPr>
          <p:cNvGrpSpPr/>
          <p:nvPr/>
        </p:nvGrpSpPr>
        <p:grpSpPr>
          <a:xfrm>
            <a:off x="3760092" y="3807332"/>
            <a:ext cx="13412129" cy="1336168"/>
            <a:chOff x="914400" y="3420770"/>
            <a:chExt cx="13412129" cy="1336168"/>
          </a:xfrm>
        </p:grpSpPr>
        <p:sp>
          <p:nvSpPr>
            <p:cNvPr id="34" name="TextBox 12">
              <a:extLst>
                <a:ext uri="{FF2B5EF4-FFF2-40B4-BE49-F238E27FC236}">
                  <a16:creationId xmlns:a16="http://schemas.microsoft.com/office/drawing/2014/main" id="{76C4EDEF-FD67-403C-870C-486001EE6B27}"/>
                </a:ext>
              </a:extLst>
            </p:cNvPr>
            <p:cNvSpPr txBox="1"/>
            <p:nvPr/>
          </p:nvSpPr>
          <p:spPr>
            <a:xfrm>
              <a:off x="1981200" y="3420770"/>
              <a:ext cx="12345329" cy="11721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105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Nháy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endPara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5" name="Picture 2" descr="Star Icon Images | Free Vectors, Stock Photos &amp;amp;amp; PSD">
              <a:extLst>
                <a:ext uri="{FF2B5EF4-FFF2-40B4-BE49-F238E27FC236}">
                  <a16:creationId xmlns:a16="http://schemas.microsoft.com/office/drawing/2014/main" id="{B08C56E6-CB8A-4B81-B266-E6266CC01F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3784207"/>
              <a:ext cx="838200" cy="808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36" name="Object 35">
              <a:extLst>
                <a:ext uri="{FF2B5EF4-FFF2-40B4-BE49-F238E27FC236}">
                  <a16:creationId xmlns:a16="http://schemas.microsoft.com/office/drawing/2014/main" id="{30259439-0146-4050-BB72-F05D47F1083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65965139"/>
                </p:ext>
              </p:extLst>
            </p:nvPr>
          </p:nvGraphicFramePr>
          <p:xfrm>
            <a:off x="6690244" y="3642513"/>
            <a:ext cx="1200150" cy="1114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9" name="Bitmap Image" r:id="rId10" imgW="1200240" imgH="1114560" progId="Paint.Picture">
                    <p:embed/>
                  </p:oleObj>
                </mc:Choice>
                <mc:Fallback>
                  <p:oleObj name="Bitmap Image" r:id="rId10" imgW="1200240" imgH="1114560" progId="Paint.Picture">
                    <p:embed/>
                    <p:pic>
                      <p:nvPicPr>
                        <p:cNvPr id="36" name="Object 35">
                          <a:extLst>
                            <a:ext uri="{FF2B5EF4-FFF2-40B4-BE49-F238E27FC236}">
                              <a16:creationId xmlns:a16="http://schemas.microsoft.com/office/drawing/2014/main" id="{39E2A235-3487-47E9-860F-B430BC04E04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6690244" y="3642513"/>
                          <a:ext cx="1200150" cy="1114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7" name="Arrow: Notched Right 36">
            <a:extLst>
              <a:ext uri="{FF2B5EF4-FFF2-40B4-BE49-F238E27FC236}">
                <a16:creationId xmlns:a16="http://schemas.microsoft.com/office/drawing/2014/main" id="{832F6DB3-DA5C-45EB-8D5D-DD6984208383}"/>
              </a:ext>
            </a:extLst>
          </p:cNvPr>
          <p:cNvSpPr/>
          <p:nvPr/>
        </p:nvSpPr>
        <p:spPr>
          <a:xfrm>
            <a:off x="305143" y="5022009"/>
            <a:ext cx="2743200" cy="1773833"/>
          </a:xfrm>
          <a:prstGeom prst="notched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Power Point 2010, 2016,..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9" name="Picture 47" descr="welcome back to school - Fun boy and girl with satchels go to school Stock  Vector Image &amp;amp;amp; Art - Alamy">
            <a:extLst>
              <a:ext uri="{FF2B5EF4-FFF2-40B4-BE49-F238E27FC236}">
                <a16:creationId xmlns:a16="http://schemas.microsoft.com/office/drawing/2014/main" id="{898A07AB-2E6E-48E0-A770-75B3DC3250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46"/>
          <a:stretch/>
        </p:blipFill>
        <p:spPr bwMode="auto">
          <a:xfrm>
            <a:off x="1219200" y="542837"/>
            <a:ext cx="15544800" cy="920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ui-Den-Truong-Nhom-Hoa-Tay">
            <a:hlinkClick r:id="" action="ppaction://media"/>
            <a:extLst>
              <a:ext uri="{FF2B5EF4-FFF2-40B4-BE49-F238E27FC236}">
                <a16:creationId xmlns:a16="http://schemas.microsoft.com/office/drawing/2014/main" id="{CC0FB3CE-51F1-41F3-B6C3-F21DA531B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78200" y="10287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8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693265" y="-4311564"/>
            <a:ext cx="7189470" cy="682777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8258873">
            <a:off x="-4258846" y="6894031"/>
            <a:ext cx="10575092" cy="905612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673193" y="1156428"/>
            <a:ext cx="2329549" cy="1907470"/>
          </a:xfrm>
          <a:prstGeom prst="rect">
            <a:avLst/>
          </a:prstGeom>
        </p:spPr>
      </p:pic>
      <p:pic>
        <p:nvPicPr>
          <p:cNvPr id="7170" name="Picture 2" descr="Happy girl using computer Royalty Free Vector Image">
            <a:extLst>
              <a:ext uri="{FF2B5EF4-FFF2-40B4-BE49-F238E27FC236}">
                <a16:creationId xmlns:a16="http://schemas.microsoft.com/office/drawing/2014/main" id="{CB0C6F6F-05BF-4111-911B-AE87A6E9BB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3"/>
          <a:stretch/>
        </p:blipFill>
        <p:spPr bwMode="auto">
          <a:xfrm>
            <a:off x="13286377" y="6591300"/>
            <a:ext cx="5077823" cy="353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4716B38-9118-406E-80CB-9583136E2673}"/>
              </a:ext>
            </a:extLst>
          </p:cNvPr>
          <p:cNvGrpSpPr/>
          <p:nvPr/>
        </p:nvGrpSpPr>
        <p:grpSpPr>
          <a:xfrm>
            <a:off x="5143500" y="419100"/>
            <a:ext cx="8877299" cy="1066800"/>
            <a:chOff x="4495800" y="2933700"/>
            <a:chExt cx="5291261" cy="106680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D41BAB6-7BD0-459E-A0CA-B6BB286CAFC3}"/>
                </a:ext>
              </a:extLst>
            </p:cNvPr>
            <p:cNvSpPr/>
            <p:nvPr/>
          </p:nvSpPr>
          <p:spPr>
            <a:xfrm>
              <a:off x="4495800" y="2933700"/>
              <a:ext cx="5291261" cy="1066800"/>
            </a:xfrm>
            <a:custGeom>
              <a:avLst/>
              <a:gdLst>
                <a:gd name="connsiteX0" fmla="*/ 0 w 5291261"/>
                <a:gd name="connsiteY0" fmla="*/ 177804 h 1066800"/>
                <a:gd name="connsiteX1" fmla="*/ 177804 w 5291261"/>
                <a:gd name="connsiteY1" fmla="*/ 0 h 1066800"/>
                <a:gd name="connsiteX2" fmla="*/ 844117 w 5291261"/>
                <a:gd name="connsiteY2" fmla="*/ 0 h 1066800"/>
                <a:gd name="connsiteX3" fmla="*/ 1510430 w 5291261"/>
                <a:gd name="connsiteY3" fmla="*/ 0 h 1066800"/>
                <a:gd name="connsiteX4" fmla="*/ 2226100 w 5291261"/>
                <a:gd name="connsiteY4" fmla="*/ 0 h 1066800"/>
                <a:gd name="connsiteX5" fmla="*/ 2941770 w 5291261"/>
                <a:gd name="connsiteY5" fmla="*/ 0 h 1066800"/>
                <a:gd name="connsiteX6" fmla="*/ 3558726 w 5291261"/>
                <a:gd name="connsiteY6" fmla="*/ 0 h 1066800"/>
                <a:gd name="connsiteX7" fmla="*/ 4225039 w 5291261"/>
                <a:gd name="connsiteY7" fmla="*/ 0 h 1066800"/>
                <a:gd name="connsiteX8" fmla="*/ 5113457 w 5291261"/>
                <a:gd name="connsiteY8" fmla="*/ 0 h 1066800"/>
                <a:gd name="connsiteX9" fmla="*/ 5291261 w 5291261"/>
                <a:gd name="connsiteY9" fmla="*/ 177804 h 1066800"/>
                <a:gd name="connsiteX10" fmla="*/ 5291261 w 5291261"/>
                <a:gd name="connsiteY10" fmla="*/ 533400 h 1066800"/>
                <a:gd name="connsiteX11" fmla="*/ 5291261 w 5291261"/>
                <a:gd name="connsiteY11" fmla="*/ 888996 h 1066800"/>
                <a:gd name="connsiteX12" fmla="*/ 5113457 w 5291261"/>
                <a:gd name="connsiteY12" fmla="*/ 1066800 h 1066800"/>
                <a:gd name="connsiteX13" fmla="*/ 4644570 w 5291261"/>
                <a:gd name="connsiteY13" fmla="*/ 1066800 h 1066800"/>
                <a:gd name="connsiteX14" fmla="*/ 4076970 w 5291261"/>
                <a:gd name="connsiteY14" fmla="*/ 1066800 h 1066800"/>
                <a:gd name="connsiteX15" fmla="*/ 3558726 w 5291261"/>
                <a:gd name="connsiteY15" fmla="*/ 1066800 h 1066800"/>
                <a:gd name="connsiteX16" fmla="*/ 3089839 w 5291261"/>
                <a:gd name="connsiteY16" fmla="*/ 1066800 h 1066800"/>
                <a:gd name="connsiteX17" fmla="*/ 2620952 w 5291261"/>
                <a:gd name="connsiteY17" fmla="*/ 1066800 h 1066800"/>
                <a:gd name="connsiteX18" fmla="*/ 1954639 w 5291261"/>
                <a:gd name="connsiteY18" fmla="*/ 1066800 h 1066800"/>
                <a:gd name="connsiteX19" fmla="*/ 1387039 w 5291261"/>
                <a:gd name="connsiteY19" fmla="*/ 1066800 h 1066800"/>
                <a:gd name="connsiteX20" fmla="*/ 770082 w 5291261"/>
                <a:gd name="connsiteY20" fmla="*/ 1066800 h 1066800"/>
                <a:gd name="connsiteX21" fmla="*/ 177804 w 5291261"/>
                <a:gd name="connsiteY21" fmla="*/ 1066800 h 1066800"/>
                <a:gd name="connsiteX22" fmla="*/ 0 w 5291261"/>
                <a:gd name="connsiteY22" fmla="*/ 888996 h 1066800"/>
                <a:gd name="connsiteX23" fmla="*/ 0 w 5291261"/>
                <a:gd name="connsiteY23" fmla="*/ 554736 h 1066800"/>
                <a:gd name="connsiteX24" fmla="*/ 0 w 5291261"/>
                <a:gd name="connsiteY24" fmla="*/ 177804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91261" h="1066800" extrusionOk="0">
                  <a:moveTo>
                    <a:pt x="0" y="177804"/>
                  </a:moveTo>
                  <a:cubicBezTo>
                    <a:pt x="17488" y="77307"/>
                    <a:pt x="64155" y="16024"/>
                    <a:pt x="177804" y="0"/>
                  </a:cubicBezTo>
                  <a:cubicBezTo>
                    <a:pt x="342471" y="21652"/>
                    <a:pt x="561038" y="-32386"/>
                    <a:pt x="844117" y="0"/>
                  </a:cubicBezTo>
                  <a:cubicBezTo>
                    <a:pt x="1127196" y="32386"/>
                    <a:pt x="1296067" y="-26561"/>
                    <a:pt x="1510430" y="0"/>
                  </a:cubicBezTo>
                  <a:cubicBezTo>
                    <a:pt x="1724793" y="26561"/>
                    <a:pt x="1944583" y="-31480"/>
                    <a:pt x="2226100" y="0"/>
                  </a:cubicBezTo>
                  <a:cubicBezTo>
                    <a:pt x="2507617" y="31480"/>
                    <a:pt x="2653349" y="20523"/>
                    <a:pt x="2941770" y="0"/>
                  </a:cubicBezTo>
                  <a:cubicBezTo>
                    <a:pt x="3230191" y="-20523"/>
                    <a:pt x="3251717" y="20242"/>
                    <a:pt x="3558726" y="0"/>
                  </a:cubicBezTo>
                  <a:cubicBezTo>
                    <a:pt x="3865735" y="-20242"/>
                    <a:pt x="4016946" y="454"/>
                    <a:pt x="4225039" y="0"/>
                  </a:cubicBezTo>
                  <a:cubicBezTo>
                    <a:pt x="4433132" y="-454"/>
                    <a:pt x="4911216" y="21479"/>
                    <a:pt x="5113457" y="0"/>
                  </a:cubicBezTo>
                  <a:cubicBezTo>
                    <a:pt x="5197513" y="14559"/>
                    <a:pt x="5309691" y="83403"/>
                    <a:pt x="5291261" y="177804"/>
                  </a:cubicBezTo>
                  <a:cubicBezTo>
                    <a:pt x="5281783" y="294674"/>
                    <a:pt x="5303339" y="357549"/>
                    <a:pt x="5291261" y="533400"/>
                  </a:cubicBezTo>
                  <a:cubicBezTo>
                    <a:pt x="5279183" y="709251"/>
                    <a:pt x="5284867" y="736525"/>
                    <a:pt x="5291261" y="888996"/>
                  </a:cubicBezTo>
                  <a:cubicBezTo>
                    <a:pt x="5299513" y="979976"/>
                    <a:pt x="5225028" y="1071921"/>
                    <a:pt x="5113457" y="1066800"/>
                  </a:cubicBezTo>
                  <a:cubicBezTo>
                    <a:pt x="5009699" y="1070288"/>
                    <a:pt x="4810771" y="1078112"/>
                    <a:pt x="4644570" y="1066800"/>
                  </a:cubicBezTo>
                  <a:cubicBezTo>
                    <a:pt x="4478369" y="1055488"/>
                    <a:pt x="4239981" y="1066465"/>
                    <a:pt x="4076970" y="1066800"/>
                  </a:cubicBezTo>
                  <a:cubicBezTo>
                    <a:pt x="3913959" y="1067135"/>
                    <a:pt x="3713295" y="1056877"/>
                    <a:pt x="3558726" y="1066800"/>
                  </a:cubicBezTo>
                  <a:cubicBezTo>
                    <a:pt x="3404157" y="1076723"/>
                    <a:pt x="3211556" y="1068211"/>
                    <a:pt x="3089839" y="1066800"/>
                  </a:cubicBezTo>
                  <a:cubicBezTo>
                    <a:pt x="2968122" y="1065389"/>
                    <a:pt x="2775442" y="1061684"/>
                    <a:pt x="2620952" y="1066800"/>
                  </a:cubicBezTo>
                  <a:cubicBezTo>
                    <a:pt x="2466462" y="1071916"/>
                    <a:pt x="2103409" y="1079015"/>
                    <a:pt x="1954639" y="1066800"/>
                  </a:cubicBezTo>
                  <a:cubicBezTo>
                    <a:pt x="1805869" y="1054585"/>
                    <a:pt x="1557012" y="1066954"/>
                    <a:pt x="1387039" y="1066800"/>
                  </a:cubicBezTo>
                  <a:cubicBezTo>
                    <a:pt x="1217066" y="1066646"/>
                    <a:pt x="1008440" y="1053777"/>
                    <a:pt x="770082" y="1066800"/>
                  </a:cubicBezTo>
                  <a:cubicBezTo>
                    <a:pt x="531724" y="1079823"/>
                    <a:pt x="409798" y="1054056"/>
                    <a:pt x="177804" y="1066800"/>
                  </a:cubicBezTo>
                  <a:cubicBezTo>
                    <a:pt x="92468" y="1073330"/>
                    <a:pt x="14608" y="997452"/>
                    <a:pt x="0" y="888996"/>
                  </a:cubicBezTo>
                  <a:cubicBezTo>
                    <a:pt x="10261" y="755426"/>
                    <a:pt x="-62" y="689742"/>
                    <a:pt x="0" y="554736"/>
                  </a:cubicBezTo>
                  <a:cubicBezTo>
                    <a:pt x="62" y="419730"/>
                    <a:pt x="-1612" y="304277"/>
                    <a:pt x="0" y="177804"/>
                  </a:cubicBezTo>
                  <a:close/>
                </a:path>
              </a:pathLst>
            </a:custGeom>
            <a:noFill/>
            <a:ln>
              <a:extLst>
                <a:ext uri="{C807C97D-BFC1-408E-A445-0C87EB9F89A2}">
                  <ask:lineSketchStyleProps xmlns:ask="http://schemas.microsoft.com/office/drawing/2018/sketchyshapes" xmlns="" sd="217964555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39DFE1-02E8-4D99-96EB-6B6E100B8926}"/>
                </a:ext>
              </a:extLst>
            </p:cNvPr>
            <p:cNvSpPr txBox="1"/>
            <p:nvPr/>
          </p:nvSpPr>
          <p:spPr>
            <a:xfrm>
              <a:off x="4859147" y="3082379"/>
              <a:ext cx="480589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HOẠT ĐỘNG THỰC HÀNH</a:t>
              </a:r>
            </a:p>
          </p:txBody>
        </p:sp>
      </p:grpSp>
      <p:sp>
        <p:nvSpPr>
          <p:cNvPr id="16" name="TextBox 12">
            <a:extLst>
              <a:ext uri="{FF2B5EF4-FFF2-40B4-BE49-F238E27FC236}">
                <a16:creationId xmlns:a16="http://schemas.microsoft.com/office/drawing/2014/main" id="{72CE43EE-472E-454A-A8FE-CF07B2EF624F}"/>
              </a:ext>
            </a:extLst>
          </p:cNvPr>
          <p:cNvSpPr txBox="1"/>
          <p:nvPr/>
        </p:nvSpPr>
        <p:spPr>
          <a:xfrm>
            <a:off x="1143000" y="1654536"/>
            <a:ext cx="15315221" cy="5205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0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ts val="10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0" marR="0" lvl="0" indent="0" defTabSz="914400" rtl="0" eaLnBrk="1" fontAlgn="auto" latinLnBrk="0" hangingPunct="1">
              <a:lnSpc>
                <a:spcPts val="10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ts val="10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Sau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469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ÂM NHẠC - NGÔN NGỮ KẾT NỐI - Hệ Thống Mầm Non Phương Minh">
            <a:extLst>
              <a:ext uri="{FF2B5EF4-FFF2-40B4-BE49-F238E27FC236}">
                <a16:creationId xmlns:a16="http://schemas.microsoft.com/office/drawing/2014/main" id="{C9221F80-E266-4F31-8981-C8B92C635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77522" y="1638300"/>
            <a:ext cx="13532955" cy="835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B46B86D7-6C41-41D6-9351-D8E34C817513}"/>
              </a:ext>
            </a:extLst>
          </p:cNvPr>
          <p:cNvSpPr txBox="1"/>
          <p:nvPr/>
        </p:nvSpPr>
        <p:spPr>
          <a:xfrm>
            <a:off x="3200400" y="19957"/>
            <a:ext cx="12345329" cy="1229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hát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yêu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thích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Isadora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736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ạy hát: &amp;amp;quot;Em yêu trường em&amp;amp;quot; của nhạc sĩ Hoàng Vân - Mầm non 3-2">
            <a:extLst>
              <a:ext uri="{FF2B5EF4-FFF2-40B4-BE49-F238E27FC236}">
                <a16:creationId xmlns:a16="http://schemas.microsoft.com/office/drawing/2014/main" id="{74ED8B5E-A094-4D55-8204-9559D1220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0" y="0"/>
            <a:ext cx="18266229" cy="1027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120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7685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4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701374" y="4126812"/>
            <a:ext cx="10575092" cy="90561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209139" y="-2508537"/>
            <a:ext cx="9674990" cy="765203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981782" y="5569331"/>
            <a:ext cx="4924974" cy="52191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110191" y="1317481"/>
            <a:ext cx="9836262" cy="78542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988920" y="1028700"/>
            <a:ext cx="2598733" cy="21278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6B17D2-C2C5-42BF-A8A9-E4C1C4C35F19}"/>
              </a:ext>
            </a:extLst>
          </p:cNvPr>
          <p:cNvSpPr txBox="1"/>
          <p:nvPr/>
        </p:nvSpPr>
        <p:spPr>
          <a:xfrm>
            <a:off x="4906039" y="4083925"/>
            <a:ext cx="82445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err="1">
                <a:solidFill>
                  <a:srgbClr val="002060"/>
                </a:solidFill>
                <a:latin typeface="UTM Erie Black" panose="02040603050506020204" pitchFamily="18" charset="0"/>
              </a:rPr>
              <a:t>Khởi</a:t>
            </a:r>
            <a:r>
              <a:rPr lang="en-US" sz="11500" b="1" dirty="0">
                <a:solidFill>
                  <a:srgbClr val="002060"/>
                </a:solidFill>
                <a:latin typeface="UTM Erie Black" panose="02040603050506020204" pitchFamily="18" charset="0"/>
              </a:rPr>
              <a:t> </a:t>
            </a:r>
            <a:r>
              <a:rPr lang="en-US" sz="11500" b="1" dirty="0" err="1">
                <a:solidFill>
                  <a:srgbClr val="002060"/>
                </a:solidFill>
                <a:latin typeface="UTM Erie Black" panose="02040603050506020204" pitchFamily="18" charset="0"/>
              </a:rPr>
              <a:t>động</a:t>
            </a:r>
            <a:endParaRPr lang="en-US" sz="11500" b="1" dirty="0">
              <a:solidFill>
                <a:srgbClr val="002060"/>
              </a:solidFill>
              <a:latin typeface="UTM Erie Black" panose="020406030505060202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4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701374" y="4126812"/>
            <a:ext cx="10575092" cy="90561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209139" y="-2508537"/>
            <a:ext cx="9674990" cy="765203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981782" y="5569331"/>
            <a:ext cx="4924974" cy="52191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110191" y="1317481"/>
            <a:ext cx="9836262" cy="78542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988920" y="1028700"/>
            <a:ext cx="2598733" cy="21278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6B17D2-C2C5-42BF-A8A9-E4C1C4C35F19}"/>
              </a:ext>
            </a:extLst>
          </p:cNvPr>
          <p:cNvSpPr txBox="1"/>
          <p:nvPr/>
        </p:nvSpPr>
        <p:spPr>
          <a:xfrm>
            <a:off x="4319776" y="4444661"/>
            <a:ext cx="923522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rie Black" panose="02040603050506020204" pitchFamily="18" charset="0"/>
                <a:ea typeface="+mn-ea"/>
                <a:cs typeface="+mn-cs"/>
              </a:rPr>
              <a:t>Thanks you</a:t>
            </a:r>
          </a:p>
        </p:txBody>
      </p:sp>
    </p:spTree>
    <p:extLst>
      <p:ext uri="{BB962C8B-B14F-4D97-AF65-F5344CB8AC3E}">
        <p14:creationId xmlns:p14="http://schemas.microsoft.com/office/powerpoint/2010/main" val="1796762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iết Kế Nền Vườn Mùa Thu, Phim Hoạt Hình, Mùa Thu, Vườn Hình nền Vector để  tải xuống miễn phí">
            <a:extLst>
              <a:ext uri="{FF2B5EF4-FFF2-40B4-BE49-F238E27FC236}">
                <a16:creationId xmlns:a16="http://schemas.microsoft.com/office/drawing/2014/main" id="{A8859B8D-2FFF-438C-96A1-F0CF2127B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ig GIF on Behance">
            <a:extLst>
              <a:ext uri="{FF2B5EF4-FFF2-40B4-BE49-F238E27FC236}">
                <a16:creationId xmlns:a16="http://schemas.microsoft.com/office/drawing/2014/main" id="{660AF2A8-25D1-4001-8AAE-8C3A0068DA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97840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nimated Bird GIFs | Tenor">
            <a:extLst>
              <a:ext uri="{FF2B5EF4-FFF2-40B4-BE49-F238E27FC236}">
                <a16:creationId xmlns:a16="http://schemas.microsoft.com/office/drawing/2014/main" id="{80850CA0-54C5-4808-8964-B5552DEC2E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38300"/>
            <a:ext cx="2095500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farm theme | Baamboozle">
            <a:extLst>
              <a:ext uri="{FF2B5EF4-FFF2-40B4-BE49-F238E27FC236}">
                <a16:creationId xmlns:a16="http://schemas.microsoft.com/office/drawing/2014/main" id="{24D34B55-27DE-4B40-B73E-5F67C82B6C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9911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Premium Vector | Cute chicken cartoon waving">
            <a:extLst>
              <a:ext uri="{FF2B5EF4-FFF2-40B4-BE49-F238E27FC236}">
                <a16:creationId xmlns:a16="http://schemas.microsoft.com/office/drawing/2014/main" id="{F80170C2-36C3-43CD-B4BB-6D7F73B56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0" y="3987800"/>
            <a:ext cx="1981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ếng Gà Con-nhacchuonghay.info">
            <a:hlinkClick r:id="" action="ppaction://media"/>
            <a:extLst>
              <a:ext uri="{FF2B5EF4-FFF2-40B4-BE49-F238E27FC236}">
                <a16:creationId xmlns:a16="http://schemas.microsoft.com/office/drawing/2014/main" id="{5DEC9142-5F8B-4432-8B2B-F580D9D099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181600" y="-800100"/>
            <a:ext cx="609600" cy="609600"/>
          </a:xfrm>
          <a:prstGeom prst="rect">
            <a:avLst/>
          </a:prstGeom>
        </p:spPr>
      </p:pic>
      <p:pic>
        <p:nvPicPr>
          <p:cNvPr id="3" name="Tiếng con lợn-nhacchuonghay.info">
            <a:hlinkClick r:id="" action="ppaction://media"/>
            <a:extLst>
              <a:ext uri="{FF2B5EF4-FFF2-40B4-BE49-F238E27FC236}">
                <a16:creationId xmlns:a16="http://schemas.microsoft.com/office/drawing/2014/main" id="{8534C312-7F4F-42DA-A9F0-12A7CEEB30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400800" y="-704850"/>
            <a:ext cx="609600" cy="609600"/>
          </a:xfrm>
          <a:prstGeom prst="rect">
            <a:avLst/>
          </a:prstGeom>
        </p:spPr>
      </p:pic>
      <p:pic>
        <p:nvPicPr>
          <p:cNvPr id="4" name="Tiếng Bò Rống-nhacchuonghay.info">
            <a:hlinkClick r:id="" action="ppaction://media"/>
            <a:extLst>
              <a:ext uri="{FF2B5EF4-FFF2-40B4-BE49-F238E27FC236}">
                <a16:creationId xmlns:a16="http://schemas.microsoft.com/office/drawing/2014/main" id="{C92C0068-6848-480D-93E2-54F22EEE4B1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620000" y="-863600"/>
            <a:ext cx="609600" cy="609600"/>
          </a:xfrm>
          <a:prstGeom prst="rect">
            <a:avLst/>
          </a:prstGeom>
        </p:spPr>
      </p:pic>
      <p:pic>
        <p:nvPicPr>
          <p:cNvPr id="5" name="Birds Singing-nhacchuonghay.info">
            <a:hlinkClick r:id="" action="ppaction://media"/>
            <a:extLst>
              <a:ext uri="{FF2B5EF4-FFF2-40B4-BE49-F238E27FC236}">
                <a16:creationId xmlns:a16="http://schemas.microsoft.com/office/drawing/2014/main" id="{F312F927-FDAA-401B-8EDA-65C53ECE0A1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100457" y="-1741714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5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75521 -0.15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0" y="-75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2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1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1">
            <a:extLst>
              <a:ext uri="{FF2B5EF4-FFF2-40B4-BE49-F238E27FC236}">
                <a16:creationId xmlns:a16="http://schemas.microsoft.com/office/drawing/2014/main" id="{D2B7D654-A813-45F9-BE19-B735DD6DA673}"/>
              </a:ext>
            </a:extLst>
          </p:cNvPr>
          <p:cNvGrpSpPr/>
          <p:nvPr/>
        </p:nvGrpSpPr>
        <p:grpSpPr>
          <a:xfrm>
            <a:off x="14972765" y="5665818"/>
            <a:ext cx="3315235" cy="4561652"/>
            <a:chOff x="6991729" y="2078801"/>
            <a:chExt cx="3315235" cy="4561652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52" name="Freeform: Shape 37">
              <a:extLst>
                <a:ext uri="{FF2B5EF4-FFF2-40B4-BE49-F238E27FC236}">
                  <a16:creationId xmlns:a16="http://schemas.microsoft.com/office/drawing/2014/main" id="{57F0FB68-68FF-4F86-A145-952F6DC2C44F}"/>
                </a:ext>
              </a:extLst>
            </p:cNvPr>
            <p:cNvSpPr/>
            <p:nvPr/>
          </p:nvSpPr>
          <p:spPr bwMode="auto">
            <a:xfrm>
              <a:off x="7948670" y="2078801"/>
              <a:ext cx="722302" cy="590386"/>
            </a:xfrm>
            <a:custGeom>
              <a:avLst/>
              <a:gdLst>
                <a:gd name="T0" fmla="*/ 442 w 501"/>
                <a:gd name="T1" fmla="*/ 374 h 409"/>
                <a:gd name="T2" fmla="*/ 168 w 501"/>
                <a:gd name="T3" fmla="*/ 264 h 409"/>
                <a:gd name="T4" fmla="*/ 0 w 501"/>
                <a:gd name="T5" fmla="*/ 7 h 409"/>
                <a:gd name="T6" fmla="*/ 451 w 501"/>
                <a:gd name="T7" fmla="*/ 171 h 409"/>
                <a:gd name="T8" fmla="*/ 463 w 501"/>
                <a:gd name="T9" fmla="*/ 357 h 409"/>
                <a:gd name="T10" fmla="*/ 442 w 501"/>
                <a:gd name="T11" fmla="*/ 374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1" h="409">
                  <a:moveTo>
                    <a:pt x="442" y="374"/>
                  </a:moveTo>
                  <a:cubicBezTo>
                    <a:pt x="324" y="409"/>
                    <a:pt x="212" y="382"/>
                    <a:pt x="168" y="264"/>
                  </a:cubicBezTo>
                  <a:cubicBezTo>
                    <a:pt x="122" y="144"/>
                    <a:pt x="81" y="59"/>
                    <a:pt x="0" y="7"/>
                  </a:cubicBezTo>
                  <a:cubicBezTo>
                    <a:pt x="181" y="0"/>
                    <a:pt x="347" y="28"/>
                    <a:pt x="451" y="171"/>
                  </a:cubicBezTo>
                  <a:cubicBezTo>
                    <a:pt x="501" y="243"/>
                    <a:pt x="495" y="305"/>
                    <a:pt x="463" y="357"/>
                  </a:cubicBezTo>
                  <a:lnTo>
                    <a:pt x="442" y="3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  <p:sp>
          <p:nvSpPr>
            <p:cNvPr id="53" name="Freeform: Shape 38">
              <a:extLst>
                <a:ext uri="{FF2B5EF4-FFF2-40B4-BE49-F238E27FC236}">
                  <a16:creationId xmlns:a16="http://schemas.microsoft.com/office/drawing/2014/main" id="{698B41C4-C373-4151-B144-9424D924951B}"/>
                </a:ext>
              </a:extLst>
            </p:cNvPr>
            <p:cNvSpPr/>
            <p:nvPr/>
          </p:nvSpPr>
          <p:spPr bwMode="auto">
            <a:xfrm>
              <a:off x="8921831" y="2238833"/>
              <a:ext cx="615254" cy="471443"/>
            </a:xfrm>
            <a:custGeom>
              <a:avLst/>
              <a:gdLst>
                <a:gd name="T0" fmla="*/ 36 w 427"/>
                <a:gd name="T1" fmla="*/ 265 h 327"/>
                <a:gd name="T2" fmla="*/ 268 w 427"/>
                <a:gd name="T3" fmla="*/ 221 h 327"/>
                <a:gd name="T4" fmla="*/ 427 w 427"/>
                <a:gd name="T5" fmla="*/ 29 h 327"/>
                <a:gd name="T6" fmla="*/ 99 w 427"/>
                <a:gd name="T7" fmla="*/ 80 h 327"/>
                <a:gd name="T8" fmla="*/ 25 w 427"/>
                <a:gd name="T9" fmla="*/ 246 h 327"/>
                <a:gd name="T10" fmla="*/ 36 w 427"/>
                <a:gd name="T11" fmla="*/ 265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327">
                  <a:moveTo>
                    <a:pt x="36" y="265"/>
                  </a:moveTo>
                  <a:cubicBezTo>
                    <a:pt x="115" y="327"/>
                    <a:pt x="213" y="322"/>
                    <a:pt x="268" y="221"/>
                  </a:cubicBezTo>
                  <a:cubicBezTo>
                    <a:pt x="308" y="145"/>
                    <a:pt x="348" y="77"/>
                    <a:pt x="427" y="29"/>
                  </a:cubicBezTo>
                  <a:cubicBezTo>
                    <a:pt x="305" y="0"/>
                    <a:pt x="194" y="8"/>
                    <a:pt x="99" y="80"/>
                  </a:cubicBezTo>
                  <a:cubicBezTo>
                    <a:pt x="99" y="80"/>
                    <a:pt x="0" y="141"/>
                    <a:pt x="25" y="246"/>
                  </a:cubicBezTo>
                  <a:lnTo>
                    <a:pt x="36" y="26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  <p:sp>
          <p:nvSpPr>
            <p:cNvPr id="54" name="Freeform: Shape 39">
              <a:extLst>
                <a:ext uri="{FF2B5EF4-FFF2-40B4-BE49-F238E27FC236}">
                  <a16:creationId xmlns:a16="http://schemas.microsoft.com/office/drawing/2014/main" id="{3D48DFE4-8381-4F0D-B56E-1D7115E39334}"/>
                </a:ext>
              </a:extLst>
            </p:cNvPr>
            <p:cNvSpPr/>
            <p:nvPr/>
          </p:nvSpPr>
          <p:spPr bwMode="auto">
            <a:xfrm>
              <a:off x="7566977" y="2514562"/>
              <a:ext cx="2186369" cy="3075189"/>
            </a:xfrm>
            <a:custGeom>
              <a:avLst/>
              <a:gdLst>
                <a:gd name="T0" fmla="*/ 243 w 1517"/>
                <a:gd name="T1" fmla="*/ 1096 h 2133"/>
                <a:gd name="T2" fmla="*/ 54 w 1517"/>
                <a:gd name="T3" fmla="*/ 868 h 2133"/>
                <a:gd name="T4" fmla="*/ 345 w 1517"/>
                <a:gd name="T5" fmla="*/ 1058 h 2133"/>
                <a:gd name="T6" fmla="*/ 521 w 1517"/>
                <a:gd name="T7" fmla="*/ 1132 h 2133"/>
                <a:gd name="T8" fmla="*/ 487 w 1517"/>
                <a:gd name="T9" fmla="*/ 1052 h 2133"/>
                <a:gd name="T10" fmla="*/ 442 w 1517"/>
                <a:gd name="T11" fmla="*/ 915 h 2133"/>
                <a:gd name="T12" fmla="*/ 0 w 1517"/>
                <a:gd name="T13" fmla="*/ 527 h 2133"/>
                <a:gd name="T14" fmla="*/ 422 w 1517"/>
                <a:gd name="T15" fmla="*/ 767 h 2133"/>
                <a:gd name="T16" fmla="*/ 439 w 1517"/>
                <a:gd name="T17" fmla="*/ 583 h 2133"/>
                <a:gd name="T18" fmla="*/ 274 w 1517"/>
                <a:gd name="T19" fmla="*/ 268 h 2133"/>
                <a:gd name="T20" fmla="*/ 465 w 1517"/>
                <a:gd name="T21" fmla="*/ 494 h 2133"/>
                <a:gd name="T22" fmla="*/ 562 w 1517"/>
                <a:gd name="T23" fmla="*/ 312 h 2133"/>
                <a:gd name="T24" fmla="*/ 533 w 1517"/>
                <a:gd name="T25" fmla="*/ 944 h 2133"/>
                <a:gd name="T26" fmla="*/ 748 w 1517"/>
                <a:gd name="T27" fmla="*/ 513 h 2133"/>
                <a:gd name="T28" fmla="*/ 647 w 1517"/>
                <a:gd name="T29" fmla="*/ 1177 h 2133"/>
                <a:gd name="T30" fmla="*/ 723 w 1517"/>
                <a:gd name="T31" fmla="*/ 1368 h 2133"/>
                <a:gd name="T32" fmla="*/ 894 w 1517"/>
                <a:gd name="T33" fmla="*/ 949 h 2133"/>
                <a:gd name="T34" fmla="*/ 672 w 1517"/>
                <a:gd name="T35" fmla="*/ 0 h 2133"/>
                <a:gd name="T36" fmla="*/ 859 w 1517"/>
                <a:gd name="T37" fmla="*/ 284 h 2133"/>
                <a:gd name="T38" fmla="*/ 1014 w 1517"/>
                <a:gd name="T39" fmla="*/ 21 h 2133"/>
                <a:gd name="T40" fmla="*/ 908 w 1517"/>
                <a:gd name="T41" fmla="*/ 399 h 2133"/>
                <a:gd name="T42" fmla="*/ 986 w 1517"/>
                <a:gd name="T43" fmla="*/ 893 h 2133"/>
                <a:gd name="T44" fmla="*/ 947 w 1517"/>
                <a:gd name="T45" fmla="*/ 1139 h 2133"/>
                <a:gd name="T46" fmla="*/ 1123 w 1517"/>
                <a:gd name="T47" fmla="*/ 297 h 2133"/>
                <a:gd name="T48" fmla="*/ 1147 w 1517"/>
                <a:gd name="T49" fmla="*/ 676 h 2133"/>
                <a:gd name="T50" fmla="*/ 1517 w 1517"/>
                <a:gd name="T51" fmla="*/ 551 h 2133"/>
                <a:gd name="T52" fmla="*/ 1141 w 1517"/>
                <a:gd name="T53" fmla="*/ 760 h 2133"/>
                <a:gd name="T54" fmla="*/ 1053 w 1517"/>
                <a:gd name="T55" fmla="*/ 1131 h 2133"/>
                <a:gd name="T56" fmla="*/ 1236 w 1517"/>
                <a:gd name="T57" fmla="*/ 1105 h 2133"/>
                <a:gd name="T58" fmla="*/ 1448 w 1517"/>
                <a:gd name="T59" fmla="*/ 831 h 2133"/>
                <a:gd name="T60" fmla="*/ 1299 w 1517"/>
                <a:gd name="T61" fmla="*/ 1117 h 2133"/>
                <a:gd name="T62" fmla="*/ 1500 w 1517"/>
                <a:gd name="T63" fmla="*/ 1218 h 2133"/>
                <a:gd name="T64" fmla="*/ 996 w 1517"/>
                <a:gd name="T65" fmla="*/ 1251 h 2133"/>
                <a:gd name="T66" fmla="*/ 929 w 1517"/>
                <a:gd name="T67" fmla="*/ 1357 h 2133"/>
                <a:gd name="T68" fmla="*/ 655 w 1517"/>
                <a:gd name="T69" fmla="*/ 2132 h 2133"/>
                <a:gd name="T70" fmla="*/ 389 w 1517"/>
                <a:gd name="T71" fmla="*/ 2133 h 2133"/>
                <a:gd name="T72" fmla="*/ 566 w 1517"/>
                <a:gd name="T73" fmla="*/ 1551 h 2133"/>
                <a:gd name="T74" fmla="*/ 587 w 1517"/>
                <a:gd name="T75" fmla="*/ 1364 h 2133"/>
                <a:gd name="T76" fmla="*/ 326 w 1517"/>
                <a:gd name="T77" fmla="*/ 1121 h 2133"/>
                <a:gd name="T78" fmla="*/ 323 w 1517"/>
                <a:gd name="T79" fmla="*/ 1121 h 2133"/>
                <a:gd name="T80" fmla="*/ 32 w 1517"/>
                <a:gd name="T81" fmla="*/ 1300 h 2133"/>
                <a:gd name="T82" fmla="*/ 243 w 1517"/>
                <a:gd name="T83" fmla="*/ 1096 h 2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17" h="2133">
                  <a:moveTo>
                    <a:pt x="243" y="1096"/>
                  </a:moveTo>
                  <a:cubicBezTo>
                    <a:pt x="146" y="1058"/>
                    <a:pt x="62" y="979"/>
                    <a:pt x="54" y="868"/>
                  </a:cubicBezTo>
                  <a:cubicBezTo>
                    <a:pt x="86" y="1046"/>
                    <a:pt x="244" y="1042"/>
                    <a:pt x="345" y="1058"/>
                  </a:cubicBezTo>
                  <a:cubicBezTo>
                    <a:pt x="427" y="1070"/>
                    <a:pt x="475" y="1090"/>
                    <a:pt x="521" y="1132"/>
                  </a:cubicBezTo>
                  <a:cubicBezTo>
                    <a:pt x="511" y="1107"/>
                    <a:pt x="500" y="1081"/>
                    <a:pt x="487" y="1052"/>
                  </a:cubicBezTo>
                  <a:cubicBezTo>
                    <a:pt x="468" y="1008"/>
                    <a:pt x="453" y="962"/>
                    <a:pt x="442" y="915"/>
                  </a:cubicBezTo>
                  <a:cubicBezTo>
                    <a:pt x="369" y="736"/>
                    <a:pt x="235" y="531"/>
                    <a:pt x="0" y="527"/>
                  </a:cubicBezTo>
                  <a:cubicBezTo>
                    <a:pt x="140" y="517"/>
                    <a:pt x="304" y="621"/>
                    <a:pt x="422" y="767"/>
                  </a:cubicBezTo>
                  <a:cubicBezTo>
                    <a:pt x="420" y="706"/>
                    <a:pt x="426" y="644"/>
                    <a:pt x="439" y="583"/>
                  </a:cubicBezTo>
                  <a:cubicBezTo>
                    <a:pt x="443" y="468"/>
                    <a:pt x="409" y="341"/>
                    <a:pt x="274" y="268"/>
                  </a:cubicBezTo>
                  <a:cubicBezTo>
                    <a:pt x="358" y="306"/>
                    <a:pt x="433" y="384"/>
                    <a:pt x="465" y="494"/>
                  </a:cubicBezTo>
                  <a:cubicBezTo>
                    <a:pt x="488" y="431"/>
                    <a:pt x="520" y="370"/>
                    <a:pt x="562" y="312"/>
                  </a:cubicBezTo>
                  <a:cubicBezTo>
                    <a:pt x="412" y="562"/>
                    <a:pt x="458" y="770"/>
                    <a:pt x="533" y="944"/>
                  </a:cubicBezTo>
                  <a:cubicBezTo>
                    <a:pt x="540" y="759"/>
                    <a:pt x="630" y="606"/>
                    <a:pt x="748" y="513"/>
                  </a:cubicBezTo>
                  <a:cubicBezTo>
                    <a:pt x="562" y="709"/>
                    <a:pt x="577" y="987"/>
                    <a:pt x="647" y="1177"/>
                  </a:cubicBezTo>
                  <a:cubicBezTo>
                    <a:pt x="687" y="1254"/>
                    <a:pt x="712" y="1307"/>
                    <a:pt x="723" y="1368"/>
                  </a:cubicBezTo>
                  <a:cubicBezTo>
                    <a:pt x="802" y="1219"/>
                    <a:pt x="871" y="1054"/>
                    <a:pt x="894" y="949"/>
                  </a:cubicBezTo>
                  <a:cubicBezTo>
                    <a:pt x="946" y="713"/>
                    <a:pt x="927" y="336"/>
                    <a:pt x="672" y="0"/>
                  </a:cubicBezTo>
                  <a:cubicBezTo>
                    <a:pt x="738" y="76"/>
                    <a:pt x="805" y="175"/>
                    <a:pt x="859" y="284"/>
                  </a:cubicBezTo>
                  <a:cubicBezTo>
                    <a:pt x="872" y="168"/>
                    <a:pt x="935" y="75"/>
                    <a:pt x="1014" y="21"/>
                  </a:cubicBezTo>
                  <a:cubicBezTo>
                    <a:pt x="879" y="127"/>
                    <a:pt x="877" y="278"/>
                    <a:pt x="908" y="399"/>
                  </a:cubicBezTo>
                  <a:cubicBezTo>
                    <a:pt x="968" y="553"/>
                    <a:pt x="1003" y="725"/>
                    <a:pt x="986" y="893"/>
                  </a:cubicBezTo>
                  <a:cubicBezTo>
                    <a:pt x="982" y="933"/>
                    <a:pt x="969" y="1057"/>
                    <a:pt x="947" y="1139"/>
                  </a:cubicBezTo>
                  <a:cubicBezTo>
                    <a:pt x="1083" y="947"/>
                    <a:pt x="1170" y="665"/>
                    <a:pt x="1123" y="297"/>
                  </a:cubicBezTo>
                  <a:cubicBezTo>
                    <a:pt x="1146" y="409"/>
                    <a:pt x="1154" y="538"/>
                    <a:pt x="1147" y="676"/>
                  </a:cubicBezTo>
                  <a:cubicBezTo>
                    <a:pt x="1253" y="558"/>
                    <a:pt x="1397" y="525"/>
                    <a:pt x="1517" y="551"/>
                  </a:cubicBezTo>
                  <a:cubicBezTo>
                    <a:pt x="1320" y="524"/>
                    <a:pt x="1198" y="640"/>
                    <a:pt x="1141" y="760"/>
                  </a:cubicBezTo>
                  <a:cubicBezTo>
                    <a:pt x="1125" y="887"/>
                    <a:pt x="1100" y="1011"/>
                    <a:pt x="1053" y="1131"/>
                  </a:cubicBezTo>
                  <a:cubicBezTo>
                    <a:pt x="1115" y="1108"/>
                    <a:pt x="1177" y="1101"/>
                    <a:pt x="1236" y="1105"/>
                  </a:cubicBezTo>
                  <a:cubicBezTo>
                    <a:pt x="1336" y="1065"/>
                    <a:pt x="1433" y="985"/>
                    <a:pt x="1448" y="831"/>
                  </a:cubicBezTo>
                  <a:cubicBezTo>
                    <a:pt x="1445" y="933"/>
                    <a:pt x="1395" y="1045"/>
                    <a:pt x="1299" y="1117"/>
                  </a:cubicBezTo>
                  <a:cubicBezTo>
                    <a:pt x="1371" y="1134"/>
                    <a:pt x="1442" y="1168"/>
                    <a:pt x="1500" y="1218"/>
                  </a:cubicBezTo>
                  <a:cubicBezTo>
                    <a:pt x="1270" y="1137"/>
                    <a:pt x="1113" y="1167"/>
                    <a:pt x="996" y="1251"/>
                  </a:cubicBezTo>
                  <a:cubicBezTo>
                    <a:pt x="976" y="1286"/>
                    <a:pt x="954" y="1325"/>
                    <a:pt x="929" y="1357"/>
                  </a:cubicBezTo>
                  <a:cubicBezTo>
                    <a:pt x="725" y="1640"/>
                    <a:pt x="611" y="1861"/>
                    <a:pt x="655" y="2132"/>
                  </a:cubicBezTo>
                  <a:cubicBezTo>
                    <a:pt x="389" y="2133"/>
                    <a:pt x="389" y="2133"/>
                    <a:pt x="389" y="2133"/>
                  </a:cubicBezTo>
                  <a:cubicBezTo>
                    <a:pt x="379" y="1934"/>
                    <a:pt x="437" y="1735"/>
                    <a:pt x="566" y="1551"/>
                  </a:cubicBezTo>
                  <a:cubicBezTo>
                    <a:pt x="585" y="1482"/>
                    <a:pt x="592" y="1424"/>
                    <a:pt x="587" y="1364"/>
                  </a:cubicBezTo>
                  <a:cubicBezTo>
                    <a:pt x="540" y="1242"/>
                    <a:pt x="476" y="1149"/>
                    <a:pt x="326" y="1121"/>
                  </a:cubicBezTo>
                  <a:cubicBezTo>
                    <a:pt x="323" y="1121"/>
                    <a:pt x="323" y="1121"/>
                    <a:pt x="323" y="1121"/>
                  </a:cubicBezTo>
                  <a:cubicBezTo>
                    <a:pt x="217" y="1123"/>
                    <a:pt x="99" y="1161"/>
                    <a:pt x="32" y="1300"/>
                  </a:cubicBezTo>
                  <a:cubicBezTo>
                    <a:pt x="67" y="1213"/>
                    <a:pt x="140" y="1133"/>
                    <a:pt x="243" y="109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  <p:sp>
          <p:nvSpPr>
            <p:cNvPr id="55" name="Freeform: Shape 40">
              <a:extLst>
                <a:ext uri="{FF2B5EF4-FFF2-40B4-BE49-F238E27FC236}">
                  <a16:creationId xmlns:a16="http://schemas.microsoft.com/office/drawing/2014/main" id="{3233C3EB-8D4D-4AE1-81E6-E448D9434025}"/>
                </a:ext>
              </a:extLst>
            </p:cNvPr>
            <p:cNvSpPr/>
            <p:nvPr/>
          </p:nvSpPr>
          <p:spPr bwMode="auto">
            <a:xfrm>
              <a:off x="9086186" y="2687567"/>
              <a:ext cx="195715" cy="337363"/>
            </a:xfrm>
            <a:custGeom>
              <a:avLst/>
              <a:gdLst>
                <a:gd name="T0" fmla="*/ 83 w 136"/>
                <a:gd name="T1" fmla="*/ 230 h 234"/>
                <a:gd name="T2" fmla="*/ 85 w 136"/>
                <a:gd name="T3" fmla="*/ 229 h 234"/>
                <a:gd name="T4" fmla="*/ 85 w 136"/>
                <a:gd name="T5" fmla="*/ 229 h 234"/>
                <a:gd name="T6" fmla="*/ 120 w 136"/>
                <a:gd name="T7" fmla="*/ 143 h 234"/>
                <a:gd name="T8" fmla="*/ 112 w 136"/>
                <a:gd name="T9" fmla="*/ 0 h 234"/>
                <a:gd name="T10" fmla="*/ 4 w 136"/>
                <a:gd name="T11" fmla="*/ 159 h 234"/>
                <a:gd name="T12" fmla="*/ 70 w 136"/>
                <a:gd name="T13" fmla="*/ 230 h 234"/>
                <a:gd name="T14" fmla="*/ 83 w 136"/>
                <a:gd name="T15" fmla="*/ 229 h 234"/>
                <a:gd name="T16" fmla="*/ 83 w 136"/>
                <a:gd name="T17" fmla="*/ 230 h 234"/>
                <a:gd name="T18" fmla="*/ 87 w 136"/>
                <a:gd name="T19" fmla="*/ 44 h 234"/>
                <a:gd name="T20" fmla="*/ 87 w 136"/>
                <a:gd name="T21" fmla="*/ 44 h 234"/>
                <a:gd name="T22" fmla="*/ 87 w 136"/>
                <a:gd name="T23" fmla="*/ 4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6" h="234">
                  <a:moveTo>
                    <a:pt x="83" y="230"/>
                  </a:moveTo>
                  <a:cubicBezTo>
                    <a:pt x="84" y="230"/>
                    <a:pt x="84" y="229"/>
                    <a:pt x="85" y="229"/>
                  </a:cubicBezTo>
                  <a:cubicBezTo>
                    <a:pt x="85" y="229"/>
                    <a:pt x="85" y="229"/>
                    <a:pt x="85" y="229"/>
                  </a:cubicBezTo>
                  <a:cubicBezTo>
                    <a:pt x="122" y="209"/>
                    <a:pt x="136" y="174"/>
                    <a:pt x="120" y="143"/>
                  </a:cubicBezTo>
                  <a:cubicBezTo>
                    <a:pt x="101" y="98"/>
                    <a:pt x="100" y="49"/>
                    <a:pt x="112" y="0"/>
                  </a:cubicBezTo>
                  <a:cubicBezTo>
                    <a:pt x="64" y="39"/>
                    <a:pt x="10" y="86"/>
                    <a:pt x="4" y="159"/>
                  </a:cubicBezTo>
                  <a:cubicBezTo>
                    <a:pt x="0" y="208"/>
                    <a:pt x="19" y="234"/>
                    <a:pt x="70" y="230"/>
                  </a:cubicBezTo>
                  <a:cubicBezTo>
                    <a:pt x="83" y="229"/>
                    <a:pt x="83" y="229"/>
                    <a:pt x="83" y="229"/>
                  </a:cubicBezTo>
                  <a:lnTo>
                    <a:pt x="83" y="230"/>
                  </a:lnTo>
                  <a:close/>
                  <a:moveTo>
                    <a:pt x="87" y="44"/>
                  </a:moveTo>
                  <a:cubicBezTo>
                    <a:pt x="87" y="44"/>
                    <a:pt x="87" y="44"/>
                    <a:pt x="87" y="44"/>
                  </a:cubicBezTo>
                  <a:cubicBezTo>
                    <a:pt x="87" y="44"/>
                    <a:pt x="87" y="44"/>
                    <a:pt x="8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  <p:sp>
          <p:nvSpPr>
            <p:cNvPr id="56" name="Freeform: Shape 41">
              <a:extLst>
                <a:ext uri="{FF2B5EF4-FFF2-40B4-BE49-F238E27FC236}">
                  <a16:creationId xmlns:a16="http://schemas.microsoft.com/office/drawing/2014/main" id="{E42D5A7F-001A-4062-B7AA-CC850C09270B}"/>
                </a:ext>
              </a:extLst>
            </p:cNvPr>
            <p:cNvSpPr/>
            <p:nvPr/>
          </p:nvSpPr>
          <p:spPr bwMode="auto">
            <a:xfrm>
              <a:off x="9645215" y="3153604"/>
              <a:ext cx="661749" cy="434680"/>
            </a:xfrm>
            <a:custGeom>
              <a:avLst/>
              <a:gdLst>
                <a:gd name="T0" fmla="*/ 0 w 459"/>
                <a:gd name="T1" fmla="*/ 113 h 302"/>
                <a:gd name="T2" fmla="*/ 197 w 459"/>
                <a:gd name="T3" fmla="*/ 278 h 302"/>
                <a:gd name="T4" fmla="*/ 459 w 459"/>
                <a:gd name="T5" fmla="*/ 277 h 302"/>
                <a:gd name="T6" fmla="*/ 189 w 459"/>
                <a:gd name="T7" fmla="*/ 36 h 302"/>
                <a:gd name="T8" fmla="*/ 12 w 459"/>
                <a:gd name="T9" fmla="*/ 85 h 302"/>
                <a:gd name="T10" fmla="*/ 12 w 459"/>
                <a:gd name="T11" fmla="*/ 85 h 302"/>
                <a:gd name="T12" fmla="*/ 12 w 459"/>
                <a:gd name="T13" fmla="*/ 85 h 302"/>
                <a:gd name="T14" fmla="*/ 7 w 459"/>
                <a:gd name="T15" fmla="*/ 91 h 302"/>
                <a:gd name="T16" fmla="*/ 9 w 459"/>
                <a:gd name="T17" fmla="*/ 91 h 302"/>
                <a:gd name="T18" fmla="*/ 0 w 459"/>
                <a:gd name="T19" fmla="*/ 113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9" h="302">
                  <a:moveTo>
                    <a:pt x="0" y="113"/>
                  </a:moveTo>
                  <a:cubicBezTo>
                    <a:pt x="7" y="226"/>
                    <a:pt x="79" y="302"/>
                    <a:pt x="197" y="278"/>
                  </a:cubicBezTo>
                  <a:cubicBezTo>
                    <a:pt x="285" y="260"/>
                    <a:pt x="367" y="245"/>
                    <a:pt x="459" y="277"/>
                  </a:cubicBezTo>
                  <a:cubicBezTo>
                    <a:pt x="397" y="155"/>
                    <a:pt x="309" y="65"/>
                    <a:pt x="189" y="36"/>
                  </a:cubicBezTo>
                  <a:cubicBezTo>
                    <a:pt x="189" y="36"/>
                    <a:pt x="78" y="0"/>
                    <a:pt x="12" y="85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0" y="87"/>
                    <a:pt x="9" y="89"/>
                    <a:pt x="7" y="91"/>
                  </a:cubicBezTo>
                  <a:cubicBezTo>
                    <a:pt x="8" y="91"/>
                    <a:pt x="8" y="91"/>
                    <a:pt x="9" y="91"/>
                  </a:cubicBezTo>
                  <a:lnTo>
                    <a:pt x="0" y="11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  <p:sp>
          <p:nvSpPr>
            <p:cNvPr id="57" name="Freeform: Shape 42">
              <a:extLst>
                <a:ext uri="{FF2B5EF4-FFF2-40B4-BE49-F238E27FC236}">
                  <a16:creationId xmlns:a16="http://schemas.microsoft.com/office/drawing/2014/main" id="{5F0BB4E9-B498-49D9-917D-4BFB7ED2DC84}"/>
                </a:ext>
              </a:extLst>
            </p:cNvPr>
            <p:cNvSpPr/>
            <p:nvPr/>
          </p:nvSpPr>
          <p:spPr bwMode="auto">
            <a:xfrm>
              <a:off x="9565200" y="3477992"/>
              <a:ext cx="185982" cy="303842"/>
            </a:xfrm>
            <a:custGeom>
              <a:avLst/>
              <a:gdLst>
                <a:gd name="T0" fmla="*/ 50 w 129"/>
                <a:gd name="T1" fmla="*/ 211 h 211"/>
                <a:gd name="T2" fmla="*/ 44 w 129"/>
                <a:gd name="T3" fmla="*/ 209 h 211"/>
                <a:gd name="T4" fmla="*/ 44 w 129"/>
                <a:gd name="T5" fmla="*/ 209 h 211"/>
                <a:gd name="T6" fmla="*/ 44 w 129"/>
                <a:gd name="T7" fmla="*/ 209 h 211"/>
                <a:gd name="T8" fmla="*/ 9 w 129"/>
                <a:gd name="T9" fmla="*/ 134 h 211"/>
                <a:gd name="T10" fmla="*/ 1 w 129"/>
                <a:gd name="T11" fmla="*/ 0 h 211"/>
                <a:gd name="T12" fmla="*/ 121 w 129"/>
                <a:gd name="T13" fmla="*/ 134 h 211"/>
                <a:gd name="T14" fmla="*/ 57 w 129"/>
                <a:gd name="T15" fmla="*/ 211 h 211"/>
                <a:gd name="T16" fmla="*/ 50 w 129"/>
                <a:gd name="T17" fmla="*/ 210 h 211"/>
                <a:gd name="T18" fmla="*/ 50 w 129"/>
                <a:gd name="T19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9" h="211">
                  <a:moveTo>
                    <a:pt x="50" y="211"/>
                  </a:moveTo>
                  <a:cubicBezTo>
                    <a:pt x="48" y="211"/>
                    <a:pt x="46" y="210"/>
                    <a:pt x="44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10" y="195"/>
                    <a:pt x="0" y="165"/>
                    <a:pt x="9" y="134"/>
                  </a:cubicBezTo>
                  <a:cubicBezTo>
                    <a:pt x="21" y="88"/>
                    <a:pt x="18" y="45"/>
                    <a:pt x="1" y="0"/>
                  </a:cubicBezTo>
                  <a:cubicBezTo>
                    <a:pt x="51" y="31"/>
                    <a:pt x="106" y="67"/>
                    <a:pt x="121" y="134"/>
                  </a:cubicBezTo>
                  <a:cubicBezTo>
                    <a:pt x="129" y="180"/>
                    <a:pt x="109" y="207"/>
                    <a:pt x="57" y="211"/>
                  </a:cubicBezTo>
                  <a:cubicBezTo>
                    <a:pt x="50" y="210"/>
                    <a:pt x="50" y="210"/>
                    <a:pt x="50" y="210"/>
                  </a:cubicBezTo>
                  <a:lnTo>
                    <a:pt x="50" y="2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  <p:sp>
          <p:nvSpPr>
            <p:cNvPr id="58" name="Freeform: Shape 43">
              <a:extLst>
                <a:ext uri="{FF2B5EF4-FFF2-40B4-BE49-F238E27FC236}">
                  <a16:creationId xmlns:a16="http://schemas.microsoft.com/office/drawing/2014/main" id="{02351F80-A178-413B-9698-D7D8D5D1BFFB}"/>
                </a:ext>
              </a:extLst>
            </p:cNvPr>
            <p:cNvSpPr/>
            <p:nvPr/>
          </p:nvSpPr>
          <p:spPr bwMode="auto">
            <a:xfrm>
              <a:off x="9627913" y="4109464"/>
              <a:ext cx="522264" cy="730953"/>
            </a:xfrm>
            <a:custGeom>
              <a:avLst/>
              <a:gdLst>
                <a:gd name="T0" fmla="*/ 28 w 362"/>
                <a:gd name="T1" fmla="*/ 104 h 507"/>
                <a:gd name="T2" fmla="*/ 25 w 362"/>
                <a:gd name="T3" fmla="*/ 116 h 507"/>
                <a:gd name="T4" fmla="*/ 102 w 362"/>
                <a:gd name="T5" fmla="*/ 291 h 507"/>
                <a:gd name="T6" fmla="*/ 319 w 362"/>
                <a:gd name="T7" fmla="*/ 507 h 507"/>
                <a:gd name="T8" fmla="*/ 266 w 362"/>
                <a:gd name="T9" fmla="*/ 83 h 507"/>
                <a:gd name="T10" fmla="*/ 48 w 362"/>
                <a:gd name="T11" fmla="*/ 78 h 507"/>
                <a:gd name="T12" fmla="*/ 48 w 362"/>
                <a:gd name="T13" fmla="*/ 78 h 507"/>
                <a:gd name="T14" fmla="*/ 48 w 362"/>
                <a:gd name="T15" fmla="*/ 78 h 507"/>
                <a:gd name="T16" fmla="*/ 43 w 362"/>
                <a:gd name="T17" fmla="*/ 83 h 507"/>
                <a:gd name="T18" fmla="*/ 44 w 362"/>
                <a:gd name="T19" fmla="*/ 83 h 507"/>
                <a:gd name="T20" fmla="*/ 28 w 362"/>
                <a:gd name="T21" fmla="*/ 104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2" h="507">
                  <a:moveTo>
                    <a:pt x="28" y="104"/>
                  </a:moveTo>
                  <a:cubicBezTo>
                    <a:pt x="27" y="108"/>
                    <a:pt x="26" y="112"/>
                    <a:pt x="25" y="116"/>
                  </a:cubicBezTo>
                  <a:cubicBezTo>
                    <a:pt x="0" y="199"/>
                    <a:pt x="35" y="259"/>
                    <a:pt x="102" y="291"/>
                  </a:cubicBezTo>
                  <a:cubicBezTo>
                    <a:pt x="196" y="335"/>
                    <a:pt x="268" y="409"/>
                    <a:pt x="319" y="507"/>
                  </a:cubicBezTo>
                  <a:cubicBezTo>
                    <a:pt x="342" y="367"/>
                    <a:pt x="362" y="210"/>
                    <a:pt x="266" y="83"/>
                  </a:cubicBezTo>
                  <a:cubicBezTo>
                    <a:pt x="203" y="0"/>
                    <a:pt x="127" y="0"/>
                    <a:pt x="48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6" y="80"/>
                    <a:pt x="45" y="81"/>
                    <a:pt x="43" y="83"/>
                  </a:cubicBezTo>
                  <a:cubicBezTo>
                    <a:pt x="44" y="83"/>
                    <a:pt x="44" y="83"/>
                    <a:pt x="44" y="83"/>
                  </a:cubicBezTo>
                  <a:lnTo>
                    <a:pt x="28" y="10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  <p:sp>
          <p:nvSpPr>
            <p:cNvPr id="59" name="Freeform: Shape 44">
              <a:extLst>
                <a:ext uri="{FF2B5EF4-FFF2-40B4-BE49-F238E27FC236}">
                  <a16:creationId xmlns:a16="http://schemas.microsoft.com/office/drawing/2014/main" id="{51652F80-D4AD-401A-927D-5D6781713102}"/>
                </a:ext>
              </a:extLst>
            </p:cNvPr>
            <p:cNvSpPr/>
            <p:nvPr/>
          </p:nvSpPr>
          <p:spPr bwMode="auto">
            <a:xfrm>
              <a:off x="8588795" y="3162256"/>
              <a:ext cx="206525" cy="165438"/>
            </a:xfrm>
            <a:custGeom>
              <a:avLst/>
              <a:gdLst>
                <a:gd name="T0" fmla="*/ 16 w 143"/>
                <a:gd name="T1" fmla="*/ 94 h 115"/>
                <a:gd name="T2" fmla="*/ 93 w 143"/>
                <a:gd name="T3" fmla="*/ 76 h 115"/>
                <a:gd name="T4" fmla="*/ 143 w 143"/>
                <a:gd name="T5" fmla="*/ 10 h 115"/>
                <a:gd name="T6" fmla="*/ 35 w 143"/>
                <a:gd name="T7" fmla="*/ 31 h 115"/>
                <a:gd name="T8" fmla="*/ 11 w 143"/>
                <a:gd name="T9" fmla="*/ 86 h 115"/>
                <a:gd name="T10" fmla="*/ 18 w 143"/>
                <a:gd name="T11" fmla="*/ 91 h 115"/>
                <a:gd name="T12" fmla="*/ 18 w 143"/>
                <a:gd name="T13" fmla="*/ 91 h 115"/>
                <a:gd name="T14" fmla="*/ 16 w 143"/>
                <a:gd name="T15" fmla="*/ 9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3" h="115">
                  <a:moveTo>
                    <a:pt x="16" y="94"/>
                  </a:moveTo>
                  <a:cubicBezTo>
                    <a:pt x="45" y="115"/>
                    <a:pt x="76" y="111"/>
                    <a:pt x="93" y="76"/>
                  </a:cubicBezTo>
                  <a:cubicBezTo>
                    <a:pt x="106" y="51"/>
                    <a:pt x="118" y="27"/>
                    <a:pt x="143" y="10"/>
                  </a:cubicBezTo>
                  <a:cubicBezTo>
                    <a:pt x="102" y="0"/>
                    <a:pt x="66" y="7"/>
                    <a:pt x="35" y="31"/>
                  </a:cubicBezTo>
                  <a:cubicBezTo>
                    <a:pt x="35" y="31"/>
                    <a:pt x="0" y="51"/>
                    <a:pt x="11" y="86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7" y="92"/>
                    <a:pt x="17" y="93"/>
                    <a:pt x="16" y="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  <p:sp>
          <p:nvSpPr>
            <p:cNvPr id="60" name="Freeform: Shape 45">
              <a:extLst>
                <a:ext uri="{FF2B5EF4-FFF2-40B4-BE49-F238E27FC236}">
                  <a16:creationId xmlns:a16="http://schemas.microsoft.com/office/drawing/2014/main" id="{2CAD273D-326C-4A65-91B2-1FF022590BCB}"/>
                </a:ext>
              </a:extLst>
            </p:cNvPr>
            <p:cNvSpPr/>
            <p:nvPr/>
          </p:nvSpPr>
          <p:spPr bwMode="auto">
            <a:xfrm>
              <a:off x="8287115" y="2779478"/>
              <a:ext cx="375209" cy="274647"/>
            </a:xfrm>
            <a:custGeom>
              <a:avLst/>
              <a:gdLst>
                <a:gd name="T0" fmla="*/ 45 w 260"/>
                <a:gd name="T1" fmla="*/ 166 h 190"/>
                <a:gd name="T2" fmla="*/ 140 w 260"/>
                <a:gd name="T3" fmla="*/ 143 h 190"/>
                <a:gd name="T4" fmla="*/ 260 w 260"/>
                <a:gd name="T5" fmla="*/ 43 h 190"/>
                <a:gd name="T6" fmla="*/ 53 w 260"/>
                <a:gd name="T7" fmla="*/ 42 h 190"/>
                <a:gd name="T8" fmla="*/ 37 w 260"/>
                <a:gd name="T9" fmla="*/ 158 h 190"/>
                <a:gd name="T10" fmla="*/ 45 w 260"/>
                <a:gd name="T11" fmla="*/ 166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0" h="190">
                  <a:moveTo>
                    <a:pt x="45" y="166"/>
                  </a:moveTo>
                  <a:cubicBezTo>
                    <a:pt x="84" y="190"/>
                    <a:pt x="120" y="175"/>
                    <a:pt x="140" y="143"/>
                  </a:cubicBezTo>
                  <a:cubicBezTo>
                    <a:pt x="168" y="96"/>
                    <a:pt x="208" y="63"/>
                    <a:pt x="260" y="43"/>
                  </a:cubicBezTo>
                  <a:cubicBezTo>
                    <a:pt x="194" y="20"/>
                    <a:pt x="119" y="0"/>
                    <a:pt x="53" y="42"/>
                  </a:cubicBezTo>
                  <a:cubicBezTo>
                    <a:pt x="7" y="67"/>
                    <a:pt x="0" y="111"/>
                    <a:pt x="37" y="158"/>
                  </a:cubicBezTo>
                  <a:lnTo>
                    <a:pt x="45" y="1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  <p:sp>
          <p:nvSpPr>
            <p:cNvPr id="61" name="Freeform: Shape 46">
              <a:extLst>
                <a:ext uri="{FF2B5EF4-FFF2-40B4-BE49-F238E27FC236}">
                  <a16:creationId xmlns:a16="http://schemas.microsoft.com/office/drawing/2014/main" id="{ACBCA637-F126-4494-B1DB-06097EEB6304}"/>
                </a:ext>
              </a:extLst>
            </p:cNvPr>
            <p:cNvSpPr/>
            <p:nvPr/>
          </p:nvSpPr>
          <p:spPr bwMode="auto">
            <a:xfrm>
              <a:off x="7519399" y="2699463"/>
              <a:ext cx="523345" cy="371964"/>
            </a:xfrm>
            <a:custGeom>
              <a:avLst/>
              <a:gdLst>
                <a:gd name="T0" fmla="*/ 355 w 363"/>
                <a:gd name="T1" fmla="*/ 179 h 258"/>
                <a:gd name="T2" fmla="*/ 161 w 363"/>
                <a:gd name="T3" fmla="*/ 186 h 258"/>
                <a:gd name="T4" fmla="*/ 0 w 363"/>
                <a:gd name="T5" fmla="*/ 58 h 258"/>
                <a:gd name="T6" fmla="*/ 274 w 363"/>
                <a:gd name="T7" fmla="*/ 41 h 258"/>
                <a:gd name="T8" fmla="*/ 362 w 363"/>
                <a:gd name="T9" fmla="*/ 163 h 258"/>
                <a:gd name="T10" fmla="*/ 355 w 363"/>
                <a:gd name="T11" fmla="*/ 179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3" h="258">
                  <a:moveTo>
                    <a:pt x="355" y="179"/>
                  </a:moveTo>
                  <a:cubicBezTo>
                    <a:pt x="299" y="248"/>
                    <a:pt x="219" y="258"/>
                    <a:pt x="161" y="186"/>
                  </a:cubicBezTo>
                  <a:cubicBezTo>
                    <a:pt x="115" y="131"/>
                    <a:pt x="70" y="80"/>
                    <a:pt x="0" y="58"/>
                  </a:cubicBezTo>
                  <a:cubicBezTo>
                    <a:pt x="92" y="13"/>
                    <a:pt x="185" y="0"/>
                    <a:pt x="274" y="41"/>
                  </a:cubicBezTo>
                  <a:cubicBezTo>
                    <a:pt x="274" y="41"/>
                    <a:pt x="363" y="74"/>
                    <a:pt x="362" y="163"/>
                  </a:cubicBezTo>
                  <a:lnTo>
                    <a:pt x="355" y="17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  <p:sp>
          <p:nvSpPr>
            <p:cNvPr id="62" name="Freeform: Shape 47">
              <a:extLst>
                <a:ext uri="{FF2B5EF4-FFF2-40B4-BE49-F238E27FC236}">
                  <a16:creationId xmlns:a16="http://schemas.microsoft.com/office/drawing/2014/main" id="{22BD1A19-4F7B-4D9B-A243-F2D1A8E32B53}"/>
                </a:ext>
              </a:extLst>
            </p:cNvPr>
            <p:cNvSpPr/>
            <p:nvPr/>
          </p:nvSpPr>
          <p:spPr bwMode="auto">
            <a:xfrm>
              <a:off x="6991729" y="3116841"/>
              <a:ext cx="728790" cy="454143"/>
            </a:xfrm>
            <a:custGeom>
              <a:avLst/>
              <a:gdLst>
                <a:gd name="T0" fmla="*/ 506 w 506"/>
                <a:gd name="T1" fmla="*/ 134 h 315"/>
                <a:gd name="T2" fmla="*/ 268 w 506"/>
                <a:gd name="T3" fmla="*/ 261 h 315"/>
                <a:gd name="T4" fmla="*/ 0 w 506"/>
                <a:gd name="T5" fmla="*/ 202 h 315"/>
                <a:gd name="T6" fmla="*/ 327 w 506"/>
                <a:gd name="T7" fmla="*/ 11 h 315"/>
                <a:gd name="T8" fmla="*/ 503 w 506"/>
                <a:gd name="T9" fmla="*/ 110 h 315"/>
                <a:gd name="T10" fmla="*/ 506 w 506"/>
                <a:gd name="T11" fmla="*/ 13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6" h="315">
                  <a:moveTo>
                    <a:pt x="506" y="134"/>
                  </a:moveTo>
                  <a:cubicBezTo>
                    <a:pt x="477" y="250"/>
                    <a:pt x="386" y="315"/>
                    <a:pt x="268" y="261"/>
                  </a:cubicBezTo>
                  <a:cubicBezTo>
                    <a:pt x="184" y="222"/>
                    <a:pt x="101" y="189"/>
                    <a:pt x="0" y="202"/>
                  </a:cubicBezTo>
                  <a:cubicBezTo>
                    <a:pt x="88" y="90"/>
                    <a:pt x="196" y="17"/>
                    <a:pt x="327" y="11"/>
                  </a:cubicBezTo>
                  <a:cubicBezTo>
                    <a:pt x="327" y="11"/>
                    <a:pt x="457" y="0"/>
                    <a:pt x="503" y="110"/>
                  </a:cubicBezTo>
                  <a:lnTo>
                    <a:pt x="50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  <p:sp>
          <p:nvSpPr>
            <p:cNvPr id="63" name="Freeform: Shape 48">
              <a:extLst>
                <a:ext uri="{FF2B5EF4-FFF2-40B4-BE49-F238E27FC236}">
                  <a16:creationId xmlns:a16="http://schemas.microsoft.com/office/drawing/2014/main" id="{85EDEA90-EF07-46AC-AF61-1229FE4693DC}"/>
                </a:ext>
              </a:extLst>
            </p:cNvPr>
            <p:cNvSpPr/>
            <p:nvPr/>
          </p:nvSpPr>
          <p:spPr bwMode="auto">
            <a:xfrm>
              <a:off x="7581032" y="3590445"/>
              <a:ext cx="126510" cy="195715"/>
            </a:xfrm>
            <a:custGeom>
              <a:avLst/>
              <a:gdLst>
                <a:gd name="T0" fmla="*/ 50 w 88"/>
                <a:gd name="T1" fmla="*/ 136 h 136"/>
                <a:gd name="T2" fmla="*/ 80 w 88"/>
                <a:gd name="T3" fmla="*/ 87 h 136"/>
                <a:gd name="T4" fmla="*/ 88 w 88"/>
                <a:gd name="T5" fmla="*/ 0 h 136"/>
                <a:gd name="T6" fmla="*/ 7 w 88"/>
                <a:gd name="T7" fmla="*/ 83 h 136"/>
                <a:gd name="T8" fmla="*/ 44 w 88"/>
                <a:gd name="T9" fmla="*/ 133 h 136"/>
                <a:gd name="T10" fmla="*/ 50 w 88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136">
                  <a:moveTo>
                    <a:pt x="50" y="136"/>
                  </a:moveTo>
                  <a:cubicBezTo>
                    <a:pt x="73" y="127"/>
                    <a:pt x="83" y="108"/>
                    <a:pt x="80" y="87"/>
                  </a:cubicBezTo>
                  <a:cubicBezTo>
                    <a:pt x="71" y="57"/>
                    <a:pt x="76" y="27"/>
                    <a:pt x="88" y="0"/>
                  </a:cubicBezTo>
                  <a:cubicBezTo>
                    <a:pt x="55" y="17"/>
                    <a:pt x="19" y="39"/>
                    <a:pt x="7" y="83"/>
                  </a:cubicBezTo>
                  <a:cubicBezTo>
                    <a:pt x="0" y="110"/>
                    <a:pt x="11" y="129"/>
                    <a:pt x="44" y="133"/>
                  </a:cubicBezTo>
                  <a:lnTo>
                    <a:pt x="50" y="1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  <p:sp>
          <p:nvSpPr>
            <p:cNvPr id="64" name="Freeform: Shape 49">
              <a:extLst>
                <a:ext uri="{FF2B5EF4-FFF2-40B4-BE49-F238E27FC236}">
                  <a16:creationId xmlns:a16="http://schemas.microsoft.com/office/drawing/2014/main" id="{76F649F9-F8A8-4627-AA2F-85C606699AC0}"/>
                </a:ext>
              </a:extLst>
            </p:cNvPr>
            <p:cNvSpPr/>
            <p:nvPr/>
          </p:nvSpPr>
          <p:spPr bwMode="auto">
            <a:xfrm>
              <a:off x="7348555" y="4265170"/>
              <a:ext cx="447655" cy="722302"/>
            </a:xfrm>
            <a:custGeom>
              <a:avLst/>
              <a:gdLst>
                <a:gd name="T0" fmla="*/ 234 w 310"/>
                <a:gd name="T1" fmla="*/ 23 h 501"/>
                <a:gd name="T2" fmla="*/ 232 w 310"/>
                <a:gd name="T3" fmla="*/ 284 h 501"/>
                <a:gd name="T4" fmla="*/ 86 w 310"/>
                <a:gd name="T5" fmla="*/ 501 h 501"/>
                <a:gd name="T6" fmla="*/ 77 w 310"/>
                <a:gd name="T7" fmla="*/ 78 h 501"/>
                <a:gd name="T8" fmla="*/ 215 w 310"/>
                <a:gd name="T9" fmla="*/ 13 h 501"/>
                <a:gd name="T10" fmla="*/ 234 w 310"/>
                <a:gd name="T11" fmla="*/ 23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0" h="501">
                  <a:moveTo>
                    <a:pt x="234" y="23"/>
                  </a:moveTo>
                  <a:cubicBezTo>
                    <a:pt x="295" y="110"/>
                    <a:pt x="310" y="210"/>
                    <a:pt x="232" y="284"/>
                  </a:cubicBezTo>
                  <a:cubicBezTo>
                    <a:pt x="156" y="359"/>
                    <a:pt x="102" y="417"/>
                    <a:pt x="86" y="501"/>
                  </a:cubicBezTo>
                  <a:cubicBezTo>
                    <a:pt x="26" y="354"/>
                    <a:pt x="0" y="206"/>
                    <a:pt x="77" y="78"/>
                  </a:cubicBezTo>
                  <a:cubicBezTo>
                    <a:pt x="117" y="12"/>
                    <a:pt x="166" y="0"/>
                    <a:pt x="215" y="13"/>
                  </a:cubicBezTo>
                  <a:lnTo>
                    <a:pt x="234" y="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  <p:sp>
          <p:nvSpPr>
            <p:cNvPr id="65" name="Freeform: Shape 22">
              <a:extLst>
                <a:ext uri="{FF2B5EF4-FFF2-40B4-BE49-F238E27FC236}">
                  <a16:creationId xmlns:a16="http://schemas.microsoft.com/office/drawing/2014/main" id="{9715ED5B-1F3D-43FB-975D-2FC59065CC0D}"/>
                </a:ext>
              </a:extLst>
            </p:cNvPr>
            <p:cNvSpPr/>
            <p:nvPr/>
          </p:nvSpPr>
          <p:spPr bwMode="auto">
            <a:xfrm>
              <a:off x="7752344" y="5318119"/>
              <a:ext cx="1112224" cy="214922"/>
            </a:xfrm>
            <a:custGeom>
              <a:avLst/>
              <a:gdLst>
                <a:gd name="T0" fmla="*/ 11 w 87"/>
                <a:gd name="T1" fmla="*/ 5 h 17"/>
                <a:gd name="T2" fmla="*/ 12 w 87"/>
                <a:gd name="T3" fmla="*/ 5 h 17"/>
                <a:gd name="T4" fmla="*/ 20 w 87"/>
                <a:gd name="T5" fmla="*/ 6 h 17"/>
                <a:gd name="T6" fmla="*/ 24 w 87"/>
                <a:gd name="T7" fmla="*/ 4 h 17"/>
                <a:gd name="T8" fmla="*/ 27 w 87"/>
                <a:gd name="T9" fmla="*/ 5 h 17"/>
                <a:gd name="T10" fmla="*/ 29 w 87"/>
                <a:gd name="T11" fmla="*/ 6 h 17"/>
                <a:gd name="T12" fmla="*/ 34 w 87"/>
                <a:gd name="T13" fmla="*/ 2 h 17"/>
                <a:gd name="T14" fmla="*/ 37 w 87"/>
                <a:gd name="T15" fmla="*/ 3 h 17"/>
                <a:gd name="T16" fmla="*/ 40 w 87"/>
                <a:gd name="T17" fmla="*/ 3 h 17"/>
                <a:gd name="T18" fmla="*/ 42 w 87"/>
                <a:gd name="T19" fmla="*/ 1 h 17"/>
                <a:gd name="T20" fmla="*/ 47 w 87"/>
                <a:gd name="T21" fmla="*/ 2 h 17"/>
                <a:gd name="T22" fmla="*/ 50 w 87"/>
                <a:gd name="T23" fmla="*/ 1 h 17"/>
                <a:gd name="T24" fmla="*/ 53 w 87"/>
                <a:gd name="T25" fmla="*/ 1 h 17"/>
                <a:gd name="T26" fmla="*/ 59 w 87"/>
                <a:gd name="T27" fmla="*/ 5 h 17"/>
                <a:gd name="T28" fmla="*/ 64 w 87"/>
                <a:gd name="T29" fmla="*/ 2 h 17"/>
                <a:gd name="T30" fmla="*/ 69 w 87"/>
                <a:gd name="T31" fmla="*/ 5 h 17"/>
                <a:gd name="T32" fmla="*/ 75 w 87"/>
                <a:gd name="T33" fmla="*/ 5 h 17"/>
                <a:gd name="T34" fmla="*/ 81 w 87"/>
                <a:gd name="T35" fmla="*/ 8 h 17"/>
                <a:gd name="T36" fmla="*/ 84 w 87"/>
                <a:gd name="T37" fmla="*/ 9 h 17"/>
                <a:gd name="T38" fmla="*/ 84 w 87"/>
                <a:gd name="T39" fmla="*/ 16 h 17"/>
                <a:gd name="T40" fmla="*/ 76 w 87"/>
                <a:gd name="T41" fmla="*/ 17 h 17"/>
                <a:gd name="T42" fmla="*/ 54 w 87"/>
                <a:gd name="T43" fmla="*/ 17 h 17"/>
                <a:gd name="T44" fmla="*/ 31 w 87"/>
                <a:gd name="T45" fmla="*/ 15 h 17"/>
                <a:gd name="T46" fmla="*/ 15 w 87"/>
                <a:gd name="T47" fmla="*/ 14 h 17"/>
                <a:gd name="T48" fmla="*/ 13 w 87"/>
                <a:gd name="T49" fmla="*/ 14 h 17"/>
                <a:gd name="T50" fmla="*/ 4 w 87"/>
                <a:gd name="T51" fmla="*/ 8 h 17"/>
                <a:gd name="T52" fmla="*/ 11 w 87"/>
                <a:gd name="T53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17">
                  <a:moveTo>
                    <a:pt x="11" y="5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16" y="3"/>
                    <a:pt x="17" y="3"/>
                    <a:pt x="20" y="6"/>
                  </a:cubicBezTo>
                  <a:cubicBezTo>
                    <a:pt x="20" y="7"/>
                    <a:pt x="23" y="4"/>
                    <a:pt x="24" y="4"/>
                  </a:cubicBezTo>
                  <a:cubicBezTo>
                    <a:pt x="25" y="4"/>
                    <a:pt x="26" y="5"/>
                    <a:pt x="27" y="5"/>
                  </a:cubicBezTo>
                  <a:cubicBezTo>
                    <a:pt x="28" y="5"/>
                    <a:pt x="28" y="6"/>
                    <a:pt x="29" y="6"/>
                  </a:cubicBezTo>
                  <a:cubicBezTo>
                    <a:pt x="32" y="6"/>
                    <a:pt x="32" y="3"/>
                    <a:pt x="34" y="2"/>
                  </a:cubicBezTo>
                  <a:cubicBezTo>
                    <a:pt x="35" y="2"/>
                    <a:pt x="36" y="2"/>
                    <a:pt x="37" y="3"/>
                  </a:cubicBezTo>
                  <a:cubicBezTo>
                    <a:pt x="38" y="3"/>
                    <a:pt x="39" y="4"/>
                    <a:pt x="40" y="3"/>
                  </a:cubicBezTo>
                  <a:cubicBezTo>
                    <a:pt x="41" y="3"/>
                    <a:pt x="41" y="1"/>
                    <a:pt x="42" y="1"/>
                  </a:cubicBezTo>
                  <a:cubicBezTo>
                    <a:pt x="44" y="0"/>
                    <a:pt x="45" y="2"/>
                    <a:pt x="47" y="2"/>
                  </a:cubicBezTo>
                  <a:cubicBezTo>
                    <a:pt x="48" y="2"/>
                    <a:pt x="49" y="2"/>
                    <a:pt x="50" y="1"/>
                  </a:cubicBezTo>
                  <a:cubicBezTo>
                    <a:pt x="51" y="1"/>
                    <a:pt x="52" y="0"/>
                    <a:pt x="53" y="1"/>
                  </a:cubicBezTo>
                  <a:cubicBezTo>
                    <a:pt x="56" y="1"/>
                    <a:pt x="57" y="3"/>
                    <a:pt x="59" y="5"/>
                  </a:cubicBezTo>
                  <a:cubicBezTo>
                    <a:pt x="59" y="2"/>
                    <a:pt x="62" y="2"/>
                    <a:pt x="64" y="2"/>
                  </a:cubicBezTo>
                  <a:cubicBezTo>
                    <a:pt x="67" y="1"/>
                    <a:pt x="68" y="3"/>
                    <a:pt x="69" y="5"/>
                  </a:cubicBezTo>
                  <a:cubicBezTo>
                    <a:pt x="69" y="4"/>
                    <a:pt x="74" y="4"/>
                    <a:pt x="75" y="5"/>
                  </a:cubicBezTo>
                  <a:cubicBezTo>
                    <a:pt x="77" y="5"/>
                    <a:pt x="79" y="7"/>
                    <a:pt x="81" y="8"/>
                  </a:cubicBezTo>
                  <a:cubicBezTo>
                    <a:pt x="82" y="8"/>
                    <a:pt x="83" y="8"/>
                    <a:pt x="84" y="9"/>
                  </a:cubicBezTo>
                  <a:cubicBezTo>
                    <a:pt x="86" y="11"/>
                    <a:pt x="87" y="15"/>
                    <a:pt x="84" y="16"/>
                  </a:cubicBezTo>
                  <a:cubicBezTo>
                    <a:pt x="81" y="17"/>
                    <a:pt x="78" y="17"/>
                    <a:pt x="76" y="17"/>
                  </a:cubicBezTo>
                  <a:cubicBezTo>
                    <a:pt x="68" y="17"/>
                    <a:pt x="61" y="17"/>
                    <a:pt x="54" y="17"/>
                  </a:cubicBezTo>
                  <a:cubicBezTo>
                    <a:pt x="46" y="16"/>
                    <a:pt x="39" y="15"/>
                    <a:pt x="31" y="15"/>
                  </a:cubicBezTo>
                  <a:cubicBezTo>
                    <a:pt x="26" y="15"/>
                    <a:pt x="21" y="14"/>
                    <a:pt x="15" y="14"/>
                  </a:cubicBezTo>
                  <a:cubicBezTo>
                    <a:pt x="15" y="14"/>
                    <a:pt x="14" y="14"/>
                    <a:pt x="13" y="14"/>
                  </a:cubicBezTo>
                  <a:cubicBezTo>
                    <a:pt x="9" y="14"/>
                    <a:pt x="0" y="14"/>
                    <a:pt x="4" y="8"/>
                  </a:cubicBezTo>
                  <a:cubicBezTo>
                    <a:pt x="6" y="5"/>
                    <a:pt x="9" y="6"/>
                    <a:pt x="11" y="5"/>
                  </a:cubicBezTo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  <p:sp>
          <p:nvSpPr>
            <p:cNvPr id="66" name="Freeform: Shape 23">
              <a:extLst>
                <a:ext uri="{FF2B5EF4-FFF2-40B4-BE49-F238E27FC236}">
                  <a16:creationId xmlns:a16="http://schemas.microsoft.com/office/drawing/2014/main" id="{5502E826-F4BE-4865-955C-88F560D651B9}"/>
                </a:ext>
              </a:extLst>
            </p:cNvPr>
            <p:cNvSpPr/>
            <p:nvPr/>
          </p:nvSpPr>
          <p:spPr bwMode="auto">
            <a:xfrm>
              <a:off x="7526676" y="5613636"/>
              <a:ext cx="1552813" cy="1004810"/>
            </a:xfrm>
            <a:custGeom>
              <a:avLst/>
              <a:gdLst>
                <a:gd name="T0" fmla="*/ 234 w 289"/>
                <a:gd name="T1" fmla="*/ 234 h 234"/>
                <a:gd name="T2" fmla="*/ 54 w 289"/>
                <a:gd name="T3" fmla="*/ 234 h 234"/>
                <a:gd name="T4" fmla="*/ 0 w 289"/>
                <a:gd name="T5" fmla="*/ 0 h 234"/>
                <a:gd name="T6" fmla="*/ 289 w 289"/>
                <a:gd name="T7" fmla="*/ 0 h 234"/>
                <a:gd name="T8" fmla="*/ 234 w 289"/>
                <a:gd name="T9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" h="234">
                  <a:moveTo>
                    <a:pt x="234" y="234"/>
                  </a:moveTo>
                  <a:lnTo>
                    <a:pt x="54" y="234"/>
                  </a:lnTo>
                  <a:lnTo>
                    <a:pt x="0" y="0"/>
                  </a:lnTo>
                  <a:lnTo>
                    <a:pt x="289" y="0"/>
                  </a:lnTo>
                  <a:lnTo>
                    <a:pt x="234" y="2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  <p:sp>
          <p:nvSpPr>
            <p:cNvPr id="67" name="Freeform: Shape 24">
              <a:extLst>
                <a:ext uri="{FF2B5EF4-FFF2-40B4-BE49-F238E27FC236}">
                  <a16:creationId xmlns:a16="http://schemas.microsoft.com/office/drawing/2014/main" id="{2746D144-F33B-4462-B578-1C97287D18F8}"/>
                </a:ext>
              </a:extLst>
            </p:cNvPr>
            <p:cNvSpPr/>
            <p:nvPr/>
          </p:nvSpPr>
          <p:spPr bwMode="auto">
            <a:xfrm>
              <a:off x="7526676" y="5383158"/>
              <a:ext cx="1552813" cy="1257295"/>
            </a:xfrm>
            <a:custGeom>
              <a:avLst/>
              <a:gdLst>
                <a:gd name="T0" fmla="*/ 234 w 289"/>
                <a:gd name="T1" fmla="*/ 234 h 234"/>
                <a:gd name="T2" fmla="*/ 54 w 289"/>
                <a:gd name="T3" fmla="*/ 234 h 234"/>
                <a:gd name="T4" fmla="*/ 0 w 289"/>
                <a:gd name="T5" fmla="*/ 0 h 234"/>
                <a:gd name="T6" fmla="*/ 289 w 289"/>
                <a:gd name="T7" fmla="*/ 0 h 234"/>
                <a:gd name="T8" fmla="*/ 234 w 289"/>
                <a:gd name="T9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" h="234">
                  <a:moveTo>
                    <a:pt x="234" y="234"/>
                  </a:moveTo>
                  <a:lnTo>
                    <a:pt x="54" y="234"/>
                  </a:lnTo>
                  <a:lnTo>
                    <a:pt x="0" y="0"/>
                  </a:lnTo>
                  <a:lnTo>
                    <a:pt x="289" y="0"/>
                  </a:lnTo>
                  <a:lnTo>
                    <a:pt x="234" y="23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  <p:sp>
          <p:nvSpPr>
            <p:cNvPr id="68" name="Freeform: Shape 25">
              <a:extLst>
                <a:ext uri="{FF2B5EF4-FFF2-40B4-BE49-F238E27FC236}">
                  <a16:creationId xmlns:a16="http://schemas.microsoft.com/office/drawing/2014/main" id="{F1EB575B-9AD0-4F3D-A4CB-FD21118088E2}"/>
                </a:ext>
              </a:extLst>
            </p:cNvPr>
            <p:cNvSpPr/>
            <p:nvPr/>
          </p:nvSpPr>
          <p:spPr bwMode="auto">
            <a:xfrm>
              <a:off x="7462199" y="5447072"/>
              <a:ext cx="1681767" cy="306265"/>
            </a:xfrm>
            <a:custGeom>
              <a:avLst/>
              <a:gdLst>
                <a:gd name="T0" fmla="*/ 313 w 313"/>
                <a:gd name="T1" fmla="*/ 54 h 57"/>
                <a:gd name="T2" fmla="*/ 296 w 313"/>
                <a:gd name="T3" fmla="*/ 54 h 57"/>
                <a:gd name="T4" fmla="*/ 296 w 313"/>
                <a:gd name="T5" fmla="*/ 57 h 57"/>
                <a:gd name="T6" fmla="*/ 313 w 313"/>
                <a:gd name="T7" fmla="*/ 57 h 57"/>
                <a:gd name="T8" fmla="*/ 313 w 313"/>
                <a:gd name="T9" fmla="*/ 54 h 57"/>
                <a:gd name="T10" fmla="*/ 0 w 313"/>
                <a:gd name="T11" fmla="*/ 0 h 57"/>
                <a:gd name="T12" fmla="*/ 0 w 313"/>
                <a:gd name="T13" fmla="*/ 0 h 57"/>
                <a:gd name="T14" fmla="*/ 0 w 313"/>
                <a:gd name="T15" fmla="*/ 57 h 57"/>
                <a:gd name="T16" fmla="*/ 16 w 313"/>
                <a:gd name="T17" fmla="*/ 57 h 57"/>
                <a:gd name="T18" fmla="*/ 16 w 313"/>
                <a:gd name="T19" fmla="*/ 54 h 57"/>
                <a:gd name="T20" fmla="*/ 0 w 313"/>
                <a:gd name="T21" fmla="*/ 54 h 57"/>
                <a:gd name="T22" fmla="*/ 0 w 313"/>
                <a:gd name="T2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3" h="57">
                  <a:moveTo>
                    <a:pt x="313" y="54"/>
                  </a:moveTo>
                  <a:lnTo>
                    <a:pt x="296" y="54"/>
                  </a:lnTo>
                  <a:lnTo>
                    <a:pt x="296" y="57"/>
                  </a:lnTo>
                  <a:lnTo>
                    <a:pt x="313" y="57"/>
                  </a:lnTo>
                  <a:lnTo>
                    <a:pt x="313" y="54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57"/>
                  </a:lnTo>
                  <a:lnTo>
                    <a:pt x="16" y="57"/>
                  </a:lnTo>
                  <a:lnTo>
                    <a:pt x="16" y="54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  <p:sp>
          <p:nvSpPr>
            <p:cNvPr id="69" name="Freeform: Shape 26">
              <a:extLst>
                <a:ext uri="{FF2B5EF4-FFF2-40B4-BE49-F238E27FC236}">
                  <a16:creationId xmlns:a16="http://schemas.microsoft.com/office/drawing/2014/main" id="{1F879679-DF7A-4B10-B4E2-CC4C23308E4F}"/>
                </a:ext>
              </a:extLst>
            </p:cNvPr>
            <p:cNvSpPr/>
            <p:nvPr/>
          </p:nvSpPr>
          <p:spPr bwMode="auto">
            <a:xfrm>
              <a:off x="7462199" y="5447072"/>
              <a:ext cx="1681767" cy="306265"/>
            </a:xfrm>
            <a:custGeom>
              <a:avLst/>
              <a:gdLst>
                <a:gd name="T0" fmla="*/ 313 w 313"/>
                <a:gd name="T1" fmla="*/ 54 h 57"/>
                <a:gd name="T2" fmla="*/ 296 w 313"/>
                <a:gd name="T3" fmla="*/ 54 h 57"/>
                <a:gd name="T4" fmla="*/ 296 w 313"/>
                <a:gd name="T5" fmla="*/ 57 h 57"/>
                <a:gd name="T6" fmla="*/ 313 w 313"/>
                <a:gd name="T7" fmla="*/ 57 h 57"/>
                <a:gd name="T8" fmla="*/ 313 w 313"/>
                <a:gd name="T9" fmla="*/ 54 h 57"/>
                <a:gd name="T10" fmla="*/ 0 w 313"/>
                <a:gd name="T11" fmla="*/ 0 h 57"/>
                <a:gd name="T12" fmla="*/ 0 w 313"/>
                <a:gd name="T13" fmla="*/ 0 h 57"/>
                <a:gd name="T14" fmla="*/ 0 w 313"/>
                <a:gd name="T15" fmla="*/ 57 h 57"/>
                <a:gd name="T16" fmla="*/ 16 w 313"/>
                <a:gd name="T17" fmla="*/ 57 h 57"/>
                <a:gd name="T18" fmla="*/ 16 w 313"/>
                <a:gd name="T19" fmla="*/ 54 h 57"/>
                <a:gd name="T20" fmla="*/ 0 w 313"/>
                <a:gd name="T21" fmla="*/ 54 h 57"/>
                <a:gd name="T22" fmla="*/ 0 w 313"/>
                <a:gd name="T2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3" h="57">
                  <a:moveTo>
                    <a:pt x="313" y="54"/>
                  </a:moveTo>
                  <a:lnTo>
                    <a:pt x="296" y="54"/>
                  </a:lnTo>
                  <a:lnTo>
                    <a:pt x="296" y="57"/>
                  </a:lnTo>
                  <a:lnTo>
                    <a:pt x="313" y="57"/>
                  </a:lnTo>
                  <a:lnTo>
                    <a:pt x="313" y="54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57"/>
                  </a:lnTo>
                  <a:lnTo>
                    <a:pt x="16" y="57"/>
                  </a:lnTo>
                  <a:lnTo>
                    <a:pt x="16" y="54"/>
                  </a:lnTo>
                  <a:lnTo>
                    <a:pt x="0" y="54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  <p:sp>
          <p:nvSpPr>
            <p:cNvPr id="70" name="Freeform: Shape 27">
              <a:extLst>
                <a:ext uri="{FF2B5EF4-FFF2-40B4-BE49-F238E27FC236}">
                  <a16:creationId xmlns:a16="http://schemas.microsoft.com/office/drawing/2014/main" id="{8BB34B6E-840B-458E-AFCD-8CC887695C56}"/>
                </a:ext>
              </a:extLst>
            </p:cNvPr>
            <p:cNvSpPr/>
            <p:nvPr/>
          </p:nvSpPr>
          <p:spPr bwMode="auto">
            <a:xfrm>
              <a:off x="7548168" y="5737217"/>
              <a:ext cx="1504455" cy="16121"/>
            </a:xfrm>
            <a:custGeom>
              <a:avLst/>
              <a:gdLst>
                <a:gd name="T0" fmla="*/ 0 w 280"/>
                <a:gd name="T1" fmla="*/ 0 h 3"/>
                <a:gd name="T2" fmla="*/ 0 w 280"/>
                <a:gd name="T3" fmla="*/ 0 h 3"/>
                <a:gd name="T4" fmla="*/ 0 w 280"/>
                <a:gd name="T5" fmla="*/ 3 h 3"/>
                <a:gd name="T6" fmla="*/ 0 w 280"/>
                <a:gd name="T7" fmla="*/ 3 h 3"/>
                <a:gd name="T8" fmla="*/ 0 w 280"/>
                <a:gd name="T9" fmla="*/ 0 h 3"/>
                <a:gd name="T10" fmla="*/ 280 w 280"/>
                <a:gd name="T11" fmla="*/ 0 h 3"/>
                <a:gd name="T12" fmla="*/ 140 w 280"/>
                <a:gd name="T13" fmla="*/ 0 h 3"/>
                <a:gd name="T14" fmla="*/ 140 w 280"/>
                <a:gd name="T15" fmla="*/ 3 h 3"/>
                <a:gd name="T16" fmla="*/ 280 w 280"/>
                <a:gd name="T17" fmla="*/ 3 h 3"/>
                <a:gd name="T18" fmla="*/ 280 w 280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0"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close/>
                  <a:moveTo>
                    <a:pt x="280" y="0"/>
                  </a:moveTo>
                  <a:lnTo>
                    <a:pt x="140" y="0"/>
                  </a:lnTo>
                  <a:lnTo>
                    <a:pt x="140" y="3"/>
                  </a:lnTo>
                  <a:lnTo>
                    <a:pt x="280" y="3"/>
                  </a:lnTo>
                  <a:lnTo>
                    <a:pt x="28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  <p:sp>
          <p:nvSpPr>
            <p:cNvPr id="71" name="Freeform: Shape 28">
              <a:extLst>
                <a:ext uri="{FF2B5EF4-FFF2-40B4-BE49-F238E27FC236}">
                  <a16:creationId xmlns:a16="http://schemas.microsoft.com/office/drawing/2014/main" id="{A1D930F8-57BE-40DA-A989-9F7681DC5C7A}"/>
                </a:ext>
              </a:extLst>
            </p:cNvPr>
            <p:cNvSpPr/>
            <p:nvPr/>
          </p:nvSpPr>
          <p:spPr bwMode="auto">
            <a:xfrm>
              <a:off x="7548168" y="5737217"/>
              <a:ext cx="1504455" cy="16121"/>
            </a:xfrm>
            <a:custGeom>
              <a:avLst/>
              <a:gdLst>
                <a:gd name="T0" fmla="*/ 0 w 280"/>
                <a:gd name="T1" fmla="*/ 0 h 3"/>
                <a:gd name="T2" fmla="*/ 0 w 280"/>
                <a:gd name="T3" fmla="*/ 0 h 3"/>
                <a:gd name="T4" fmla="*/ 0 w 280"/>
                <a:gd name="T5" fmla="*/ 3 h 3"/>
                <a:gd name="T6" fmla="*/ 0 w 280"/>
                <a:gd name="T7" fmla="*/ 3 h 3"/>
                <a:gd name="T8" fmla="*/ 0 w 280"/>
                <a:gd name="T9" fmla="*/ 0 h 3"/>
                <a:gd name="T10" fmla="*/ 280 w 280"/>
                <a:gd name="T11" fmla="*/ 0 h 3"/>
                <a:gd name="T12" fmla="*/ 140 w 280"/>
                <a:gd name="T13" fmla="*/ 0 h 3"/>
                <a:gd name="T14" fmla="*/ 140 w 280"/>
                <a:gd name="T15" fmla="*/ 3 h 3"/>
                <a:gd name="T16" fmla="*/ 280 w 280"/>
                <a:gd name="T17" fmla="*/ 3 h 3"/>
                <a:gd name="T18" fmla="*/ 280 w 280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0"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moveTo>
                    <a:pt x="280" y="0"/>
                  </a:moveTo>
                  <a:lnTo>
                    <a:pt x="140" y="0"/>
                  </a:lnTo>
                  <a:lnTo>
                    <a:pt x="140" y="3"/>
                  </a:lnTo>
                  <a:lnTo>
                    <a:pt x="280" y="3"/>
                  </a:lnTo>
                  <a:lnTo>
                    <a:pt x="280" y="0"/>
                  </a:lnTo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  <p:sp>
          <p:nvSpPr>
            <p:cNvPr id="72" name="Rectangle 29">
              <a:extLst>
                <a:ext uri="{FF2B5EF4-FFF2-40B4-BE49-F238E27FC236}">
                  <a16:creationId xmlns:a16="http://schemas.microsoft.com/office/drawing/2014/main" id="{E7A56993-6E59-4BE4-8DBD-5E6FD505FC35}"/>
                </a:ext>
              </a:extLst>
            </p:cNvPr>
            <p:cNvSpPr/>
            <p:nvPr/>
          </p:nvSpPr>
          <p:spPr bwMode="auto">
            <a:xfrm>
              <a:off x="7462199" y="5436326"/>
              <a:ext cx="1681767" cy="300891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  <p:sp>
          <p:nvSpPr>
            <p:cNvPr id="73" name="Rectangle 30">
              <a:extLst>
                <a:ext uri="{FF2B5EF4-FFF2-40B4-BE49-F238E27FC236}">
                  <a16:creationId xmlns:a16="http://schemas.microsoft.com/office/drawing/2014/main" id="{8E92445E-2610-404E-A484-49074C083B54}"/>
                </a:ext>
              </a:extLst>
            </p:cNvPr>
            <p:cNvSpPr/>
            <p:nvPr/>
          </p:nvSpPr>
          <p:spPr bwMode="auto">
            <a:xfrm>
              <a:off x="7462199" y="5436326"/>
              <a:ext cx="1681767" cy="30089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  <p:sp>
          <p:nvSpPr>
            <p:cNvPr id="74" name="Freeform: Shape 31">
              <a:extLst>
                <a:ext uri="{FF2B5EF4-FFF2-40B4-BE49-F238E27FC236}">
                  <a16:creationId xmlns:a16="http://schemas.microsoft.com/office/drawing/2014/main" id="{577D9F51-7BE5-4413-B038-42891062ECD4}"/>
                </a:ext>
              </a:extLst>
            </p:cNvPr>
            <p:cNvSpPr/>
            <p:nvPr/>
          </p:nvSpPr>
          <p:spPr bwMode="auto">
            <a:xfrm>
              <a:off x="7548168" y="5753335"/>
              <a:ext cx="752227" cy="865111"/>
            </a:xfrm>
            <a:custGeom>
              <a:avLst/>
              <a:gdLst>
                <a:gd name="T0" fmla="*/ 140 w 140"/>
                <a:gd name="T1" fmla="*/ 0 h 208"/>
                <a:gd name="T2" fmla="*/ 0 w 140"/>
                <a:gd name="T3" fmla="*/ 0 h 208"/>
                <a:gd name="T4" fmla="*/ 50 w 140"/>
                <a:gd name="T5" fmla="*/ 208 h 208"/>
                <a:gd name="T6" fmla="*/ 140 w 140"/>
                <a:gd name="T7" fmla="*/ 208 h 208"/>
                <a:gd name="T8" fmla="*/ 140 w 140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08">
                  <a:moveTo>
                    <a:pt x="140" y="0"/>
                  </a:moveTo>
                  <a:lnTo>
                    <a:pt x="0" y="0"/>
                  </a:lnTo>
                  <a:lnTo>
                    <a:pt x="50" y="208"/>
                  </a:lnTo>
                  <a:lnTo>
                    <a:pt x="140" y="208"/>
                  </a:lnTo>
                  <a:lnTo>
                    <a:pt x="14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  <p:sp>
          <p:nvSpPr>
            <p:cNvPr id="75" name="Freeform: Shape 32">
              <a:extLst>
                <a:ext uri="{FF2B5EF4-FFF2-40B4-BE49-F238E27FC236}">
                  <a16:creationId xmlns:a16="http://schemas.microsoft.com/office/drawing/2014/main" id="{FAD24AED-17D2-4928-B245-7484AA7B2262}"/>
                </a:ext>
              </a:extLst>
            </p:cNvPr>
            <p:cNvSpPr/>
            <p:nvPr/>
          </p:nvSpPr>
          <p:spPr bwMode="auto">
            <a:xfrm>
              <a:off x="7548168" y="5522858"/>
              <a:ext cx="752227" cy="1117595"/>
            </a:xfrm>
            <a:custGeom>
              <a:avLst/>
              <a:gdLst>
                <a:gd name="T0" fmla="*/ 140 w 140"/>
                <a:gd name="T1" fmla="*/ 0 h 208"/>
                <a:gd name="T2" fmla="*/ 0 w 140"/>
                <a:gd name="T3" fmla="*/ 0 h 208"/>
                <a:gd name="T4" fmla="*/ 50 w 140"/>
                <a:gd name="T5" fmla="*/ 208 h 208"/>
                <a:gd name="T6" fmla="*/ 140 w 140"/>
                <a:gd name="T7" fmla="*/ 208 h 208"/>
                <a:gd name="T8" fmla="*/ 140 w 140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08">
                  <a:moveTo>
                    <a:pt x="140" y="0"/>
                  </a:moveTo>
                  <a:lnTo>
                    <a:pt x="0" y="0"/>
                  </a:lnTo>
                  <a:lnTo>
                    <a:pt x="50" y="208"/>
                  </a:lnTo>
                  <a:lnTo>
                    <a:pt x="140" y="208"/>
                  </a:lnTo>
                  <a:lnTo>
                    <a:pt x="14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  <p:sp>
          <p:nvSpPr>
            <p:cNvPr id="76" name="Rectangle 33">
              <a:extLst>
                <a:ext uri="{FF2B5EF4-FFF2-40B4-BE49-F238E27FC236}">
                  <a16:creationId xmlns:a16="http://schemas.microsoft.com/office/drawing/2014/main" id="{278E11AB-CE60-480C-8D97-9DF29CBA45CD}"/>
                </a:ext>
              </a:extLst>
            </p:cNvPr>
            <p:cNvSpPr/>
            <p:nvPr/>
          </p:nvSpPr>
          <p:spPr bwMode="auto">
            <a:xfrm>
              <a:off x="7548168" y="5737217"/>
              <a:ext cx="752227" cy="16121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  <p:sp>
          <p:nvSpPr>
            <p:cNvPr id="77" name="Rectangle 34">
              <a:extLst>
                <a:ext uri="{FF2B5EF4-FFF2-40B4-BE49-F238E27FC236}">
                  <a16:creationId xmlns:a16="http://schemas.microsoft.com/office/drawing/2014/main" id="{BE1FC18B-C5EA-4C17-B5CD-7E9A78C55BF1}"/>
                </a:ext>
              </a:extLst>
            </p:cNvPr>
            <p:cNvSpPr/>
            <p:nvPr/>
          </p:nvSpPr>
          <p:spPr bwMode="auto">
            <a:xfrm>
              <a:off x="7548168" y="5737217"/>
              <a:ext cx="752227" cy="16121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  <p:sp>
          <p:nvSpPr>
            <p:cNvPr id="78" name="Freeform: Shape 35">
              <a:extLst>
                <a:ext uri="{FF2B5EF4-FFF2-40B4-BE49-F238E27FC236}">
                  <a16:creationId xmlns:a16="http://schemas.microsoft.com/office/drawing/2014/main" id="{CFE3407D-F708-4F9E-9317-47EFBCE48C35}"/>
                </a:ext>
              </a:extLst>
            </p:cNvPr>
            <p:cNvSpPr/>
            <p:nvPr/>
          </p:nvSpPr>
          <p:spPr bwMode="auto">
            <a:xfrm>
              <a:off x="7462199" y="5436326"/>
              <a:ext cx="838196" cy="300891"/>
            </a:xfrm>
            <a:custGeom>
              <a:avLst/>
              <a:gdLst>
                <a:gd name="T0" fmla="*/ 156 w 156"/>
                <a:gd name="T1" fmla="*/ 0 h 56"/>
                <a:gd name="T2" fmla="*/ 0 w 156"/>
                <a:gd name="T3" fmla="*/ 0 h 56"/>
                <a:gd name="T4" fmla="*/ 0 w 156"/>
                <a:gd name="T5" fmla="*/ 56 h 56"/>
                <a:gd name="T6" fmla="*/ 16 w 156"/>
                <a:gd name="T7" fmla="*/ 56 h 56"/>
                <a:gd name="T8" fmla="*/ 156 w 156"/>
                <a:gd name="T9" fmla="*/ 56 h 56"/>
                <a:gd name="T10" fmla="*/ 156 w 156"/>
                <a:gd name="T1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56">
                  <a:moveTo>
                    <a:pt x="156" y="0"/>
                  </a:moveTo>
                  <a:lnTo>
                    <a:pt x="0" y="0"/>
                  </a:lnTo>
                  <a:lnTo>
                    <a:pt x="0" y="56"/>
                  </a:lnTo>
                  <a:lnTo>
                    <a:pt x="16" y="56"/>
                  </a:lnTo>
                  <a:lnTo>
                    <a:pt x="156" y="56"/>
                  </a:lnTo>
                  <a:lnTo>
                    <a:pt x="15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  <p:sp>
          <p:nvSpPr>
            <p:cNvPr id="79" name="Freeform: Shape 36">
              <a:extLst>
                <a:ext uri="{FF2B5EF4-FFF2-40B4-BE49-F238E27FC236}">
                  <a16:creationId xmlns:a16="http://schemas.microsoft.com/office/drawing/2014/main" id="{0249436E-55A1-44FD-8EF2-CE8D339EC147}"/>
                </a:ext>
              </a:extLst>
            </p:cNvPr>
            <p:cNvSpPr/>
            <p:nvPr/>
          </p:nvSpPr>
          <p:spPr bwMode="auto">
            <a:xfrm>
              <a:off x="7462199" y="5436326"/>
              <a:ext cx="838196" cy="300891"/>
            </a:xfrm>
            <a:custGeom>
              <a:avLst/>
              <a:gdLst>
                <a:gd name="T0" fmla="*/ 156 w 156"/>
                <a:gd name="T1" fmla="*/ 0 h 56"/>
                <a:gd name="T2" fmla="*/ 0 w 156"/>
                <a:gd name="T3" fmla="*/ 0 h 56"/>
                <a:gd name="T4" fmla="*/ 0 w 156"/>
                <a:gd name="T5" fmla="*/ 56 h 56"/>
                <a:gd name="T6" fmla="*/ 16 w 156"/>
                <a:gd name="T7" fmla="*/ 56 h 56"/>
                <a:gd name="T8" fmla="*/ 156 w 156"/>
                <a:gd name="T9" fmla="*/ 56 h 56"/>
                <a:gd name="T10" fmla="*/ 156 w 156"/>
                <a:gd name="T1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56">
                  <a:moveTo>
                    <a:pt x="156" y="0"/>
                  </a:moveTo>
                  <a:lnTo>
                    <a:pt x="0" y="0"/>
                  </a:lnTo>
                  <a:lnTo>
                    <a:pt x="0" y="56"/>
                  </a:lnTo>
                  <a:lnTo>
                    <a:pt x="16" y="56"/>
                  </a:lnTo>
                  <a:lnTo>
                    <a:pt x="156" y="56"/>
                  </a:lnTo>
                  <a:lnTo>
                    <a:pt x="15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</p:grpSp>
      <p:pic>
        <p:nvPicPr>
          <p:cNvPr id="5122" name="Picture 2" descr="Premium Vector | Little girl who knows an answer | Kids clipart, Cartoon  clip art, Art for kids">
            <a:extLst>
              <a:ext uri="{FF2B5EF4-FFF2-40B4-BE49-F238E27FC236}">
                <a16:creationId xmlns:a16="http://schemas.microsoft.com/office/drawing/2014/main" id="{14133E19-2903-4EFB-8505-F8D00FA64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336219"/>
            <a:ext cx="4948574" cy="494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EF5E9EE3-0CF6-4808-8F75-C2BF15DD4D3B}"/>
              </a:ext>
            </a:extLst>
          </p:cNvPr>
          <p:cNvSpPr/>
          <p:nvPr/>
        </p:nvSpPr>
        <p:spPr>
          <a:xfrm>
            <a:off x="457200" y="271126"/>
            <a:ext cx="7467600" cy="4648200"/>
          </a:xfrm>
          <a:prstGeom prst="cloudCallout">
            <a:avLst>
              <a:gd name="adj1" fmla="val 21055"/>
              <a:gd name="adj2" fmla="val 73428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Thought Bubble: Cloud 36">
            <a:extLst>
              <a:ext uri="{FF2B5EF4-FFF2-40B4-BE49-F238E27FC236}">
                <a16:creationId xmlns:a16="http://schemas.microsoft.com/office/drawing/2014/main" id="{02ED3BA7-D472-4D0D-AB1B-6B426C83F8B8}"/>
              </a:ext>
            </a:extLst>
          </p:cNvPr>
          <p:cNvSpPr/>
          <p:nvPr/>
        </p:nvSpPr>
        <p:spPr>
          <a:xfrm>
            <a:off x="9144000" y="408944"/>
            <a:ext cx="7467600" cy="4648200"/>
          </a:xfrm>
          <a:prstGeom prst="cloudCallout">
            <a:avLst>
              <a:gd name="adj1" fmla="val -53775"/>
              <a:gd name="adj2" fmla="val 90368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585091" y="-330516"/>
            <a:ext cx="7595714" cy="65046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882924" y="-1549097"/>
            <a:ext cx="5150222" cy="48911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259854">
            <a:off x="704635" y="1585743"/>
            <a:ext cx="5120222" cy="25074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600597" y="6829473"/>
            <a:ext cx="8719235" cy="577054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696641">
            <a:off x="13804070" y="8777823"/>
            <a:ext cx="5354911" cy="187384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1946147" y="-330516"/>
            <a:ext cx="2586432" cy="274092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1627172" y="9333748"/>
            <a:ext cx="1946849" cy="10654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7165932" y="6029245"/>
            <a:ext cx="2187992" cy="183791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5349707" y="557572"/>
            <a:ext cx="754393" cy="70501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438400" y="3796365"/>
            <a:ext cx="15049431" cy="12103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04F45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BÀI 3: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04F45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Chèn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04F45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04F45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âm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04F45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thanh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04F45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04F45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04F45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04F45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04F45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trình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04F45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04F45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chiếu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04F45"/>
              </a:solidFill>
              <a:effectLst/>
              <a:uLnTx/>
              <a:uFillTx/>
              <a:latin typeface="UTM Isador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146" name="Picture 2" descr="Premium Vector | Cute girl working on computer cartoon vector icon  illustration. people and technology icon concept isolated premium vector.  flat cartoon style">
            <a:extLst>
              <a:ext uri="{FF2B5EF4-FFF2-40B4-BE49-F238E27FC236}">
                <a16:creationId xmlns:a16="http://schemas.microsoft.com/office/drawing/2014/main" id="{2B98CDD8-DFB4-40D8-920F-089918DFA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273" y="4522579"/>
            <a:ext cx="7057823" cy="705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421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693265" y="-4311564"/>
            <a:ext cx="7189470" cy="682777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8258873">
            <a:off x="-4258846" y="6894031"/>
            <a:ext cx="10575092" cy="905612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673193" y="1156428"/>
            <a:ext cx="2329549" cy="190747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1ACE123-C0F7-4D13-8C1D-E6F0ABA1F26F}"/>
              </a:ext>
            </a:extLst>
          </p:cNvPr>
          <p:cNvSpPr txBox="1"/>
          <p:nvPr/>
        </p:nvSpPr>
        <p:spPr>
          <a:xfrm>
            <a:off x="914400" y="1112937"/>
            <a:ext cx="42931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err="1">
                <a:solidFill>
                  <a:srgbClr val="002060"/>
                </a:solidFill>
                <a:latin typeface="UTM Erie Black" panose="02040603050506020204" pitchFamily="18" charset="0"/>
              </a:rPr>
              <a:t>Mục</a:t>
            </a:r>
            <a:r>
              <a:rPr lang="en-US" sz="7200" b="1" dirty="0">
                <a:solidFill>
                  <a:srgbClr val="002060"/>
                </a:solidFill>
                <a:latin typeface="UTM Erie Black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UTM Erie Black" panose="02040603050506020204" pitchFamily="18" charset="0"/>
              </a:rPr>
              <a:t>tiêu</a:t>
            </a:r>
            <a:endParaRPr lang="en-US" sz="7200" b="1" dirty="0">
              <a:solidFill>
                <a:srgbClr val="002060"/>
              </a:solidFill>
              <a:latin typeface="UTM Erie Black" panose="020406030505060202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0CE1FF2-C90C-40BC-9F4C-489BCD83B76B}"/>
              </a:ext>
            </a:extLst>
          </p:cNvPr>
          <p:cNvGrpSpPr/>
          <p:nvPr/>
        </p:nvGrpSpPr>
        <p:grpSpPr>
          <a:xfrm>
            <a:off x="2881383" y="3467100"/>
            <a:ext cx="10210800" cy="1564540"/>
            <a:chOff x="4495800" y="2942005"/>
            <a:chExt cx="9406800" cy="156454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3680DBA-8FC3-46F2-A423-93AF65247118}"/>
                </a:ext>
              </a:extLst>
            </p:cNvPr>
            <p:cNvSpPr/>
            <p:nvPr/>
          </p:nvSpPr>
          <p:spPr>
            <a:xfrm>
              <a:off x="4495800" y="2942005"/>
              <a:ext cx="9406800" cy="1564540"/>
            </a:xfrm>
            <a:custGeom>
              <a:avLst/>
              <a:gdLst>
                <a:gd name="connsiteX0" fmla="*/ 0 w 9406800"/>
                <a:gd name="connsiteY0" fmla="*/ 260762 h 1564540"/>
                <a:gd name="connsiteX1" fmla="*/ 260762 w 9406800"/>
                <a:gd name="connsiteY1" fmla="*/ 0 h 1564540"/>
                <a:gd name="connsiteX2" fmla="*/ 1033098 w 9406800"/>
                <a:gd name="connsiteY2" fmla="*/ 0 h 1564540"/>
                <a:gd name="connsiteX3" fmla="*/ 1805433 w 9406800"/>
                <a:gd name="connsiteY3" fmla="*/ 0 h 1564540"/>
                <a:gd name="connsiteX4" fmla="*/ 2666621 w 9406800"/>
                <a:gd name="connsiteY4" fmla="*/ 0 h 1564540"/>
                <a:gd name="connsiteX5" fmla="*/ 3527810 w 9406800"/>
                <a:gd name="connsiteY5" fmla="*/ 0 h 1564540"/>
                <a:gd name="connsiteX6" fmla="*/ 4211292 w 9406800"/>
                <a:gd name="connsiteY6" fmla="*/ 0 h 1564540"/>
                <a:gd name="connsiteX7" fmla="*/ 4983628 w 9406800"/>
                <a:gd name="connsiteY7" fmla="*/ 0 h 1564540"/>
                <a:gd name="connsiteX8" fmla="*/ 5489405 w 9406800"/>
                <a:gd name="connsiteY8" fmla="*/ 0 h 1564540"/>
                <a:gd name="connsiteX9" fmla="*/ 6084035 w 9406800"/>
                <a:gd name="connsiteY9" fmla="*/ 0 h 1564540"/>
                <a:gd name="connsiteX10" fmla="*/ 6856371 w 9406800"/>
                <a:gd name="connsiteY10" fmla="*/ 0 h 1564540"/>
                <a:gd name="connsiteX11" fmla="*/ 7539853 w 9406800"/>
                <a:gd name="connsiteY11" fmla="*/ 0 h 1564540"/>
                <a:gd name="connsiteX12" fmla="*/ 8312189 w 9406800"/>
                <a:gd name="connsiteY12" fmla="*/ 0 h 1564540"/>
                <a:gd name="connsiteX13" fmla="*/ 9146038 w 9406800"/>
                <a:gd name="connsiteY13" fmla="*/ 0 h 1564540"/>
                <a:gd name="connsiteX14" fmla="*/ 9406800 w 9406800"/>
                <a:gd name="connsiteY14" fmla="*/ 260762 h 1564540"/>
                <a:gd name="connsiteX15" fmla="*/ 9406800 w 9406800"/>
                <a:gd name="connsiteY15" fmla="*/ 771840 h 1564540"/>
                <a:gd name="connsiteX16" fmla="*/ 9406800 w 9406800"/>
                <a:gd name="connsiteY16" fmla="*/ 1303778 h 1564540"/>
                <a:gd name="connsiteX17" fmla="*/ 9146038 w 9406800"/>
                <a:gd name="connsiteY17" fmla="*/ 1564540 h 1564540"/>
                <a:gd name="connsiteX18" fmla="*/ 8640261 w 9406800"/>
                <a:gd name="connsiteY18" fmla="*/ 1564540 h 1564540"/>
                <a:gd name="connsiteX19" fmla="*/ 8045631 w 9406800"/>
                <a:gd name="connsiteY19" fmla="*/ 1564540 h 1564540"/>
                <a:gd name="connsiteX20" fmla="*/ 7362148 w 9406800"/>
                <a:gd name="connsiteY20" fmla="*/ 1564540 h 1564540"/>
                <a:gd name="connsiteX21" fmla="*/ 6500960 w 9406800"/>
                <a:gd name="connsiteY21" fmla="*/ 1564540 h 1564540"/>
                <a:gd name="connsiteX22" fmla="*/ 5639771 w 9406800"/>
                <a:gd name="connsiteY22" fmla="*/ 1564540 h 1564540"/>
                <a:gd name="connsiteX23" fmla="*/ 5045141 w 9406800"/>
                <a:gd name="connsiteY23" fmla="*/ 1564540 h 1564540"/>
                <a:gd name="connsiteX24" fmla="*/ 4272806 w 9406800"/>
                <a:gd name="connsiteY24" fmla="*/ 1564540 h 1564540"/>
                <a:gd name="connsiteX25" fmla="*/ 3767029 w 9406800"/>
                <a:gd name="connsiteY25" fmla="*/ 1564540 h 1564540"/>
                <a:gd name="connsiteX26" fmla="*/ 3083546 w 9406800"/>
                <a:gd name="connsiteY26" fmla="*/ 1564540 h 1564540"/>
                <a:gd name="connsiteX27" fmla="*/ 2666621 w 9406800"/>
                <a:gd name="connsiteY27" fmla="*/ 1564540 h 1564540"/>
                <a:gd name="connsiteX28" fmla="*/ 2249697 w 9406800"/>
                <a:gd name="connsiteY28" fmla="*/ 1564540 h 1564540"/>
                <a:gd name="connsiteX29" fmla="*/ 1566214 w 9406800"/>
                <a:gd name="connsiteY29" fmla="*/ 1564540 h 1564540"/>
                <a:gd name="connsiteX30" fmla="*/ 882731 w 9406800"/>
                <a:gd name="connsiteY30" fmla="*/ 1564540 h 1564540"/>
                <a:gd name="connsiteX31" fmla="*/ 260762 w 9406800"/>
                <a:gd name="connsiteY31" fmla="*/ 1564540 h 1564540"/>
                <a:gd name="connsiteX32" fmla="*/ 0 w 9406800"/>
                <a:gd name="connsiteY32" fmla="*/ 1303778 h 1564540"/>
                <a:gd name="connsiteX33" fmla="*/ 0 w 9406800"/>
                <a:gd name="connsiteY33" fmla="*/ 792700 h 1564540"/>
                <a:gd name="connsiteX34" fmla="*/ 0 w 9406800"/>
                <a:gd name="connsiteY34" fmla="*/ 260762 h 156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406800" h="1564540" extrusionOk="0">
                  <a:moveTo>
                    <a:pt x="0" y="260762"/>
                  </a:moveTo>
                  <a:cubicBezTo>
                    <a:pt x="34547" y="112205"/>
                    <a:pt x="94494" y="23079"/>
                    <a:pt x="260762" y="0"/>
                  </a:cubicBezTo>
                  <a:cubicBezTo>
                    <a:pt x="517685" y="2759"/>
                    <a:pt x="802997" y="10481"/>
                    <a:pt x="1033098" y="0"/>
                  </a:cubicBezTo>
                  <a:cubicBezTo>
                    <a:pt x="1263199" y="-10481"/>
                    <a:pt x="1488713" y="-29842"/>
                    <a:pt x="1805433" y="0"/>
                  </a:cubicBezTo>
                  <a:cubicBezTo>
                    <a:pt x="2122154" y="29842"/>
                    <a:pt x="2470962" y="-3773"/>
                    <a:pt x="2666621" y="0"/>
                  </a:cubicBezTo>
                  <a:cubicBezTo>
                    <a:pt x="2862280" y="3773"/>
                    <a:pt x="3223610" y="4190"/>
                    <a:pt x="3527810" y="0"/>
                  </a:cubicBezTo>
                  <a:cubicBezTo>
                    <a:pt x="3832010" y="-4190"/>
                    <a:pt x="3878729" y="32044"/>
                    <a:pt x="4211292" y="0"/>
                  </a:cubicBezTo>
                  <a:cubicBezTo>
                    <a:pt x="4543855" y="-32044"/>
                    <a:pt x="4676000" y="23048"/>
                    <a:pt x="4983628" y="0"/>
                  </a:cubicBezTo>
                  <a:cubicBezTo>
                    <a:pt x="5291256" y="-23048"/>
                    <a:pt x="5261533" y="-23998"/>
                    <a:pt x="5489405" y="0"/>
                  </a:cubicBezTo>
                  <a:cubicBezTo>
                    <a:pt x="5717277" y="23998"/>
                    <a:pt x="5869982" y="-13512"/>
                    <a:pt x="6084035" y="0"/>
                  </a:cubicBezTo>
                  <a:cubicBezTo>
                    <a:pt x="6298088" y="13512"/>
                    <a:pt x="6622039" y="-10936"/>
                    <a:pt x="6856371" y="0"/>
                  </a:cubicBezTo>
                  <a:cubicBezTo>
                    <a:pt x="7090703" y="10936"/>
                    <a:pt x="7216639" y="-33412"/>
                    <a:pt x="7539853" y="0"/>
                  </a:cubicBezTo>
                  <a:cubicBezTo>
                    <a:pt x="7863067" y="33412"/>
                    <a:pt x="8125421" y="28153"/>
                    <a:pt x="8312189" y="0"/>
                  </a:cubicBezTo>
                  <a:cubicBezTo>
                    <a:pt x="8498957" y="-28153"/>
                    <a:pt x="8814845" y="25632"/>
                    <a:pt x="9146038" y="0"/>
                  </a:cubicBezTo>
                  <a:cubicBezTo>
                    <a:pt x="9286391" y="4842"/>
                    <a:pt x="9405556" y="132249"/>
                    <a:pt x="9406800" y="260762"/>
                  </a:cubicBezTo>
                  <a:cubicBezTo>
                    <a:pt x="9399108" y="503387"/>
                    <a:pt x="9411029" y="560850"/>
                    <a:pt x="9406800" y="771840"/>
                  </a:cubicBezTo>
                  <a:cubicBezTo>
                    <a:pt x="9402571" y="982830"/>
                    <a:pt x="9416948" y="1157910"/>
                    <a:pt x="9406800" y="1303778"/>
                  </a:cubicBezTo>
                  <a:cubicBezTo>
                    <a:pt x="9407954" y="1464764"/>
                    <a:pt x="9294011" y="1529263"/>
                    <a:pt x="9146038" y="1564540"/>
                  </a:cubicBezTo>
                  <a:cubicBezTo>
                    <a:pt x="8904070" y="1541773"/>
                    <a:pt x="8853915" y="1542360"/>
                    <a:pt x="8640261" y="1564540"/>
                  </a:cubicBezTo>
                  <a:cubicBezTo>
                    <a:pt x="8426607" y="1586720"/>
                    <a:pt x="8334355" y="1594264"/>
                    <a:pt x="8045631" y="1564540"/>
                  </a:cubicBezTo>
                  <a:cubicBezTo>
                    <a:pt x="7756907" y="1534817"/>
                    <a:pt x="7666297" y="1556230"/>
                    <a:pt x="7362148" y="1564540"/>
                  </a:cubicBezTo>
                  <a:cubicBezTo>
                    <a:pt x="7057999" y="1572850"/>
                    <a:pt x="6767891" y="1544414"/>
                    <a:pt x="6500960" y="1564540"/>
                  </a:cubicBezTo>
                  <a:cubicBezTo>
                    <a:pt x="6234029" y="1584666"/>
                    <a:pt x="6012963" y="1585612"/>
                    <a:pt x="5639771" y="1564540"/>
                  </a:cubicBezTo>
                  <a:cubicBezTo>
                    <a:pt x="5266579" y="1543468"/>
                    <a:pt x="5233942" y="1548082"/>
                    <a:pt x="5045141" y="1564540"/>
                  </a:cubicBezTo>
                  <a:cubicBezTo>
                    <a:pt x="4856340" y="1580999"/>
                    <a:pt x="4565938" y="1553282"/>
                    <a:pt x="4272806" y="1564540"/>
                  </a:cubicBezTo>
                  <a:cubicBezTo>
                    <a:pt x="3979675" y="1575798"/>
                    <a:pt x="3874666" y="1571630"/>
                    <a:pt x="3767029" y="1564540"/>
                  </a:cubicBezTo>
                  <a:cubicBezTo>
                    <a:pt x="3659392" y="1557450"/>
                    <a:pt x="3394616" y="1593280"/>
                    <a:pt x="3083546" y="1564540"/>
                  </a:cubicBezTo>
                  <a:cubicBezTo>
                    <a:pt x="2772476" y="1535800"/>
                    <a:pt x="2758113" y="1581688"/>
                    <a:pt x="2666621" y="1564540"/>
                  </a:cubicBezTo>
                  <a:cubicBezTo>
                    <a:pt x="2575129" y="1547392"/>
                    <a:pt x="2450531" y="1574194"/>
                    <a:pt x="2249697" y="1564540"/>
                  </a:cubicBezTo>
                  <a:cubicBezTo>
                    <a:pt x="2048863" y="1554886"/>
                    <a:pt x="1728023" y="1588694"/>
                    <a:pt x="1566214" y="1564540"/>
                  </a:cubicBezTo>
                  <a:cubicBezTo>
                    <a:pt x="1404405" y="1540386"/>
                    <a:pt x="1169926" y="1549353"/>
                    <a:pt x="882731" y="1564540"/>
                  </a:cubicBezTo>
                  <a:cubicBezTo>
                    <a:pt x="595536" y="1579727"/>
                    <a:pt x="479960" y="1592357"/>
                    <a:pt x="260762" y="1564540"/>
                  </a:cubicBezTo>
                  <a:cubicBezTo>
                    <a:pt x="92328" y="1584224"/>
                    <a:pt x="1218" y="1471168"/>
                    <a:pt x="0" y="1303778"/>
                  </a:cubicBezTo>
                  <a:cubicBezTo>
                    <a:pt x="1103" y="1076452"/>
                    <a:pt x="16064" y="1003649"/>
                    <a:pt x="0" y="792700"/>
                  </a:cubicBezTo>
                  <a:cubicBezTo>
                    <a:pt x="-16064" y="581751"/>
                    <a:pt x="21361" y="399377"/>
                    <a:pt x="0" y="260762"/>
                  </a:cubicBezTo>
                  <a:close/>
                </a:path>
              </a:pathLst>
            </a:custGeom>
            <a:noFill/>
            <a:ln>
              <a:extLst>
                <a:ext uri="{C807C97D-BFC1-408E-A445-0C87EB9F89A2}">
                  <ask:lineSketchStyleProps xmlns:ask="http://schemas.microsoft.com/office/drawing/2018/sketchyshapes" xmlns="" sd="217964555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339FDF2-BC31-41CD-A566-D031F0107549}"/>
                </a:ext>
              </a:extLst>
            </p:cNvPr>
            <p:cNvSpPr txBox="1"/>
            <p:nvPr/>
          </p:nvSpPr>
          <p:spPr>
            <a:xfrm>
              <a:off x="4551890" y="3279549"/>
              <a:ext cx="929221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Chèn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thanh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7170" name="Picture 2" descr="Happy girl using computer Royalty Free Vector Image">
            <a:extLst>
              <a:ext uri="{FF2B5EF4-FFF2-40B4-BE49-F238E27FC236}">
                <a16:creationId xmlns:a16="http://schemas.microsoft.com/office/drawing/2014/main" id="{CB0C6F6F-05BF-4111-911B-AE87A6E9BB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3"/>
          <a:stretch/>
        </p:blipFill>
        <p:spPr bwMode="auto">
          <a:xfrm>
            <a:off x="9774986" y="4417185"/>
            <a:ext cx="8062981" cy="561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icrosoft PowerPoint trên App Store">
            <a:extLst>
              <a:ext uri="{FF2B5EF4-FFF2-40B4-BE49-F238E27FC236}">
                <a16:creationId xmlns:a16="http://schemas.microsoft.com/office/drawing/2014/main" id="{C5B2010D-789E-45B9-A7A9-3F76DB09F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55145"/>
            <a:ext cx="1704975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230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693265" y="-4311564"/>
            <a:ext cx="7189470" cy="682777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8258873">
            <a:off x="-4258846" y="6894031"/>
            <a:ext cx="10575092" cy="905612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673193" y="1156428"/>
            <a:ext cx="2329549" cy="1907470"/>
          </a:xfrm>
          <a:prstGeom prst="rect">
            <a:avLst/>
          </a:prstGeom>
        </p:spPr>
      </p:pic>
      <p:sp>
        <p:nvSpPr>
          <p:cNvPr id="23" name="TextBox 12">
            <a:extLst>
              <a:ext uri="{FF2B5EF4-FFF2-40B4-BE49-F238E27FC236}">
                <a16:creationId xmlns:a16="http://schemas.microsoft.com/office/drawing/2014/main" id="{D9D0355E-94B8-4EA9-8CD7-8B711AF63122}"/>
              </a:ext>
            </a:extLst>
          </p:cNvPr>
          <p:cNvSpPr txBox="1"/>
          <p:nvPr/>
        </p:nvSpPr>
        <p:spPr>
          <a:xfrm>
            <a:off x="1371600" y="258525"/>
            <a:ext cx="15010400" cy="2718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Thứ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UTM Isadora" panose="02040603050506020204" pitchFamily="18" charset="0"/>
              </a:rPr>
              <a:t>hai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ngày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2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1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2024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Isadora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10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Bài</a:t>
            </a:r>
            <a:r>
              <a:rPr lang="en-US" sz="4800" b="1" dirty="0">
                <a:solidFill>
                  <a:srgbClr val="002060"/>
                </a:solidFill>
                <a:latin typeface="UTM Isadora" panose="02040603050506020204" pitchFamily="18" charset="0"/>
              </a:rPr>
              <a:t> 3: </a:t>
            </a:r>
            <a:r>
              <a:rPr lang="en-US" sz="4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Chèn</a:t>
            </a:r>
            <a:r>
              <a:rPr lang="en-US" sz="4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âm</a:t>
            </a:r>
            <a:r>
              <a:rPr lang="en-US" sz="4800" b="1" dirty="0">
                <a:solidFill>
                  <a:srgbClr val="002060"/>
                </a:solidFill>
                <a:latin typeface="UTM Isadora" panose="02040603050506020204" pitchFamily="18" charset="0"/>
              </a:rPr>
              <a:t> thanh </a:t>
            </a:r>
            <a:r>
              <a:rPr lang="en-US" sz="4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vào</a:t>
            </a:r>
            <a:r>
              <a:rPr lang="en-US" sz="4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bài</a:t>
            </a:r>
            <a:r>
              <a:rPr lang="en-US" sz="4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trình</a:t>
            </a:r>
            <a:r>
              <a:rPr lang="en-US" sz="4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chiếu</a:t>
            </a:r>
            <a:r>
              <a:rPr lang="en-US" sz="4800" b="1" dirty="0">
                <a:solidFill>
                  <a:srgbClr val="002060"/>
                </a:solidFill>
                <a:latin typeface="UTM Isadora" panose="02040603050506020204" pitchFamily="18" charset="0"/>
              </a:rPr>
              <a:t> (</a:t>
            </a:r>
            <a:r>
              <a:rPr lang="en-US" sz="4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trang</a:t>
            </a:r>
            <a:r>
              <a:rPr lang="en-US" sz="4800" b="1" dirty="0">
                <a:solidFill>
                  <a:srgbClr val="002060"/>
                </a:solidFill>
                <a:latin typeface="UTM Isadora" panose="02040603050506020204" pitchFamily="18" charset="0"/>
              </a:rPr>
              <a:t> 66)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Isadora" panose="02040603050506020204" pitchFamily="18" charset="0"/>
              <a:ea typeface="+mn-ea"/>
              <a:cs typeface="+mn-cs"/>
            </a:endParaRPr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4A8FF285-DF45-4F70-8D17-A5B887F19579}"/>
              </a:ext>
            </a:extLst>
          </p:cNvPr>
          <p:cNvSpPr txBox="1"/>
          <p:nvPr/>
        </p:nvSpPr>
        <p:spPr>
          <a:xfrm>
            <a:off x="0" y="3338910"/>
            <a:ext cx="11049000" cy="1172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Chèn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âm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thanh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trình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chiếu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Isadora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>
            <a:extLst>
              <a:ext uri="{FF2B5EF4-FFF2-40B4-BE49-F238E27FC236}">
                <a16:creationId xmlns:a16="http://schemas.microsoft.com/office/drawing/2014/main" id="{368C7B14-3C7D-4DB7-BDD5-C334E60F3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779" y="4706925"/>
            <a:ext cx="5908750" cy="228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979C277-4CF3-4126-9057-0E9D328A30FA}"/>
              </a:ext>
            </a:extLst>
          </p:cNvPr>
          <p:cNvGrpSpPr/>
          <p:nvPr/>
        </p:nvGrpSpPr>
        <p:grpSpPr>
          <a:xfrm>
            <a:off x="5410200" y="342900"/>
            <a:ext cx="8001000" cy="1066800"/>
            <a:chOff x="4495800" y="2933700"/>
            <a:chExt cx="4768948" cy="106680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ADA71E0-FF02-460C-B34E-194C2CB2BC5C}"/>
                </a:ext>
              </a:extLst>
            </p:cNvPr>
            <p:cNvSpPr/>
            <p:nvPr/>
          </p:nvSpPr>
          <p:spPr>
            <a:xfrm>
              <a:off x="4495800" y="2933700"/>
              <a:ext cx="4768948" cy="1066800"/>
            </a:xfrm>
            <a:custGeom>
              <a:avLst/>
              <a:gdLst>
                <a:gd name="connsiteX0" fmla="*/ 0 w 4768948"/>
                <a:gd name="connsiteY0" fmla="*/ 177804 h 1066800"/>
                <a:gd name="connsiteX1" fmla="*/ 177804 w 4768948"/>
                <a:gd name="connsiteY1" fmla="*/ 0 h 1066800"/>
                <a:gd name="connsiteX2" fmla="*/ 852415 w 4768948"/>
                <a:gd name="connsiteY2" fmla="*/ 0 h 1066800"/>
                <a:gd name="connsiteX3" fmla="*/ 1527025 w 4768948"/>
                <a:gd name="connsiteY3" fmla="*/ 0 h 1066800"/>
                <a:gd name="connsiteX4" fmla="*/ 2245769 w 4768948"/>
                <a:gd name="connsiteY4" fmla="*/ 0 h 1066800"/>
                <a:gd name="connsiteX5" fmla="*/ 2964513 w 4768948"/>
                <a:gd name="connsiteY5" fmla="*/ 0 h 1066800"/>
                <a:gd name="connsiteX6" fmla="*/ 3594990 w 4768948"/>
                <a:gd name="connsiteY6" fmla="*/ 0 h 1066800"/>
                <a:gd name="connsiteX7" fmla="*/ 4591144 w 4768948"/>
                <a:gd name="connsiteY7" fmla="*/ 0 h 1066800"/>
                <a:gd name="connsiteX8" fmla="*/ 4768948 w 4768948"/>
                <a:gd name="connsiteY8" fmla="*/ 177804 h 1066800"/>
                <a:gd name="connsiteX9" fmla="*/ 4768948 w 4768948"/>
                <a:gd name="connsiteY9" fmla="*/ 512064 h 1066800"/>
                <a:gd name="connsiteX10" fmla="*/ 4768948 w 4768948"/>
                <a:gd name="connsiteY10" fmla="*/ 888996 h 1066800"/>
                <a:gd name="connsiteX11" fmla="*/ 4591144 w 4768948"/>
                <a:gd name="connsiteY11" fmla="*/ 1066800 h 1066800"/>
                <a:gd name="connsiteX12" fmla="*/ 3960667 w 4768948"/>
                <a:gd name="connsiteY12" fmla="*/ 1066800 h 1066800"/>
                <a:gd name="connsiteX13" fmla="*/ 3286056 w 4768948"/>
                <a:gd name="connsiteY13" fmla="*/ 1066800 h 1066800"/>
                <a:gd name="connsiteX14" fmla="*/ 2699713 w 4768948"/>
                <a:gd name="connsiteY14" fmla="*/ 1066800 h 1066800"/>
                <a:gd name="connsiteX15" fmla="*/ 2157502 w 4768948"/>
                <a:gd name="connsiteY15" fmla="*/ 1066800 h 1066800"/>
                <a:gd name="connsiteX16" fmla="*/ 1659425 w 4768948"/>
                <a:gd name="connsiteY16" fmla="*/ 1066800 h 1066800"/>
                <a:gd name="connsiteX17" fmla="*/ 1161348 w 4768948"/>
                <a:gd name="connsiteY17" fmla="*/ 1066800 h 1066800"/>
                <a:gd name="connsiteX18" fmla="*/ 177804 w 4768948"/>
                <a:gd name="connsiteY18" fmla="*/ 1066800 h 1066800"/>
                <a:gd name="connsiteX19" fmla="*/ 0 w 4768948"/>
                <a:gd name="connsiteY19" fmla="*/ 888996 h 1066800"/>
                <a:gd name="connsiteX20" fmla="*/ 0 w 4768948"/>
                <a:gd name="connsiteY20" fmla="*/ 526288 h 1066800"/>
                <a:gd name="connsiteX21" fmla="*/ 0 w 4768948"/>
                <a:gd name="connsiteY21" fmla="*/ 177804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68948" h="1066800" extrusionOk="0">
                  <a:moveTo>
                    <a:pt x="0" y="177804"/>
                  </a:moveTo>
                  <a:cubicBezTo>
                    <a:pt x="17488" y="77307"/>
                    <a:pt x="64155" y="16024"/>
                    <a:pt x="177804" y="0"/>
                  </a:cubicBezTo>
                  <a:cubicBezTo>
                    <a:pt x="355611" y="21693"/>
                    <a:pt x="712385" y="178"/>
                    <a:pt x="852415" y="0"/>
                  </a:cubicBezTo>
                  <a:cubicBezTo>
                    <a:pt x="992445" y="-178"/>
                    <a:pt x="1336862" y="28683"/>
                    <a:pt x="1527025" y="0"/>
                  </a:cubicBezTo>
                  <a:cubicBezTo>
                    <a:pt x="1717188" y="-28683"/>
                    <a:pt x="1988813" y="-15693"/>
                    <a:pt x="2245769" y="0"/>
                  </a:cubicBezTo>
                  <a:cubicBezTo>
                    <a:pt x="2502725" y="15693"/>
                    <a:pt x="2681970" y="33837"/>
                    <a:pt x="2964513" y="0"/>
                  </a:cubicBezTo>
                  <a:cubicBezTo>
                    <a:pt x="3247056" y="-33837"/>
                    <a:pt x="3322441" y="17538"/>
                    <a:pt x="3594990" y="0"/>
                  </a:cubicBezTo>
                  <a:cubicBezTo>
                    <a:pt x="3867539" y="-17538"/>
                    <a:pt x="4314561" y="-5936"/>
                    <a:pt x="4591144" y="0"/>
                  </a:cubicBezTo>
                  <a:cubicBezTo>
                    <a:pt x="4696808" y="-22226"/>
                    <a:pt x="4766607" y="75928"/>
                    <a:pt x="4768948" y="177804"/>
                  </a:cubicBezTo>
                  <a:cubicBezTo>
                    <a:pt x="4753095" y="249970"/>
                    <a:pt x="4763978" y="387868"/>
                    <a:pt x="4768948" y="512064"/>
                  </a:cubicBezTo>
                  <a:cubicBezTo>
                    <a:pt x="4773918" y="636260"/>
                    <a:pt x="4762401" y="798232"/>
                    <a:pt x="4768948" y="888996"/>
                  </a:cubicBezTo>
                  <a:cubicBezTo>
                    <a:pt x="4766944" y="989440"/>
                    <a:pt x="4686319" y="1073322"/>
                    <a:pt x="4591144" y="1066800"/>
                  </a:cubicBezTo>
                  <a:cubicBezTo>
                    <a:pt x="4314773" y="1076706"/>
                    <a:pt x="4105637" y="1044476"/>
                    <a:pt x="3960667" y="1066800"/>
                  </a:cubicBezTo>
                  <a:cubicBezTo>
                    <a:pt x="3815697" y="1089124"/>
                    <a:pt x="3428631" y="1067374"/>
                    <a:pt x="3286056" y="1066800"/>
                  </a:cubicBezTo>
                  <a:cubicBezTo>
                    <a:pt x="3143481" y="1066226"/>
                    <a:pt x="2986846" y="1038436"/>
                    <a:pt x="2699713" y="1066800"/>
                  </a:cubicBezTo>
                  <a:cubicBezTo>
                    <a:pt x="2412580" y="1095164"/>
                    <a:pt x="2315309" y="1088127"/>
                    <a:pt x="2157502" y="1066800"/>
                  </a:cubicBezTo>
                  <a:cubicBezTo>
                    <a:pt x="1999695" y="1045473"/>
                    <a:pt x="1776570" y="1060303"/>
                    <a:pt x="1659425" y="1066800"/>
                  </a:cubicBezTo>
                  <a:cubicBezTo>
                    <a:pt x="1542280" y="1073297"/>
                    <a:pt x="1376348" y="1080012"/>
                    <a:pt x="1161348" y="1066800"/>
                  </a:cubicBezTo>
                  <a:cubicBezTo>
                    <a:pt x="946348" y="1053588"/>
                    <a:pt x="465972" y="1053106"/>
                    <a:pt x="177804" y="1066800"/>
                  </a:cubicBezTo>
                  <a:cubicBezTo>
                    <a:pt x="71038" y="1069071"/>
                    <a:pt x="-15421" y="989500"/>
                    <a:pt x="0" y="888996"/>
                  </a:cubicBezTo>
                  <a:cubicBezTo>
                    <a:pt x="-17353" y="715768"/>
                    <a:pt x="5363" y="672099"/>
                    <a:pt x="0" y="526288"/>
                  </a:cubicBezTo>
                  <a:cubicBezTo>
                    <a:pt x="-5363" y="380477"/>
                    <a:pt x="12208" y="303366"/>
                    <a:pt x="0" y="177804"/>
                  </a:cubicBezTo>
                  <a:close/>
                </a:path>
              </a:pathLst>
            </a:custGeom>
            <a:noFill/>
            <a:ln>
              <a:extLst>
                <a:ext uri="{C807C97D-BFC1-408E-A445-0C87EB9F89A2}">
                  <ask:lineSketchStyleProps xmlns:ask="http://schemas.microsoft.com/office/drawing/2018/sketchyshapes" xmlns="" sd="217964555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079929F-A18E-4676-A878-4A288C6DA32D}"/>
                </a:ext>
              </a:extLst>
            </p:cNvPr>
            <p:cNvSpPr txBox="1"/>
            <p:nvPr/>
          </p:nvSpPr>
          <p:spPr>
            <a:xfrm>
              <a:off x="4859148" y="3082379"/>
              <a:ext cx="42233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HOẠT ĐỘNG CƠ BẢN</a:t>
              </a:r>
            </a:p>
          </p:txBody>
        </p:sp>
      </p:grpSp>
      <p:sp>
        <p:nvSpPr>
          <p:cNvPr id="9" name="TextBox 12">
            <a:extLst>
              <a:ext uri="{FF2B5EF4-FFF2-40B4-BE49-F238E27FC236}">
                <a16:creationId xmlns:a16="http://schemas.microsoft.com/office/drawing/2014/main" id="{17936EE5-499F-432E-B04B-9DD5B1C5E71E}"/>
              </a:ext>
            </a:extLst>
          </p:cNvPr>
          <p:cNvSpPr txBox="1"/>
          <p:nvPr/>
        </p:nvSpPr>
        <p:spPr>
          <a:xfrm>
            <a:off x="-88900" y="1409699"/>
            <a:ext cx="11049000" cy="1172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Chèn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âm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thanh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trình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chiếu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Isadora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4EFB9FB-12FE-4B96-97A0-E01CCC0F4491}"/>
              </a:ext>
            </a:extLst>
          </p:cNvPr>
          <p:cNvGrpSpPr/>
          <p:nvPr/>
        </p:nvGrpSpPr>
        <p:grpSpPr>
          <a:xfrm>
            <a:off x="3921846" y="2765131"/>
            <a:ext cx="11761383" cy="808743"/>
            <a:chOff x="2286000" y="3516648"/>
            <a:chExt cx="11761383" cy="80874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DA07E01-A483-4BB8-8071-CD6FC4C3724B}"/>
                </a:ext>
              </a:extLst>
            </p:cNvPr>
            <p:cNvSpPr txBox="1"/>
            <p:nvPr/>
          </p:nvSpPr>
          <p:spPr>
            <a:xfrm>
              <a:off x="3124200" y="3543300"/>
              <a:ext cx="1092318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Nháy</a:t>
              </a:r>
              <a:r>
                <a:rPr lang="en-US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chuột</a:t>
              </a:r>
              <a:r>
                <a:rPr lang="en-US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Insert </a:t>
              </a:r>
              <a:r>
                <a:rPr lang="en-US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 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Sound</a:t>
              </a:r>
              <a:r>
                <a:rPr lang="en-US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 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Sound from File</a:t>
              </a:r>
              <a:endPara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218" name="Picture 2" descr="Star Icon Images | Free Vectors, Stock Photos &amp;amp;amp; PSD">
              <a:extLst>
                <a:ext uri="{FF2B5EF4-FFF2-40B4-BE49-F238E27FC236}">
                  <a16:creationId xmlns:a16="http://schemas.microsoft.com/office/drawing/2014/main" id="{0BDE9944-516F-4DAB-9D5C-3E9956B38B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0" y="3516648"/>
              <a:ext cx="838200" cy="808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85251E5-D4FC-46FC-A93E-DB168C8D0122}"/>
              </a:ext>
            </a:extLst>
          </p:cNvPr>
          <p:cNvGrpSpPr/>
          <p:nvPr/>
        </p:nvGrpSpPr>
        <p:grpSpPr>
          <a:xfrm>
            <a:off x="3921846" y="3701700"/>
            <a:ext cx="9098859" cy="808743"/>
            <a:chOff x="2146599" y="4491564"/>
            <a:chExt cx="9098859" cy="80874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A1D2BD9-0775-4235-AC41-9F243E71D4D2}"/>
                </a:ext>
              </a:extLst>
            </p:cNvPr>
            <p:cNvSpPr txBox="1"/>
            <p:nvPr/>
          </p:nvSpPr>
          <p:spPr>
            <a:xfrm>
              <a:off x="3111500" y="4539218"/>
              <a:ext cx="81339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thanh </a:t>
              </a:r>
              <a:r>
                <a:rPr 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r>
                <a:rPr lang="en-US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2" descr="Star Icon Images | Free Vectors, Stock Photos &amp;amp;amp; PSD">
              <a:extLst>
                <a:ext uri="{FF2B5EF4-FFF2-40B4-BE49-F238E27FC236}">
                  <a16:creationId xmlns:a16="http://schemas.microsoft.com/office/drawing/2014/main" id="{73583CE2-A95D-4AA0-B949-B9BE49B391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6599" y="4491564"/>
              <a:ext cx="838200" cy="808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3EBBFF5-C212-4823-A31A-F0A08A2923C2}"/>
              </a:ext>
            </a:extLst>
          </p:cNvPr>
          <p:cNvGrpSpPr/>
          <p:nvPr/>
        </p:nvGrpSpPr>
        <p:grpSpPr>
          <a:xfrm>
            <a:off x="1828800" y="6689350"/>
            <a:ext cx="5700508" cy="3148194"/>
            <a:chOff x="1828800" y="7087979"/>
            <a:chExt cx="5486400" cy="278026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3DE5EEA-4461-46B6-9778-686191657333}"/>
                </a:ext>
              </a:extLst>
            </p:cNvPr>
            <p:cNvSpPr/>
            <p:nvPr/>
          </p:nvSpPr>
          <p:spPr>
            <a:xfrm>
              <a:off x="1828800" y="8115300"/>
              <a:ext cx="4330701" cy="1752943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hát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chạy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8EDE1BD-1BCC-46FB-A3C1-F1E25C71CA3C}"/>
                </a:ext>
              </a:extLst>
            </p:cNvPr>
            <p:cNvCxnSpPr/>
            <p:nvPr/>
          </p:nvCxnSpPr>
          <p:spPr>
            <a:xfrm flipV="1">
              <a:off x="4267200" y="7087979"/>
              <a:ext cx="3048000" cy="98922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3171C47-1033-416A-9978-DB7F3DF8F97D}"/>
              </a:ext>
            </a:extLst>
          </p:cNvPr>
          <p:cNvGrpSpPr/>
          <p:nvPr/>
        </p:nvGrpSpPr>
        <p:grpSpPr>
          <a:xfrm>
            <a:off x="9525000" y="6689350"/>
            <a:ext cx="7148193" cy="3148195"/>
            <a:chOff x="9525000" y="6689350"/>
            <a:chExt cx="7148193" cy="314819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A220ACB-E0ED-49F8-8E61-06CC8E2619E1}"/>
                </a:ext>
              </a:extLst>
            </p:cNvPr>
            <p:cNvSpPr/>
            <p:nvPr/>
          </p:nvSpPr>
          <p:spPr>
            <a:xfrm>
              <a:off x="11734800" y="8077201"/>
              <a:ext cx="4938393" cy="176034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nháy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chuột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loa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hát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0C9FC77-A6B9-43ED-A627-B7BAF889634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25000" y="6689350"/>
              <a:ext cx="4114800" cy="138785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11">
            <a:extLst>
              <a:ext uri="{FF2B5EF4-FFF2-40B4-BE49-F238E27FC236}">
                <a16:creationId xmlns:a16="http://schemas.microsoft.com/office/drawing/2014/main" id="{4B015CA7-EF77-470D-AC49-66C1301E3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693265" y="-4311564"/>
            <a:ext cx="7189470" cy="6827771"/>
          </a:xfrm>
          <a:prstGeom prst="rect">
            <a:avLst/>
          </a:prstGeom>
        </p:spPr>
      </p:pic>
      <p:pic>
        <p:nvPicPr>
          <p:cNvPr id="27" name="Picture 20">
            <a:extLst>
              <a:ext uri="{FF2B5EF4-FFF2-40B4-BE49-F238E27FC236}">
                <a16:creationId xmlns:a16="http://schemas.microsoft.com/office/drawing/2014/main" id="{E8B62CA0-792E-40DF-AF3F-4F72FBB3B6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673193" y="1156428"/>
            <a:ext cx="2329549" cy="1907470"/>
          </a:xfrm>
          <a:prstGeom prst="rect">
            <a:avLst/>
          </a:prstGeom>
        </p:spPr>
      </p:pic>
      <p:sp>
        <p:nvSpPr>
          <p:cNvPr id="25" name="Arrow: Notched Right 24">
            <a:extLst>
              <a:ext uri="{FF2B5EF4-FFF2-40B4-BE49-F238E27FC236}">
                <a16:creationId xmlns:a16="http://schemas.microsoft.com/office/drawing/2014/main" id="{C7322614-4EDA-4CB4-B0D7-D07A0A9DB83C}"/>
              </a:ext>
            </a:extLst>
          </p:cNvPr>
          <p:cNvSpPr/>
          <p:nvPr/>
        </p:nvSpPr>
        <p:spPr>
          <a:xfrm>
            <a:off x="876618" y="2938641"/>
            <a:ext cx="2743200" cy="1773833"/>
          </a:xfrm>
          <a:prstGeom prst="notched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Power Point 2003, 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940664">
            <a:off x="-4024491" y="-3182147"/>
            <a:ext cx="9674990" cy="765203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9955024">
            <a:off x="11556954" y="6868457"/>
            <a:ext cx="10575092" cy="905612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012168">
            <a:off x="1761931" y="-2969850"/>
            <a:ext cx="4529493" cy="480004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2F29E6D-4246-42FB-8D65-EB487C60E751}"/>
              </a:ext>
            </a:extLst>
          </p:cNvPr>
          <p:cNvGrpSpPr/>
          <p:nvPr/>
        </p:nvGrpSpPr>
        <p:grpSpPr>
          <a:xfrm>
            <a:off x="6858000" y="776312"/>
            <a:ext cx="8001000" cy="1066800"/>
            <a:chOff x="4495800" y="2933700"/>
            <a:chExt cx="4768948" cy="10668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10DD8E2-DDB3-4AD7-82E0-43D304347CB6}"/>
                </a:ext>
              </a:extLst>
            </p:cNvPr>
            <p:cNvSpPr/>
            <p:nvPr/>
          </p:nvSpPr>
          <p:spPr>
            <a:xfrm>
              <a:off x="4495800" y="2933700"/>
              <a:ext cx="4768948" cy="1066800"/>
            </a:xfrm>
            <a:custGeom>
              <a:avLst/>
              <a:gdLst>
                <a:gd name="connsiteX0" fmla="*/ 0 w 4768948"/>
                <a:gd name="connsiteY0" fmla="*/ 177804 h 1066800"/>
                <a:gd name="connsiteX1" fmla="*/ 177804 w 4768948"/>
                <a:gd name="connsiteY1" fmla="*/ 0 h 1066800"/>
                <a:gd name="connsiteX2" fmla="*/ 852415 w 4768948"/>
                <a:gd name="connsiteY2" fmla="*/ 0 h 1066800"/>
                <a:gd name="connsiteX3" fmla="*/ 1527025 w 4768948"/>
                <a:gd name="connsiteY3" fmla="*/ 0 h 1066800"/>
                <a:gd name="connsiteX4" fmla="*/ 2245769 w 4768948"/>
                <a:gd name="connsiteY4" fmla="*/ 0 h 1066800"/>
                <a:gd name="connsiteX5" fmla="*/ 2964513 w 4768948"/>
                <a:gd name="connsiteY5" fmla="*/ 0 h 1066800"/>
                <a:gd name="connsiteX6" fmla="*/ 3594990 w 4768948"/>
                <a:gd name="connsiteY6" fmla="*/ 0 h 1066800"/>
                <a:gd name="connsiteX7" fmla="*/ 4591144 w 4768948"/>
                <a:gd name="connsiteY7" fmla="*/ 0 h 1066800"/>
                <a:gd name="connsiteX8" fmla="*/ 4768948 w 4768948"/>
                <a:gd name="connsiteY8" fmla="*/ 177804 h 1066800"/>
                <a:gd name="connsiteX9" fmla="*/ 4768948 w 4768948"/>
                <a:gd name="connsiteY9" fmla="*/ 512064 h 1066800"/>
                <a:gd name="connsiteX10" fmla="*/ 4768948 w 4768948"/>
                <a:gd name="connsiteY10" fmla="*/ 888996 h 1066800"/>
                <a:gd name="connsiteX11" fmla="*/ 4591144 w 4768948"/>
                <a:gd name="connsiteY11" fmla="*/ 1066800 h 1066800"/>
                <a:gd name="connsiteX12" fmla="*/ 3960667 w 4768948"/>
                <a:gd name="connsiteY12" fmla="*/ 1066800 h 1066800"/>
                <a:gd name="connsiteX13" fmla="*/ 3286056 w 4768948"/>
                <a:gd name="connsiteY13" fmla="*/ 1066800 h 1066800"/>
                <a:gd name="connsiteX14" fmla="*/ 2699713 w 4768948"/>
                <a:gd name="connsiteY14" fmla="*/ 1066800 h 1066800"/>
                <a:gd name="connsiteX15" fmla="*/ 2157502 w 4768948"/>
                <a:gd name="connsiteY15" fmla="*/ 1066800 h 1066800"/>
                <a:gd name="connsiteX16" fmla="*/ 1659425 w 4768948"/>
                <a:gd name="connsiteY16" fmla="*/ 1066800 h 1066800"/>
                <a:gd name="connsiteX17" fmla="*/ 1161348 w 4768948"/>
                <a:gd name="connsiteY17" fmla="*/ 1066800 h 1066800"/>
                <a:gd name="connsiteX18" fmla="*/ 177804 w 4768948"/>
                <a:gd name="connsiteY18" fmla="*/ 1066800 h 1066800"/>
                <a:gd name="connsiteX19" fmla="*/ 0 w 4768948"/>
                <a:gd name="connsiteY19" fmla="*/ 888996 h 1066800"/>
                <a:gd name="connsiteX20" fmla="*/ 0 w 4768948"/>
                <a:gd name="connsiteY20" fmla="*/ 526288 h 1066800"/>
                <a:gd name="connsiteX21" fmla="*/ 0 w 4768948"/>
                <a:gd name="connsiteY21" fmla="*/ 177804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68948" h="1066800" extrusionOk="0">
                  <a:moveTo>
                    <a:pt x="0" y="177804"/>
                  </a:moveTo>
                  <a:cubicBezTo>
                    <a:pt x="17488" y="77307"/>
                    <a:pt x="64155" y="16024"/>
                    <a:pt x="177804" y="0"/>
                  </a:cubicBezTo>
                  <a:cubicBezTo>
                    <a:pt x="355611" y="21693"/>
                    <a:pt x="712385" y="178"/>
                    <a:pt x="852415" y="0"/>
                  </a:cubicBezTo>
                  <a:cubicBezTo>
                    <a:pt x="992445" y="-178"/>
                    <a:pt x="1336862" y="28683"/>
                    <a:pt x="1527025" y="0"/>
                  </a:cubicBezTo>
                  <a:cubicBezTo>
                    <a:pt x="1717188" y="-28683"/>
                    <a:pt x="1988813" y="-15693"/>
                    <a:pt x="2245769" y="0"/>
                  </a:cubicBezTo>
                  <a:cubicBezTo>
                    <a:pt x="2502725" y="15693"/>
                    <a:pt x="2681970" y="33837"/>
                    <a:pt x="2964513" y="0"/>
                  </a:cubicBezTo>
                  <a:cubicBezTo>
                    <a:pt x="3247056" y="-33837"/>
                    <a:pt x="3322441" y="17538"/>
                    <a:pt x="3594990" y="0"/>
                  </a:cubicBezTo>
                  <a:cubicBezTo>
                    <a:pt x="3867539" y="-17538"/>
                    <a:pt x="4314561" y="-5936"/>
                    <a:pt x="4591144" y="0"/>
                  </a:cubicBezTo>
                  <a:cubicBezTo>
                    <a:pt x="4696808" y="-22226"/>
                    <a:pt x="4766607" y="75928"/>
                    <a:pt x="4768948" y="177804"/>
                  </a:cubicBezTo>
                  <a:cubicBezTo>
                    <a:pt x="4753095" y="249970"/>
                    <a:pt x="4763978" y="387868"/>
                    <a:pt x="4768948" y="512064"/>
                  </a:cubicBezTo>
                  <a:cubicBezTo>
                    <a:pt x="4773918" y="636260"/>
                    <a:pt x="4762401" y="798232"/>
                    <a:pt x="4768948" y="888996"/>
                  </a:cubicBezTo>
                  <a:cubicBezTo>
                    <a:pt x="4766944" y="989440"/>
                    <a:pt x="4686319" y="1073322"/>
                    <a:pt x="4591144" y="1066800"/>
                  </a:cubicBezTo>
                  <a:cubicBezTo>
                    <a:pt x="4314773" y="1076706"/>
                    <a:pt x="4105637" y="1044476"/>
                    <a:pt x="3960667" y="1066800"/>
                  </a:cubicBezTo>
                  <a:cubicBezTo>
                    <a:pt x="3815697" y="1089124"/>
                    <a:pt x="3428631" y="1067374"/>
                    <a:pt x="3286056" y="1066800"/>
                  </a:cubicBezTo>
                  <a:cubicBezTo>
                    <a:pt x="3143481" y="1066226"/>
                    <a:pt x="2986846" y="1038436"/>
                    <a:pt x="2699713" y="1066800"/>
                  </a:cubicBezTo>
                  <a:cubicBezTo>
                    <a:pt x="2412580" y="1095164"/>
                    <a:pt x="2315309" y="1088127"/>
                    <a:pt x="2157502" y="1066800"/>
                  </a:cubicBezTo>
                  <a:cubicBezTo>
                    <a:pt x="1999695" y="1045473"/>
                    <a:pt x="1776570" y="1060303"/>
                    <a:pt x="1659425" y="1066800"/>
                  </a:cubicBezTo>
                  <a:cubicBezTo>
                    <a:pt x="1542280" y="1073297"/>
                    <a:pt x="1376348" y="1080012"/>
                    <a:pt x="1161348" y="1066800"/>
                  </a:cubicBezTo>
                  <a:cubicBezTo>
                    <a:pt x="946348" y="1053588"/>
                    <a:pt x="465972" y="1053106"/>
                    <a:pt x="177804" y="1066800"/>
                  </a:cubicBezTo>
                  <a:cubicBezTo>
                    <a:pt x="71038" y="1069071"/>
                    <a:pt x="-15421" y="989500"/>
                    <a:pt x="0" y="888996"/>
                  </a:cubicBezTo>
                  <a:cubicBezTo>
                    <a:pt x="-17353" y="715768"/>
                    <a:pt x="5363" y="672099"/>
                    <a:pt x="0" y="526288"/>
                  </a:cubicBezTo>
                  <a:cubicBezTo>
                    <a:pt x="-5363" y="380477"/>
                    <a:pt x="12208" y="303366"/>
                    <a:pt x="0" y="177804"/>
                  </a:cubicBezTo>
                  <a:close/>
                </a:path>
              </a:pathLst>
            </a:custGeom>
            <a:noFill/>
            <a:ln>
              <a:extLst>
                <a:ext uri="{C807C97D-BFC1-408E-A445-0C87EB9F89A2}">
                  <ask:lineSketchStyleProps xmlns:ask="http://schemas.microsoft.com/office/drawing/2018/sketchyshapes" xmlns="" sd="217964555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AC0D3BB-8A48-4D50-B084-17DD216F72BD}"/>
                </a:ext>
              </a:extLst>
            </p:cNvPr>
            <p:cNvSpPr txBox="1"/>
            <p:nvPr/>
          </p:nvSpPr>
          <p:spPr>
            <a:xfrm>
              <a:off x="4859148" y="3082379"/>
              <a:ext cx="42233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HOẠT ĐỘNG CƠ BẢN</a:t>
              </a:r>
            </a:p>
          </p:txBody>
        </p:sp>
      </p:grpSp>
      <p:sp>
        <p:nvSpPr>
          <p:cNvPr id="19" name="TextBox 12">
            <a:extLst>
              <a:ext uri="{FF2B5EF4-FFF2-40B4-BE49-F238E27FC236}">
                <a16:creationId xmlns:a16="http://schemas.microsoft.com/office/drawing/2014/main" id="{D65993F4-5A74-4F05-B5B5-580D4238F73D}"/>
              </a:ext>
            </a:extLst>
          </p:cNvPr>
          <p:cNvSpPr txBox="1"/>
          <p:nvPr/>
        </p:nvSpPr>
        <p:spPr>
          <a:xfrm>
            <a:off x="3504271" y="3353528"/>
            <a:ext cx="11049000" cy="1172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Chèn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âm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thanh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trình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chiếu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Isadora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Arrow: Notched Right 19">
            <a:extLst>
              <a:ext uri="{FF2B5EF4-FFF2-40B4-BE49-F238E27FC236}">
                <a16:creationId xmlns:a16="http://schemas.microsoft.com/office/drawing/2014/main" id="{BA4133E3-AD05-4CD3-B0E8-4127F7CEC1EA}"/>
              </a:ext>
            </a:extLst>
          </p:cNvPr>
          <p:cNvSpPr/>
          <p:nvPr/>
        </p:nvSpPr>
        <p:spPr>
          <a:xfrm>
            <a:off x="4143374" y="5337387"/>
            <a:ext cx="4238625" cy="3082713"/>
          </a:xfrm>
          <a:prstGeom prst="notched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Power Point 2013, 2016…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431</Words>
  <Application>Microsoft Office PowerPoint</Application>
  <PresentationFormat>Custom</PresentationFormat>
  <Paragraphs>51</Paragraphs>
  <Slides>20</Slides>
  <Notes>1</Notes>
  <HiddenSlides>0</HiddenSlides>
  <MMClips>6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UTM Erie Black</vt:lpstr>
      <vt:lpstr>UTM Isadora</vt:lpstr>
      <vt:lpstr>Times New Roman</vt:lpstr>
      <vt:lpstr>Calibri</vt:lpstr>
      <vt:lpstr>Poppins Light</vt:lpstr>
      <vt:lpstr>Arial</vt:lpstr>
      <vt:lpstr>Wingdings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ChatGPT</cp:lastModifiedBy>
  <cp:revision>22</cp:revision>
  <dcterms:created xsi:type="dcterms:W3CDTF">2006-08-16T00:00:00Z</dcterms:created>
  <dcterms:modified xsi:type="dcterms:W3CDTF">2024-01-13T10:17:54Z</dcterms:modified>
  <dc:identifier>DAE1DSx2PgU</dc:identifier>
</cp:coreProperties>
</file>