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8"/>
  </p:notesMasterIdLst>
  <p:sldIdLst>
    <p:sldId id="283" r:id="rId2"/>
    <p:sldId id="2984" r:id="rId3"/>
    <p:sldId id="2982" r:id="rId4"/>
    <p:sldId id="2985" r:id="rId5"/>
    <p:sldId id="2986" r:id="rId6"/>
    <p:sldId id="28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3.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880379" y="1949490"/>
            <a:ext cx="9230272" cy="2122779"/>
            <a:chOff x="1055313" y="1366069"/>
            <a:chExt cx="7863837" cy="2122779"/>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1569660"/>
            </a:xfrm>
            <a:prstGeom prst="rect">
              <a:avLst/>
            </a:prstGeom>
          </p:spPr>
          <p:txBody>
            <a:bodyPr wrap="square">
              <a:spAutoFit/>
            </a:bodyPr>
            <a:lstStyle/>
            <a:p>
              <a:pPr algn="ctr" defTabSz="342900">
                <a:lnSpc>
                  <a:spcPct val="150000"/>
                </a:lnSpc>
              </a:pPr>
              <a:r>
                <a:rPr lang="en-US" sz="3200" b="1" dirty="0">
                  <a:solidFill>
                    <a:srgbClr val="F93265"/>
                  </a:solidFill>
                  <a:latin typeface="SVN-SAF" panose="02040603050506020204" pitchFamily="18" charset="0"/>
                  <a:cs typeface="Times New Roman" panose="02020603050405020304" pitchFamily="18" charset="0"/>
                </a:rPr>
                <a:t>THÔNG TIN VÀ QUYẾT </a:t>
              </a:r>
              <a:r>
                <a:rPr lang="en-US" sz="3200" b="1" dirty="0" smtClean="0">
                  <a:solidFill>
                    <a:srgbClr val="F93265"/>
                  </a:solidFill>
                  <a:latin typeface="SVN-SAF" panose="02040603050506020204" pitchFamily="18" charset="0"/>
                  <a:cs typeface="Times New Roman" panose="02020603050405020304" pitchFamily="18" charset="0"/>
                </a:rPr>
                <a:t>ĐỊNH( </a:t>
              </a:r>
              <a:r>
                <a:rPr lang="en-US" sz="3200" b="1" dirty="0" err="1" smtClean="0">
                  <a:solidFill>
                    <a:srgbClr val="F93265"/>
                  </a:solidFill>
                  <a:latin typeface="SVN-SAF" panose="02040603050506020204" pitchFamily="18" charset="0"/>
                  <a:cs typeface="Times New Roman" panose="02020603050405020304" pitchFamily="18" charset="0"/>
                </a:rPr>
                <a:t>Tiết</a:t>
              </a:r>
              <a:r>
                <a:rPr lang="en-US" sz="3200" b="1" dirty="0" smtClean="0">
                  <a:solidFill>
                    <a:srgbClr val="F93265"/>
                  </a:solidFill>
                  <a:latin typeface="SVN-SAF" panose="02040603050506020204" pitchFamily="18" charset="0"/>
                  <a:cs typeface="Times New Roman" panose="02020603050405020304" pitchFamily="18" charset="0"/>
                </a:rPr>
                <a:t> 2)</a:t>
              </a:r>
              <a:endParaRPr lang="vi-VN" sz="3200" b="1" dirty="0">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4770B7-B435-497D-AAC2-102F8607F647}"/>
              </a:ext>
            </a:extLst>
          </p:cNvPr>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3"/>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id="{DA8AF15E-7A94-479B-865F-19BF5AFBF567}"/>
              </a:ext>
            </a:extLst>
          </p:cNvPr>
          <p:cNvGrpSpPr/>
          <p:nvPr/>
        </p:nvGrpSpPr>
        <p:grpSpPr>
          <a:xfrm>
            <a:off x="689174" y="3636805"/>
            <a:ext cx="10809895" cy="2441432"/>
            <a:chOff x="689174" y="4018460"/>
            <a:chExt cx="10809895" cy="2441432"/>
          </a:xfrm>
        </p:grpSpPr>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a16="http://schemas.microsoft.com/office/drawing/2014/main"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a16="http://schemas.microsoft.com/office/drawing/2014/main" id="{5F28C234-D29A-43B6-9D9D-89685D25E898}"/>
              </a:ext>
            </a:extLst>
          </p:cNvPr>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3B32C96-9C93-4F8A-AB1A-BD04D3F410F3}"/>
              </a:ext>
            </a:extLst>
          </p:cNvPr>
          <p:cNvSpPr/>
          <p:nvPr/>
        </p:nvSpPr>
        <p:spPr>
          <a:xfrm>
            <a:off x="4609358" y="5126895"/>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a16="http://schemas.microsoft.com/office/drawing/2014/main" id="{B8B4BE71-FB27-4C1A-8858-C61F6599FB45}"/>
              </a:ext>
            </a:extLst>
          </p:cNvPr>
          <p:cNvSpPr/>
          <p:nvPr/>
        </p:nvSpPr>
        <p:spPr>
          <a:xfrm>
            <a:off x="476314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a16="http://schemas.microsoft.com/office/drawing/2014/main"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a16="http://schemas.microsoft.com/office/drawing/2014/main" id="{257F4C1F-C4A9-4FE2-B5D0-4C7C30340F1E}"/>
              </a:ext>
            </a:extLst>
          </p:cNvPr>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B8766F1-BC49-4097-9DF7-7558DE71B3DE}"/>
              </a:ext>
            </a:extLst>
          </p:cNvPr>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151CCD1-4DB5-4BF7-A6FD-E07347AC69A6}"/>
              </a:ext>
            </a:extLst>
          </p:cNvPr>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4946308-D66A-43BE-A31B-3DD9A79DEEFC}"/>
              </a:ext>
            </a:extLst>
          </p:cNvPr>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a:extLst>
              <a:ext uri="{FF2B5EF4-FFF2-40B4-BE49-F238E27FC236}">
                <a16:creationId xmlns:a16="http://schemas.microsoft.com/office/drawing/2014/main" id="{4F7E898D-6439-405E-8814-20E465584313}"/>
              </a:ext>
            </a:extLst>
          </p:cNvPr>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25E7E2-2441-45D9-971D-8E20F0EC4AB9}"/>
              </a:ext>
            </a:extLst>
          </p:cNvPr>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a16="http://schemas.microsoft.com/office/drawing/2014/main"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a16="http://schemas.microsoft.com/office/drawing/2014/main"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a16="http://schemas.microsoft.com/office/drawing/2014/main"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a16="http://schemas.microsoft.com/office/drawing/2014/main"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a16="http://schemas.microsoft.com/office/drawing/2014/main"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5662</TotalTime>
  <Words>323</Words>
  <Application>Microsoft Office PowerPoint</Application>
  <PresentationFormat>Widescreen</PresentationFormat>
  <Paragraphs>49</Paragraphs>
  <Slides>6</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6</vt:i4>
      </vt:variant>
    </vt:vector>
  </HeadingPairs>
  <TitlesOfParts>
    <vt:vector size="25"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Wingdings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ChatGPT</cp:lastModifiedBy>
  <cp:revision>190</cp:revision>
  <dcterms:created xsi:type="dcterms:W3CDTF">2021-11-14T08:33:55Z</dcterms:created>
  <dcterms:modified xsi:type="dcterms:W3CDTF">2023-09-15T01:28:13Z</dcterms:modified>
</cp:coreProperties>
</file>