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62" r:id="rId3"/>
    <p:sldId id="289" r:id="rId4"/>
    <p:sldId id="261" r:id="rId5"/>
    <p:sldId id="257" r:id="rId6"/>
    <p:sldId id="291" r:id="rId7"/>
    <p:sldId id="263" r:id="rId8"/>
    <p:sldId id="264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276" r:id="rId23"/>
    <p:sldId id="277" r:id="rId24"/>
    <p:sldId id="280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  <p:extLst>
      <p:ext uri="{BB962C8B-B14F-4D97-AF65-F5344CB8AC3E}">
        <p14:creationId xmlns:p14="http://schemas.microsoft.com/office/powerpoint/2010/main" val="8660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5BD1-3377-4E5F-9FCF-D0807114D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3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</a:t>
            </a:r>
            <a:r>
              <a:rPr lang="en-US" altLang="en-US" sz="2400"/>
              <a:t>tháng </a:t>
            </a:r>
            <a:r>
              <a:rPr lang="en-US" altLang="en-US" sz="2400" smtClean="0"/>
              <a:t>10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</a:t>
            </a:r>
            <a:r>
              <a:rPr lang="en-US" altLang="en-US" sz="2400"/>
              <a:t>tháng </a:t>
            </a:r>
            <a:r>
              <a:rPr lang="en-US" altLang="en-US" sz="2400" smtClean="0"/>
              <a:t>10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18762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hyperlink" Target="http://www.taochu.com/" TargetMode="External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wmf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3" Type="http://schemas.openxmlformats.org/officeDocument/2006/relationships/slide" Target="slide22.xml"/><Relationship Id="rId7" Type="http://schemas.openxmlformats.org/officeDocument/2006/relationships/image" Target="../media/image28.gif"/><Relationship Id="rId12" Type="http://schemas.openxmlformats.org/officeDocument/2006/relationships/slide" Target="slide2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4.png"/><Relationship Id="rId5" Type="http://schemas.openxmlformats.org/officeDocument/2006/relationships/slide" Target="slide23.xml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5.wav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3.wav"/><Relationship Id="rId7" Type="http://schemas.openxmlformats.org/officeDocument/2006/relationships/image" Target="../media/image3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audio" Target="../media/audio5.wav"/><Relationship Id="rId10" Type="http://schemas.openxmlformats.org/officeDocument/2006/relationships/image" Target="../media/image35.jpeg"/><Relationship Id="rId4" Type="http://schemas.openxmlformats.org/officeDocument/2006/relationships/audio" Target="../media/audio4.wav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25.png"/><Relationship Id="rId5" Type="http://schemas.openxmlformats.org/officeDocument/2006/relationships/audio" Target="../media/audio5.wav"/><Relationship Id="rId10" Type="http://schemas.openxmlformats.org/officeDocument/2006/relationships/image" Target="../media/image35.jpeg"/><Relationship Id="rId4" Type="http://schemas.openxmlformats.org/officeDocument/2006/relationships/audio" Target="../media/audio4.wav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59912" y="520347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NGỌC LÂM</a:t>
            </a:r>
            <a:endParaRPr lang="en-US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487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Líp </a:t>
            </a:r>
            <a:r>
              <a:rPr lang="en-US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5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-29008"/>
            <a:ext cx="9143999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124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C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 Page Layout sau đó chọn Page Borders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2: Chọn đường viền trong khung Style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đường viền ở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31923"/>
            <a:ext cx="5983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Tạo đường viền cho văn bản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70325"/>
            <a:ext cx="3733800" cy="1981200"/>
          </a:xfrm>
        </p:spPr>
      </p:pic>
      <p:sp>
        <p:nvSpPr>
          <p:cNvPr id="10" name="TextBox 9"/>
          <p:cNvSpPr txBox="1"/>
          <p:nvPr/>
        </p:nvSpPr>
        <p:spPr>
          <a:xfrm>
            <a:off x="457200" y="5886271"/>
            <a:ext cx="7696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nút lệnh Page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989" y="3062557"/>
            <a:ext cx="611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màu nền cho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611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màu nền cho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2819400" cy="2952750"/>
          </a:xfrm>
        </p:spPr>
      </p:pic>
      <p:sp>
        <p:nvSpPr>
          <p:cNvPr id="13" name="TextBox 12"/>
          <p:cNvSpPr txBox="1"/>
          <p:nvPr/>
        </p:nvSpPr>
        <p:spPr>
          <a:xfrm>
            <a:off x="4864510" y="3810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49560" y="4295468"/>
            <a:ext cx="990600" cy="739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hướng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025"/>
            <a:ext cx="3124200" cy="2438400"/>
          </a:xfrm>
        </p:spPr>
      </p:pic>
      <p:sp>
        <p:nvSpPr>
          <p:cNvPr id="14" name="TextBox 13"/>
          <p:cNvSpPr txBox="1"/>
          <p:nvPr/>
        </p:nvSpPr>
        <p:spPr>
          <a:xfrm>
            <a:off x="304800" y="5458361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nút lệnh Orientation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1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hướng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2286000" cy="11699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590800" cy="115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563800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979" y="5657671"/>
            <a:ext cx="354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43316" y="4670144"/>
            <a:ext cx="71284" cy="1257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11861" y="4822544"/>
            <a:ext cx="223684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43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kích cỡ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188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918575" y="5420380"/>
            <a:ext cx="770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 new roman"/>
              </a:rPr>
              <a:t>Chọn nút lệnh 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Size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kích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 new roman"/>
              </a:rPr>
              <a:t>cỡ</a:t>
            </a:r>
            <a:r>
              <a:rPr lang="en-US" sz="28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time new roman"/>
              </a:rPr>
              <a:t>trang</a:t>
            </a:r>
            <a:r>
              <a:rPr lang="en-US" sz="2800" b="1" smtClean="0">
                <a:solidFill>
                  <a:srgbClr val="002060"/>
                </a:solidFill>
                <a:latin typeface="time new roman"/>
              </a:rPr>
              <a:t> giấy</a:t>
            </a:r>
            <a:endParaRPr lang="en-US" sz="2800" b="1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6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59" y="2770169"/>
            <a:ext cx="543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*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 Thay đổi kích cỡ trang giấy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57200" y="3799562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2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soạn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thảo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bản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 new roman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 new roman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cỡ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Letter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cỡ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 new roman"/>
              </a:rPr>
              <a:t>giấy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 A4</a:t>
            </a:r>
            <a:endParaRPr lang="en-US" sz="3200" b="1" dirty="0">
              <a:solidFill>
                <a:schemeClr val="accent2"/>
              </a:solidFill>
              <a:latin typeface="time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81600" y="3354944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76589" y="5135617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7910" y="22346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20652"/>
            <a:ext cx="5315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</a:rPr>
              <a:t>Khi nào em cần đánh số trang?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650293"/>
            <a:ext cx="8502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Khi văn bản có nhiều hơn 1 trang, em cần đánh số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trang của văn bản để tiện theo dõi và tìm kiếm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2671" r="17882" b="83588"/>
          <a:stretch/>
        </p:blipFill>
        <p:spPr bwMode="auto">
          <a:xfrm>
            <a:off x="426929" y="2895600"/>
            <a:ext cx="8001000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876800"/>
            <a:ext cx="363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1. Chọn thẻ Insert 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00200" y="3276600"/>
            <a:ext cx="1447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4855922"/>
            <a:ext cx="27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2. Chọn lệnh 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Page Number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6248400" y="3886200"/>
            <a:ext cx="675631" cy="969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1" y="2895600"/>
            <a:ext cx="209073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1082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1" y="3352800"/>
            <a:ext cx="38862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9995" y="3352800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Phía  trên của trang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23" y="3933286"/>
            <a:ext cx="344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Phía dưới của trang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3659237" y="3596014"/>
            <a:ext cx="1150758" cy="49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3637133" y="3962400"/>
            <a:ext cx="1134390" cy="263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927" y="-152400"/>
            <a:ext cx="9144000" cy="6858000"/>
            <a:chOff x="0" y="0"/>
            <a:chExt cx="5760" cy="4320"/>
          </a:xfrm>
        </p:grpSpPr>
        <p:pic>
          <p:nvPicPr>
            <p:cNvPr id="4102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990600" y="15240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KiÓm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tra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7200" b="1" i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cò</a:t>
            </a:r>
            <a:endParaRPr lang="en-US" sz="7200" b="1" i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143000" y="2644676"/>
            <a:ext cx="769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2667000"/>
            <a:ext cx="838200" cy="83820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25433" y="-29008"/>
            <a:ext cx="5181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  <p:bldP spid="215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3129" y="14859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73" y="2123659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3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Đánh số trang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08434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1: Chọn Insert</a:t>
            </a:r>
          </a:p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2: Chọn Page Number, chọn Bottom of Page để chọn vị trí số trang ở phía dưới của trang</a:t>
            </a:r>
          </a:p>
          <a:p>
            <a:r>
              <a:rPr lang="en-US" sz="3200" b="1">
                <a:solidFill>
                  <a:srgbClr val="002060"/>
                </a:solidFill>
                <a:latin typeface="time new roman"/>
              </a:rPr>
              <a:t>Bước 3: Chọn vị trí số trang trong hộp thoại simple </a:t>
            </a:r>
            <a:endParaRPr lang="en-US" sz="3200" b="1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80703"/>
            <a:ext cx="3200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699277" y="3422650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677302" y="3422650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7099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AI NHANH AI ĐÚNG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581650" y="3400729"/>
            <a:ext cx="1733550" cy="15240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4400" b="1">
              <a:solidFill>
                <a:srgbClr val="800000"/>
              </a:solidFill>
              <a:latin typeface="VNI-Bodon-Po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2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om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-761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90550" y="4404679"/>
            <a:ext cx="7277100" cy="709612"/>
            <a:chOff x="144" y="1892"/>
            <a:chExt cx="4751" cy="447"/>
          </a:xfrm>
        </p:grpSpPr>
        <p:sp>
          <p:nvSpPr>
            <p:cNvPr id="38943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Paint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8917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04410" y="1207403"/>
            <a:ext cx="8055769" cy="2145220"/>
            <a:chOff x="129" y="212"/>
            <a:chExt cx="4918" cy="3083"/>
          </a:xfrm>
        </p:grpSpPr>
        <p:sp>
          <p:nvSpPr>
            <p:cNvPr id="38941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129" y="212"/>
              <a:ext cx="4918" cy="308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1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hãy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biết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tên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phần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mềm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trong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 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550307" y="2950991"/>
            <a:ext cx="7317343" cy="71508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3600" b="1" dirty="0">
                <a:solidFill>
                  <a:srgbClr val="FF0000"/>
                </a:solidFill>
              </a:rPr>
              <a:t>A</a:t>
            </a:r>
            <a:r>
              <a:rPr lang="vi-VN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65547" y="3666080"/>
            <a:ext cx="7250906" cy="709613"/>
            <a:chOff x="148" y="1938"/>
            <a:chExt cx="4742" cy="353"/>
          </a:xfrm>
        </p:grpSpPr>
        <p:sp>
          <p:nvSpPr>
            <p:cNvPr id="3893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</a:rPr>
                <a:t>Diệt</a:t>
              </a:r>
              <a:r>
                <a:rPr lang="en-US" sz="3600" b="1" dirty="0">
                  <a:solidFill>
                    <a:srgbClr val="FF0000"/>
                  </a:solidFill>
                </a:rPr>
                <a:t> virus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00651"/>
            <a:ext cx="7269956" cy="777875"/>
            <a:chOff x="142" y="1871"/>
            <a:chExt cx="4757" cy="490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A </a:t>
              </a:r>
            </a:p>
          </p:txBody>
        </p:sp>
      </p:grpSp>
      <p:sp>
        <p:nvSpPr>
          <p:cNvPr id="38923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4" name="Oval 30"/>
          <p:cNvSpPr>
            <a:spLocks noChangeArrowheads="1"/>
          </p:cNvSpPr>
          <p:nvPr/>
        </p:nvSpPr>
        <p:spPr bwMode="auto">
          <a:xfrm>
            <a:off x="8077200" y="97997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867754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894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om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1147957"/>
            <a:ext cx="8799910" cy="1463802"/>
            <a:chOff x="66" y="563"/>
            <a:chExt cx="4918" cy="160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563"/>
              <a:ext cx="4918" cy="160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2.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Biểu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tượng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sau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        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có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chức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1"/>
            <a:ext cx="7416404" cy="709613"/>
            <a:chOff x="144" y="1892"/>
            <a:chExt cx="4753" cy="447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118" cy="233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hướng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giấy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1" y="3581400"/>
            <a:ext cx="7250906" cy="709613"/>
            <a:chOff x="148" y="1938"/>
            <a:chExt cx="4742" cy="353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121" cy="184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đổi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nền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39946" name="Rectangle 29" descr="Bouquet"/>
          <p:cNvSpPr>
            <a:spLocks noChangeArrowheads="1"/>
          </p:cNvSpPr>
          <p:nvPr/>
        </p:nvSpPr>
        <p:spPr bwMode="auto">
          <a:xfrm>
            <a:off x="8229600" y="3627438"/>
            <a:ext cx="576263" cy="3683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533401" y="4491038"/>
            <a:ext cx="7250906" cy="709612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4" y="1278255"/>
            <a:ext cx="1098008" cy="11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644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m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533400" y="4419600"/>
            <a:ext cx="7872413" cy="709613"/>
            <a:chOff x="144" y="1892"/>
            <a:chExt cx="5140" cy="447"/>
          </a:xfrm>
        </p:grpSpPr>
        <p:sp>
          <p:nvSpPr>
            <p:cNvPr id="12319" name="Rectangle 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20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FF0000"/>
                  </a:solidFill>
                </a:rPr>
                <a:t>C. </a:t>
              </a:r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066800" y="1157288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2293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-114300"/>
            <a:ext cx="11477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62" y="1168092"/>
            <a:ext cx="8534338" cy="2145627"/>
            <a:chOff x="130" y="910"/>
            <a:chExt cx="5210" cy="2346"/>
          </a:xfrm>
        </p:grpSpPr>
        <p:sp>
          <p:nvSpPr>
            <p:cNvPr id="12317" name="Rectangle 18" descr="Parchment"/>
            <p:cNvSpPr>
              <a:spLocks noChangeArrowheads="1"/>
            </p:cNvSpPr>
            <p:nvPr/>
          </p:nvSpPr>
          <p:spPr bwMode="auto">
            <a:xfrm>
              <a:off x="4569" y="1280"/>
              <a:ext cx="771" cy="137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8" name="AutoShape 19" descr="Parchment"/>
            <p:cNvSpPr>
              <a:spLocks noChangeArrowheads="1"/>
            </p:cNvSpPr>
            <p:nvPr/>
          </p:nvSpPr>
          <p:spPr bwMode="auto">
            <a:xfrm>
              <a:off x="130" y="910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3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Để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đánh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trang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văn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bản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chọn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tính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năng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nào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</a:t>
              </a:r>
              <a:endParaRPr lang="en-US" sz="4000" b="1" dirty="0">
                <a:solidFill>
                  <a:srgbClr val="0000FF"/>
                </a:solidFill>
              </a:endParaRPr>
            </a:p>
            <a:p>
              <a:endParaRPr lang="en-US" sz="4000" b="1" dirty="0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533400" y="2743200"/>
            <a:ext cx="8020050" cy="709613"/>
            <a:chOff x="144" y="1892"/>
            <a:chExt cx="5140" cy="447"/>
          </a:xfrm>
        </p:grpSpPr>
        <p:sp>
          <p:nvSpPr>
            <p:cNvPr id="1231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6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vi-VN" sz="3600" b="1" dirty="0">
                  <a:solidFill>
                    <a:srgbClr val="FF0000"/>
                  </a:solidFill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3400" y="3581400"/>
            <a:ext cx="7853363" cy="709613"/>
            <a:chOff x="148" y="1938"/>
            <a:chExt cx="5136" cy="353"/>
          </a:xfrm>
        </p:grpSpPr>
        <p:sp>
          <p:nvSpPr>
            <p:cNvPr id="1231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3600" b="1" dirty="0">
                  <a:solidFill>
                    <a:srgbClr val="FF0000"/>
                  </a:solidFill>
                </a:rPr>
                <a:t>B. 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5200650"/>
            <a:ext cx="7858125" cy="777875"/>
            <a:chOff x="142" y="1871"/>
            <a:chExt cx="5142" cy="490"/>
          </a:xfrm>
        </p:grpSpPr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4513" y="2041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b="1" dirty="0" err="1">
                  <a:solidFill>
                    <a:srgbClr val="FF0000"/>
                  </a:solidFill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</a:rPr>
                <a:t>: A </a:t>
              </a:r>
            </a:p>
          </p:txBody>
        </p:sp>
      </p:grpSp>
      <p:sp>
        <p:nvSpPr>
          <p:cNvPr id="12299" name="Rectangle 29" descr="Bouquet"/>
          <p:cNvSpPr>
            <a:spLocks noChangeArrowheads="1"/>
          </p:cNvSpPr>
          <p:nvPr/>
        </p:nvSpPr>
        <p:spPr bwMode="auto">
          <a:xfrm>
            <a:off x="8229600" y="765175"/>
            <a:ext cx="576263" cy="6092825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0" name="Oval 30"/>
          <p:cNvSpPr>
            <a:spLocks noChangeArrowheads="1"/>
          </p:cNvSpPr>
          <p:nvPr/>
        </p:nvSpPr>
        <p:spPr bwMode="auto">
          <a:xfrm>
            <a:off x="7956550" y="0"/>
            <a:ext cx="1187450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2743200"/>
            <a:ext cx="1168208" cy="6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0" y="3626682"/>
            <a:ext cx="1101540" cy="6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2" y="4419600"/>
            <a:ext cx="1168207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4" r="12500" b="9744"/>
          <a:stretch>
            <a:fillRect/>
          </a:stretch>
        </p:blipFill>
        <p:spPr bwMode="auto">
          <a:xfrm>
            <a:off x="-30117" y="152400"/>
            <a:ext cx="456397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8975" r="12180" b="8974"/>
          <a:stretch>
            <a:fillRect/>
          </a:stretch>
        </p:blipFill>
        <p:spPr bwMode="auto">
          <a:xfrm>
            <a:off x="4267200" y="0"/>
            <a:ext cx="514985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0414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25" y="457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05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914400" y="1752600"/>
            <a:ext cx="7486650" cy="2819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 dirty="0" err="1">
                <a:solidFill>
                  <a:schemeClr val="hlink"/>
                </a:solidFill>
                <a:latin typeface="Times New Roman" pitchFamily="18" charset="0"/>
              </a:rPr>
              <a:t>Bài</a:t>
            </a:r>
            <a:r>
              <a:rPr lang="en-US" altLang="en-US" sz="3200" b="1" i="1" u="sng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3200" b="1" i="1" u="sng" dirty="0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5867400" cy="6318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81400"/>
            <a:ext cx="8839200" cy="1935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Ctrl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74" y="2590800"/>
            <a:ext cx="46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1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Tạo một văn bản mới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52600"/>
            <a:ext cx="5867400" cy="6318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7110413" cy="2286000"/>
          </a:xfrm>
        </p:spPr>
      </p:pic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74" y="2426732"/>
            <a:ext cx="5219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 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836" y="5715000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14600" y="3657600"/>
            <a:ext cx="16764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6397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2. TẠO ĐƯỜNG VIỀN CHO VĂN BẢN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475"/>
            <a:ext cx="6600825" cy="1304925"/>
          </a:xfrm>
        </p:spPr>
      </p:pic>
      <p:sp>
        <p:nvSpPr>
          <p:cNvPr id="5" name="TextBox 4"/>
          <p:cNvSpPr txBox="1"/>
          <p:nvPr/>
        </p:nvSpPr>
        <p:spPr>
          <a:xfrm>
            <a:off x="1828800" y="4215825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3403" y="6323667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Page Borders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bản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3" y="4800600"/>
            <a:ext cx="6600067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914900" y="5867400"/>
            <a:ext cx="1828800" cy="538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75989" y="15240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181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6400800" cy="2438400"/>
          </a:xfrm>
        </p:spPr>
      </p:pic>
      <p:sp>
        <p:nvSpPr>
          <p:cNvPr id="6" name="TextBox 5"/>
          <p:cNvSpPr txBox="1"/>
          <p:nvPr/>
        </p:nvSpPr>
        <p:spPr>
          <a:xfrm>
            <a:off x="228600" y="5725180"/>
            <a:ext cx="8915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5989" y="1600200"/>
            <a:ext cx="5867400" cy="6317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57200" y="457200"/>
            <a:ext cx="8534400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>
                <a:solidFill>
                  <a:schemeClr val="hlink"/>
                </a:solidFill>
                <a:latin typeface="Times New Roman" pitchFamily="18" charset="0"/>
              </a:rPr>
              <a:t>Bài </a:t>
            </a:r>
            <a:r>
              <a:rPr lang="en-US" altLang="en-US" sz="2800" b="1" i="1" u="sng" smtClean="0">
                <a:solidFill>
                  <a:schemeClr val="hlink"/>
                </a:solidFill>
                <a:latin typeface="Times New Roman" pitchFamily="18" charset="0"/>
              </a:rPr>
              <a:t>4:</a:t>
            </a:r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2800" b="1" smtClean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  <a:endParaRPr lang="en-US" alt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71800"/>
            <a:ext cx="4648200" cy="2667000"/>
          </a:xfrm>
        </p:spPr>
      </p:pic>
      <p:sp>
        <p:nvSpPr>
          <p:cNvPr id="11" name="TextBox 10"/>
          <p:cNvSpPr txBox="1"/>
          <p:nvPr/>
        </p:nvSpPr>
        <p:spPr>
          <a:xfrm>
            <a:off x="0" y="5869446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10" y="2082225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2</a:t>
            </a:r>
            <a:r>
              <a:rPr lang="en-US" sz="3200" smtClean="0">
                <a:solidFill>
                  <a:schemeClr val="accent3"/>
                </a:solidFill>
                <a:latin typeface="time new roman"/>
              </a:rPr>
              <a:t>. Định dạng trang văn bản</a:t>
            </a:r>
            <a:endParaRPr lang="en-US" sz="3200">
              <a:solidFill>
                <a:schemeClr val="accent3"/>
              </a:solidFill>
              <a:latin typeface="time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555088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</a:rPr>
              <a:t>*Tạo đường viền cho trang văn bản</a:t>
            </a:r>
            <a:endParaRPr lang="en-US" sz="32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999</Words>
  <Application>Microsoft Office PowerPoint</Application>
  <PresentationFormat>On-screen Show (4:3)</PresentationFormat>
  <Paragraphs>171</Paragraphs>
  <Slides>25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.VnArial</vt:lpstr>
      <vt:lpstr>.VnTime</vt:lpstr>
      <vt:lpstr>.VnTimeH</vt:lpstr>
      <vt:lpstr>Arial</vt:lpstr>
      <vt:lpstr>Calibri</vt:lpstr>
      <vt:lpstr>time new roman</vt:lpstr>
      <vt:lpstr>Times New Roman</vt:lpstr>
      <vt:lpstr>VNI-Bodon-Poster</vt:lpstr>
      <vt:lpstr>Office Theme</vt:lpstr>
      <vt:lpstr>PowerPoint Presentation</vt:lpstr>
      <vt:lpstr>PowerPoint Presentation</vt:lpstr>
      <vt:lpstr>PowerPoint Presentation</vt:lpstr>
      <vt:lpstr>PowerPoint Presentation</vt:lpstr>
      <vt:lpstr>A. HOẠT ĐỘNG CƠ BẢN</vt:lpstr>
      <vt:lpstr>A. HOẠT ĐỘNG CƠ BẢN</vt:lpstr>
      <vt:lpstr>2. TẠO ĐƯỜNG VIỀN CHO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ChatGPT</cp:lastModifiedBy>
  <cp:revision>52</cp:revision>
  <dcterms:created xsi:type="dcterms:W3CDTF">2017-10-20T06:02:06Z</dcterms:created>
  <dcterms:modified xsi:type="dcterms:W3CDTF">2023-09-15T02:18:43Z</dcterms:modified>
</cp:coreProperties>
</file>