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2"/>
  </p:notesMasterIdLst>
  <p:sldIdLst>
    <p:sldId id="259" r:id="rId2"/>
    <p:sldId id="256" r:id="rId3"/>
    <p:sldId id="258" r:id="rId4"/>
    <p:sldId id="262" r:id="rId5"/>
    <p:sldId id="260" r:id="rId6"/>
    <p:sldId id="261" r:id="rId7"/>
    <p:sldId id="263" r:id="rId8"/>
    <p:sldId id="292" r:id="rId9"/>
    <p:sldId id="284" r:id="rId10"/>
    <p:sldId id="272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Bebas Neue" panose="020B0604020202020204" charset="0"/>
      <p:regular r:id="rId17"/>
    </p:embeddedFont>
    <p:embeddedFont>
      <p:font typeface="Barriecito" panose="020B0604020202020204" charset="0"/>
      <p:regular r:id="rId18"/>
    </p:embeddedFont>
    <p:embeddedFont>
      <p:font typeface="Antic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97" d="100"/>
          <a:sy n="97" d="100"/>
        </p:scale>
        <p:origin x="6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008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999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48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54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915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450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391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346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75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65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87E38FF-47BE-AF59-827C-CEB9AE4D320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9" r:id="rId6"/>
    <p:sldLayoutId id="2147483660" r:id="rId7"/>
    <p:sldLayoutId id="2147483663" r:id="rId8"/>
    <p:sldLayoutId id="2147483665" r:id="rId9"/>
    <p:sldLayoutId id="2147483666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730052" y="1762259"/>
            <a:ext cx="75761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4000" b="1" dirty="0">
                <a:solidFill>
                  <a:srgbClr val="00B050"/>
                </a:solidFill>
                <a:latin typeface="+mn-lt"/>
              </a:rPr>
              <a:t>À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O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Ừ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Á</a:t>
            </a:r>
            <a:r>
              <a:rPr lang="en-US" sz="4000" b="1" dirty="0">
                <a:solidFill>
                  <a:srgbClr val="00B0F0"/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br>
              <a:rPr lang="en-US" sz="4000" b="1" dirty="0">
                <a:solidFill>
                  <a:schemeClr val="dk2"/>
                </a:solidFill>
                <a:latin typeface="+mn-lt"/>
              </a:rPr>
            </a:b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Đ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Ế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N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V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Ớ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+mn-lt"/>
              </a:rPr>
              <a:t>B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À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H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Ọ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Ô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Y</a:t>
            </a:r>
            <a:r>
              <a:rPr lang="en-US" sz="4000" b="1" dirty="0">
                <a:solidFill>
                  <a:srgbClr val="7030A0"/>
                </a:solidFill>
                <a:latin typeface="+mn-lt"/>
              </a:rPr>
              <a:t>!</a:t>
            </a:r>
            <a:endParaRPr sz="40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370077" flipH="1">
            <a:off x="6270505" y="2045080"/>
            <a:ext cx="3300968" cy="3402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6724" y="1345915"/>
            <a:ext cx="763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GIẢNG</a:t>
            </a:r>
            <a:r>
              <a:rPr lang="en-US" sz="4000" b="1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3071565" y="3078319"/>
            <a:ext cx="3443535" cy="21925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39371" y="968902"/>
            <a:ext cx="7081669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BÀI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C00000"/>
                </a:solidFill>
              </a:rPr>
              <a:t>XỬ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LÍ</a:t>
            </a:r>
            <a:r>
              <a:rPr lang="en-US" sz="4400" b="1" dirty="0"/>
              <a:t> </a:t>
            </a:r>
            <a:r>
              <a:rPr lang="en-US" sz="4400" b="1">
                <a:solidFill>
                  <a:schemeClr val="bg2">
                    <a:lumMod val="50000"/>
                  </a:schemeClr>
                </a:solidFill>
              </a:rPr>
              <a:t>THÔNG</a:t>
            </a:r>
            <a:r>
              <a:rPr lang="en-US" sz="4400" b="1"/>
              <a:t> </a:t>
            </a:r>
            <a:r>
              <a:rPr lang="en-US" sz="4400" b="1">
                <a:solidFill>
                  <a:schemeClr val="tx1">
                    <a:lumMod val="75000"/>
                  </a:schemeClr>
                </a:solidFill>
              </a:rPr>
              <a:t>TIN (tiết 1)</a:t>
            </a:r>
            <a:endParaRPr lang="en-US" sz="44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/>
          <p:nvPr/>
        </p:nvSpPr>
        <p:spPr>
          <a:xfrm>
            <a:off x="720000" y="2970208"/>
            <a:ext cx="4482300" cy="687392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720000" y="2970207"/>
            <a:ext cx="635100" cy="687393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Google Shape;195;p30"/>
          <p:cNvSpPr/>
          <p:nvPr/>
        </p:nvSpPr>
        <p:spPr>
          <a:xfrm>
            <a:off x="705188" y="1680087"/>
            <a:ext cx="4482300" cy="688001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Google Shape;196;p30"/>
          <p:cNvSpPr/>
          <p:nvPr/>
        </p:nvSpPr>
        <p:spPr>
          <a:xfrm>
            <a:off x="705188" y="1680087"/>
            <a:ext cx="635100" cy="688001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Google Shape;203;p30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717494" y="1814339"/>
            <a:ext cx="6351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208;p30">
            <a:hlinkClick r:id="rId3" action="ppaction://hlinksldjump"/>
          </p:cNvPr>
          <p:cNvSpPr txBox="1">
            <a:spLocks noGrp="1"/>
          </p:cNvSpPr>
          <p:nvPr>
            <p:ph type="title" idx="9"/>
          </p:nvPr>
        </p:nvSpPr>
        <p:spPr>
          <a:xfrm>
            <a:off x="1364812" y="3091974"/>
            <a:ext cx="38523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Google Shape;209;p30">
            <a:hlinkClick r:id="rId3" action="ppaction://hlinksldjump"/>
          </p:cNvPr>
          <p:cNvSpPr txBox="1">
            <a:spLocks noGrp="1"/>
          </p:cNvSpPr>
          <p:nvPr>
            <p:ph type="title" idx="13"/>
          </p:nvPr>
        </p:nvSpPr>
        <p:spPr>
          <a:xfrm>
            <a:off x="714900" y="3030449"/>
            <a:ext cx="635100" cy="56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idx="6"/>
          </p:nvPr>
        </p:nvSpPr>
        <p:spPr>
          <a:xfrm>
            <a:off x="1350000" y="1799680"/>
            <a:ext cx="3823075" cy="44881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6" grpId="0" animBg="1"/>
      <p:bldP spid="203" grpId="0"/>
      <p:bldP spid="208" grpId="0"/>
      <p:bldP spid="20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</a:p>
        </p:txBody>
      </p:sp>
      <p:grpSp>
        <p:nvGrpSpPr>
          <p:cNvPr id="45" name="Google Shape;515;p43"/>
          <p:cNvGrpSpPr/>
          <p:nvPr/>
        </p:nvGrpSpPr>
        <p:grpSpPr>
          <a:xfrm>
            <a:off x="885131" y="1423940"/>
            <a:ext cx="326360" cy="428461"/>
            <a:chOff x="7823150" y="1665950"/>
            <a:chExt cx="265225" cy="348200"/>
          </a:xfrm>
        </p:grpSpPr>
        <p:sp>
          <p:nvSpPr>
            <p:cNvPr id="4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24;p43"/>
          <p:cNvGrpSpPr/>
          <p:nvPr/>
        </p:nvGrpSpPr>
        <p:grpSpPr>
          <a:xfrm>
            <a:off x="833603" y="2479125"/>
            <a:ext cx="428461" cy="428461"/>
            <a:chOff x="7028275" y="1665950"/>
            <a:chExt cx="348200" cy="348200"/>
          </a:xfrm>
          <a:solidFill>
            <a:schemeClr val="bg2">
              <a:lumMod val="75000"/>
            </a:schemeClr>
          </a:solidFill>
        </p:grpSpPr>
        <p:sp>
          <p:nvSpPr>
            <p:cNvPr id="5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29;p43"/>
          <p:cNvGrpSpPr/>
          <p:nvPr/>
        </p:nvGrpSpPr>
        <p:grpSpPr>
          <a:xfrm>
            <a:off x="842171" y="3433623"/>
            <a:ext cx="411326" cy="426554"/>
            <a:chOff x="6285350" y="1666725"/>
            <a:chExt cx="334275" cy="346650"/>
          </a:xfrm>
          <a:solidFill>
            <a:schemeClr val="bg1">
              <a:lumMod val="75000"/>
            </a:schemeClr>
          </a:solidFill>
        </p:grpSpPr>
        <p:sp>
          <p:nvSpPr>
            <p:cNvPr id="6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94081" y="1105052"/>
            <a:ext cx="6929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: </a:t>
            </a:r>
            <a:r>
              <a:rPr lang="en-US" sz="2000" dirty="0" err="1"/>
              <a:t>mắt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, tai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tiếng</a:t>
            </a:r>
            <a:r>
              <a:rPr lang="en-US" sz="2000" dirty="0"/>
              <a:t> </a:t>
            </a:r>
            <a:r>
              <a:rPr lang="en-US" sz="2000" dirty="0" err="1"/>
              <a:t>nhạc</a:t>
            </a:r>
            <a:r>
              <a:rPr lang="en-US" sz="2000" dirty="0"/>
              <a:t>,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94081" y="2479125"/>
            <a:ext cx="4624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Thông</a:t>
            </a:r>
            <a:r>
              <a:rPr lang="en-US" sz="2000" dirty="0"/>
              <a:t> tin </a:t>
            </a:r>
            <a:r>
              <a:rPr lang="en-US" sz="2000" dirty="0" err="1"/>
              <a:t>thu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: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nhạc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94081" y="3201085"/>
            <a:ext cx="3247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Những thông tin này được bộ não xử lí, chuyển thành cảm xúc và hành động.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40" y="3090512"/>
            <a:ext cx="3917832" cy="16231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12" y="1738857"/>
            <a:ext cx="1017725" cy="101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74" y="456528"/>
            <a:ext cx="527193" cy="5271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715100" y="1497797"/>
            <a:ext cx="5716200" cy="2215500"/>
          </a:xfrm>
          <a:prstGeom prst="roundRect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</a:rPr>
              <a:t>Bộ não là nơi xử lí thông tin, tạo ra quyết định, điều khiển các suy nghĩ và hành động của con người.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1400" y="714850"/>
            <a:ext cx="4443600" cy="5319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9" y="3256908"/>
            <a:ext cx="1886592" cy="1886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30212" y="625807"/>
            <a:ext cx="842480" cy="6369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?1</a:t>
            </a:r>
          </a:p>
        </p:txBody>
      </p:sp>
      <p:sp>
        <p:nvSpPr>
          <p:cNvPr id="7" name="Rectangle 6"/>
          <p:cNvSpPr/>
          <p:nvPr/>
        </p:nvSpPr>
        <p:spPr>
          <a:xfrm>
            <a:off x="1577082" y="1361772"/>
            <a:ext cx="63031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/>
              <a:t>Bộ phận nào của con người làm nhiệm vụ xử lí thông tin?</a:t>
            </a: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vi-VN" sz="2400" dirty="0"/>
              <a:t>Chân tay</a:t>
            </a:r>
            <a:r>
              <a:rPr lang="en-US" sz="2400" dirty="0"/>
              <a:t>                    </a:t>
            </a:r>
            <a:r>
              <a:rPr lang="vi-VN" sz="2400" dirty="0"/>
              <a:t>B. Đôi tai</a:t>
            </a: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vi-VN" sz="2400" dirty="0"/>
              <a:t>C. Bộ não</a:t>
            </a:r>
            <a:r>
              <a:rPr lang="en-US" sz="2400" dirty="0"/>
              <a:t>                        </a:t>
            </a:r>
            <a:r>
              <a:rPr lang="vi-VN" sz="2400" dirty="0"/>
              <a:t>D. Đôi mắt</a:t>
            </a:r>
          </a:p>
        </p:txBody>
      </p:sp>
      <p:sp>
        <p:nvSpPr>
          <p:cNvPr id="9" name="Oval 8"/>
          <p:cNvSpPr/>
          <p:nvPr/>
        </p:nvSpPr>
        <p:spPr>
          <a:xfrm>
            <a:off x="1474341" y="3070485"/>
            <a:ext cx="565079" cy="5996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19" y="3166725"/>
            <a:ext cx="1886592" cy="1886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15091" y="343109"/>
            <a:ext cx="5671336" cy="21698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Quan sát một người đang thả diều. Khi dây diều bị chùng, diều không lên cao, người đó quyết định chạy ngược chiều gió để dây diều căng ra.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Em hãy ghép mỗi mục ở cột A với một mục thích hợp ở cột B.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56663" y="343109"/>
            <a:ext cx="729464" cy="541386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?2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292674"/>
              </p:ext>
            </p:extLst>
          </p:nvPr>
        </p:nvGraphicFramePr>
        <p:xfrm>
          <a:off x="1186127" y="2753473"/>
          <a:ext cx="5964146" cy="2024009"/>
        </p:xfrm>
        <a:graphic>
          <a:graphicData uri="http://schemas.openxmlformats.org/drawingml/2006/table">
            <a:tbl>
              <a:tblPr firstRow="1" firstCol="1" bandRow="1"/>
              <a:tblGrid>
                <a:gridCol w="271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2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2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7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1) Thông tin được thu nhận và xử lí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a) Chạy ngược chiều gió để dây diều căng ra.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2) Kết quả của việc xử lí thông tin</a:t>
                      </a:r>
                      <a:endParaRPr lang="en-US" sz="18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b) Dây diều bị chùng, diều không lên cao.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443">
            <a:off x="-706753" y="1719884"/>
            <a:ext cx="2326833" cy="232683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82328" y="2883300"/>
            <a:ext cx="1006868" cy="1037692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1 - b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2 </a:t>
            </a:r>
            <a:r>
              <a:rPr lang="en-US" sz="2400" b="1">
                <a:solidFill>
                  <a:srgbClr val="C00000"/>
                </a:solidFill>
              </a:rPr>
              <a:t>- a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35" y="0"/>
            <a:ext cx="2558265" cy="2558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6205592" y="1388806"/>
            <a:ext cx="2863204" cy="35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21242" y="534257"/>
            <a:ext cx="8332340" cy="5847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FCACF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8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58EC7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FCAC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6251D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58EC7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FCACF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421242" y="1246922"/>
            <a:ext cx="646758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Bố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vừa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Minh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chuyện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hay. Minh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nghĩ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sẽ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Khoa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hãy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ghép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mục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ở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mục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ở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62514" y="2707086"/>
          <a:ext cx="5673900" cy="1905000"/>
        </p:xfrm>
        <a:graphic>
          <a:graphicData uri="http://schemas.openxmlformats.org/drawingml/2006/table">
            <a:tbl>
              <a:tblPr firstRow="1" firstCol="1" bandRow="1"/>
              <a:tblGrid>
                <a:gridCol w="3136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8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1) Câu chuyện hay mà Minh được bố kể cho nghe.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a) Thông tin bộ não </a:t>
                      </a:r>
                      <a:r>
                        <a:rPr lang="en-US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tiếp nhận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2) Minh quyết định sẽ kể lại cho An và Khoa</a:t>
                      </a:r>
                      <a:endParaRPr lang="en-US" sz="18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b) Kết quả xử lí thông tin của bộ não.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3236360" y="3575407"/>
            <a:ext cx="6883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236360" y="4405901"/>
            <a:ext cx="6883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0051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6"/>
          <p:cNvSpPr/>
          <p:nvPr/>
        </p:nvSpPr>
        <p:spPr>
          <a:xfrm>
            <a:off x="1690638" y="3635775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56"/>
          <p:cNvSpPr/>
          <p:nvPr/>
        </p:nvSpPr>
        <p:spPr>
          <a:xfrm>
            <a:off x="1687288" y="2581125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56"/>
          <p:cNvSpPr/>
          <p:nvPr/>
        </p:nvSpPr>
        <p:spPr>
          <a:xfrm>
            <a:off x="1685188" y="1619375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56"/>
          <p:cNvSpPr txBox="1">
            <a:spLocks noGrp="1"/>
          </p:cNvSpPr>
          <p:nvPr>
            <p:ph type="title"/>
          </p:nvPr>
        </p:nvSpPr>
        <p:spPr>
          <a:xfrm>
            <a:off x="1733038" y="2549460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1" name="Google Shape;841;p56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3" name="Google Shape;843;p56"/>
          <p:cNvGrpSpPr/>
          <p:nvPr/>
        </p:nvGrpSpPr>
        <p:grpSpPr>
          <a:xfrm>
            <a:off x="1029938" y="1687575"/>
            <a:ext cx="376900" cy="348400"/>
            <a:chOff x="969425" y="1665750"/>
            <a:chExt cx="376900" cy="348400"/>
          </a:xfrm>
        </p:grpSpPr>
        <p:sp>
          <p:nvSpPr>
            <p:cNvPr id="844" name="Google Shape;844;p56"/>
            <p:cNvSpPr/>
            <p:nvPr/>
          </p:nvSpPr>
          <p:spPr>
            <a:xfrm>
              <a:off x="1081100" y="1768300"/>
              <a:ext cx="181475" cy="183050"/>
            </a:xfrm>
            <a:custGeom>
              <a:avLst/>
              <a:gdLst/>
              <a:ahLst/>
              <a:cxnLst/>
              <a:rect l="l" t="t" r="r" b="b"/>
              <a:pathLst>
                <a:path w="7259" h="7322" extrusionOk="0">
                  <a:moveTo>
                    <a:pt x="4064" y="838"/>
                  </a:moveTo>
                  <a:lnTo>
                    <a:pt x="4064" y="2513"/>
                  </a:lnTo>
                  <a:cubicBezTo>
                    <a:pt x="4529" y="2699"/>
                    <a:pt x="4870" y="3164"/>
                    <a:pt x="4870" y="3692"/>
                  </a:cubicBezTo>
                  <a:cubicBezTo>
                    <a:pt x="4870" y="4374"/>
                    <a:pt x="4312" y="4902"/>
                    <a:pt x="3629" y="4902"/>
                  </a:cubicBezTo>
                  <a:lnTo>
                    <a:pt x="3629" y="4933"/>
                  </a:lnTo>
                  <a:cubicBezTo>
                    <a:pt x="3102" y="4933"/>
                    <a:pt x="2637" y="4591"/>
                    <a:pt x="2482" y="4095"/>
                  </a:cubicBezTo>
                  <a:lnTo>
                    <a:pt x="1582" y="4095"/>
                  </a:lnTo>
                  <a:lnTo>
                    <a:pt x="1582" y="3258"/>
                  </a:lnTo>
                  <a:lnTo>
                    <a:pt x="2513" y="3258"/>
                  </a:lnTo>
                  <a:cubicBezTo>
                    <a:pt x="2606" y="2916"/>
                    <a:pt x="2885" y="2637"/>
                    <a:pt x="3226" y="2513"/>
                  </a:cubicBezTo>
                  <a:lnTo>
                    <a:pt x="3226" y="838"/>
                  </a:lnTo>
                  <a:close/>
                  <a:moveTo>
                    <a:pt x="3633" y="1"/>
                  </a:moveTo>
                  <a:cubicBezTo>
                    <a:pt x="2823" y="1"/>
                    <a:pt x="2016" y="280"/>
                    <a:pt x="1365" y="838"/>
                  </a:cubicBezTo>
                  <a:lnTo>
                    <a:pt x="1923" y="1365"/>
                  </a:lnTo>
                  <a:lnTo>
                    <a:pt x="1334" y="1955"/>
                  </a:lnTo>
                  <a:lnTo>
                    <a:pt x="776" y="1396"/>
                  </a:lnTo>
                  <a:cubicBezTo>
                    <a:pt x="372" y="1924"/>
                    <a:pt x="93" y="2575"/>
                    <a:pt x="0" y="3258"/>
                  </a:cubicBezTo>
                  <a:lnTo>
                    <a:pt x="776" y="3258"/>
                  </a:lnTo>
                  <a:lnTo>
                    <a:pt x="776" y="4095"/>
                  </a:lnTo>
                  <a:lnTo>
                    <a:pt x="0" y="4095"/>
                  </a:lnTo>
                  <a:cubicBezTo>
                    <a:pt x="93" y="4777"/>
                    <a:pt x="341" y="5429"/>
                    <a:pt x="776" y="5987"/>
                  </a:cubicBezTo>
                  <a:lnTo>
                    <a:pt x="1334" y="5429"/>
                  </a:lnTo>
                  <a:lnTo>
                    <a:pt x="1923" y="6018"/>
                  </a:lnTo>
                  <a:lnTo>
                    <a:pt x="1365" y="6546"/>
                  </a:lnTo>
                  <a:cubicBezTo>
                    <a:pt x="1892" y="6980"/>
                    <a:pt x="2544" y="7259"/>
                    <a:pt x="3226" y="7321"/>
                  </a:cubicBezTo>
                  <a:lnTo>
                    <a:pt x="3226" y="6546"/>
                  </a:lnTo>
                  <a:lnTo>
                    <a:pt x="4064" y="6546"/>
                  </a:lnTo>
                  <a:lnTo>
                    <a:pt x="4064" y="7321"/>
                  </a:lnTo>
                  <a:cubicBezTo>
                    <a:pt x="4746" y="7259"/>
                    <a:pt x="5366" y="6980"/>
                    <a:pt x="5925" y="6546"/>
                  </a:cubicBezTo>
                  <a:lnTo>
                    <a:pt x="5366" y="6018"/>
                  </a:lnTo>
                  <a:lnTo>
                    <a:pt x="5956" y="5429"/>
                  </a:lnTo>
                  <a:lnTo>
                    <a:pt x="6483" y="5987"/>
                  </a:lnTo>
                  <a:cubicBezTo>
                    <a:pt x="6917" y="5429"/>
                    <a:pt x="7197" y="4777"/>
                    <a:pt x="7259" y="4095"/>
                  </a:cubicBezTo>
                  <a:lnTo>
                    <a:pt x="6483" y="4095"/>
                  </a:lnTo>
                  <a:lnTo>
                    <a:pt x="6483" y="3258"/>
                  </a:lnTo>
                  <a:lnTo>
                    <a:pt x="7259" y="3258"/>
                  </a:lnTo>
                  <a:cubicBezTo>
                    <a:pt x="7197" y="2575"/>
                    <a:pt x="6917" y="1924"/>
                    <a:pt x="6483" y="1396"/>
                  </a:cubicBezTo>
                  <a:lnTo>
                    <a:pt x="5956" y="1955"/>
                  </a:lnTo>
                  <a:lnTo>
                    <a:pt x="5366" y="1365"/>
                  </a:lnTo>
                  <a:lnTo>
                    <a:pt x="5925" y="838"/>
                  </a:lnTo>
                  <a:cubicBezTo>
                    <a:pt x="5258" y="280"/>
                    <a:pt x="4444" y="1"/>
                    <a:pt x="3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6"/>
            <p:cNvSpPr/>
            <p:nvPr/>
          </p:nvSpPr>
          <p:spPr>
            <a:xfrm>
              <a:off x="1161750" y="1849725"/>
              <a:ext cx="20175" cy="21350"/>
            </a:xfrm>
            <a:custGeom>
              <a:avLst/>
              <a:gdLst/>
              <a:ahLst/>
              <a:cxnLst/>
              <a:rect l="l" t="t" r="r" b="b"/>
              <a:pathLst>
                <a:path w="807" h="854" extrusionOk="0">
                  <a:moveTo>
                    <a:pt x="403" y="1"/>
                  </a:moveTo>
                  <a:cubicBezTo>
                    <a:pt x="186" y="32"/>
                    <a:pt x="0" y="218"/>
                    <a:pt x="0" y="435"/>
                  </a:cubicBezTo>
                  <a:cubicBezTo>
                    <a:pt x="0" y="714"/>
                    <a:pt x="202" y="854"/>
                    <a:pt x="403" y="854"/>
                  </a:cubicBezTo>
                  <a:cubicBezTo>
                    <a:pt x="605" y="854"/>
                    <a:pt x="807" y="714"/>
                    <a:pt x="807" y="435"/>
                  </a:cubicBezTo>
                  <a:cubicBezTo>
                    <a:pt x="807" y="218"/>
                    <a:pt x="651" y="3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6"/>
            <p:cNvSpPr/>
            <p:nvPr/>
          </p:nvSpPr>
          <p:spPr>
            <a:xfrm>
              <a:off x="969425" y="1665750"/>
              <a:ext cx="355975" cy="348400"/>
            </a:xfrm>
            <a:custGeom>
              <a:avLst/>
              <a:gdLst/>
              <a:ahLst/>
              <a:cxnLst/>
              <a:rect l="l" t="t" r="r" b="b"/>
              <a:pathLst>
                <a:path w="14239" h="13936" extrusionOk="0">
                  <a:moveTo>
                    <a:pt x="8051" y="3282"/>
                  </a:moveTo>
                  <a:cubicBezTo>
                    <a:pt x="10372" y="3282"/>
                    <a:pt x="12594" y="5082"/>
                    <a:pt x="12594" y="7794"/>
                  </a:cubicBezTo>
                  <a:cubicBezTo>
                    <a:pt x="12594" y="10275"/>
                    <a:pt x="10578" y="12292"/>
                    <a:pt x="8096" y="12292"/>
                  </a:cubicBezTo>
                  <a:cubicBezTo>
                    <a:pt x="4095" y="12292"/>
                    <a:pt x="2079" y="7453"/>
                    <a:pt x="4901" y="4599"/>
                  </a:cubicBezTo>
                  <a:cubicBezTo>
                    <a:pt x="5821" y="3689"/>
                    <a:pt x="6947" y="3282"/>
                    <a:pt x="8051" y="3282"/>
                  </a:cubicBezTo>
                  <a:close/>
                  <a:moveTo>
                    <a:pt x="8127" y="0"/>
                  </a:moveTo>
                  <a:cubicBezTo>
                    <a:pt x="7608" y="0"/>
                    <a:pt x="7088" y="55"/>
                    <a:pt x="6576" y="163"/>
                  </a:cubicBezTo>
                  <a:cubicBezTo>
                    <a:pt x="6235" y="225"/>
                    <a:pt x="5894" y="318"/>
                    <a:pt x="5553" y="442"/>
                  </a:cubicBezTo>
                  <a:lnTo>
                    <a:pt x="5832" y="1218"/>
                  </a:lnTo>
                  <a:cubicBezTo>
                    <a:pt x="6111" y="1125"/>
                    <a:pt x="6421" y="1032"/>
                    <a:pt x="6731" y="970"/>
                  </a:cubicBezTo>
                  <a:cubicBezTo>
                    <a:pt x="7073" y="908"/>
                    <a:pt x="7383" y="877"/>
                    <a:pt x="7724" y="846"/>
                  </a:cubicBezTo>
                  <a:lnTo>
                    <a:pt x="7724" y="1683"/>
                  </a:lnTo>
                  <a:cubicBezTo>
                    <a:pt x="2327" y="2024"/>
                    <a:pt x="0" y="8693"/>
                    <a:pt x="4033" y="12323"/>
                  </a:cubicBezTo>
                  <a:lnTo>
                    <a:pt x="2916" y="13346"/>
                  </a:lnTo>
                  <a:lnTo>
                    <a:pt x="3505" y="13936"/>
                  </a:lnTo>
                  <a:lnTo>
                    <a:pt x="4684" y="12850"/>
                  </a:lnTo>
                  <a:cubicBezTo>
                    <a:pt x="5708" y="13563"/>
                    <a:pt x="6910" y="13920"/>
                    <a:pt x="8116" y="13920"/>
                  </a:cubicBezTo>
                  <a:cubicBezTo>
                    <a:pt x="9322" y="13920"/>
                    <a:pt x="10531" y="13563"/>
                    <a:pt x="11570" y="12850"/>
                  </a:cubicBezTo>
                  <a:lnTo>
                    <a:pt x="12718" y="13936"/>
                  </a:lnTo>
                  <a:lnTo>
                    <a:pt x="13308" y="13346"/>
                  </a:lnTo>
                  <a:lnTo>
                    <a:pt x="12222" y="12323"/>
                  </a:lnTo>
                  <a:cubicBezTo>
                    <a:pt x="13494" y="11175"/>
                    <a:pt x="14238" y="9531"/>
                    <a:pt x="14238" y="7794"/>
                  </a:cubicBezTo>
                  <a:lnTo>
                    <a:pt x="14207" y="7794"/>
                  </a:lnTo>
                  <a:cubicBezTo>
                    <a:pt x="14207" y="4568"/>
                    <a:pt x="11726" y="1900"/>
                    <a:pt x="8531" y="1683"/>
                  </a:cubicBezTo>
                  <a:lnTo>
                    <a:pt x="8531" y="846"/>
                  </a:lnTo>
                  <a:cubicBezTo>
                    <a:pt x="8841" y="846"/>
                    <a:pt x="9182" y="908"/>
                    <a:pt x="9492" y="970"/>
                  </a:cubicBezTo>
                  <a:cubicBezTo>
                    <a:pt x="9802" y="1032"/>
                    <a:pt x="10113" y="1125"/>
                    <a:pt x="10423" y="1218"/>
                  </a:cubicBezTo>
                  <a:lnTo>
                    <a:pt x="10702" y="442"/>
                  </a:lnTo>
                  <a:cubicBezTo>
                    <a:pt x="10361" y="318"/>
                    <a:pt x="10020" y="225"/>
                    <a:pt x="9678" y="163"/>
                  </a:cubicBezTo>
                  <a:cubicBezTo>
                    <a:pt x="9166" y="55"/>
                    <a:pt x="8647" y="0"/>
                    <a:pt x="8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6"/>
            <p:cNvSpPr/>
            <p:nvPr/>
          </p:nvSpPr>
          <p:spPr>
            <a:xfrm>
              <a:off x="1267975" y="1707050"/>
              <a:ext cx="78350" cy="86100"/>
            </a:xfrm>
            <a:custGeom>
              <a:avLst/>
              <a:gdLst/>
              <a:ahLst/>
              <a:cxnLst/>
              <a:rect l="l" t="t" r="r" b="b"/>
              <a:pathLst>
                <a:path w="3134" h="3444" extrusionOk="0">
                  <a:moveTo>
                    <a:pt x="1086" y="0"/>
                  </a:moveTo>
                  <a:cubicBezTo>
                    <a:pt x="683" y="0"/>
                    <a:pt x="311" y="124"/>
                    <a:pt x="1" y="341"/>
                  </a:cubicBezTo>
                  <a:cubicBezTo>
                    <a:pt x="1148" y="1086"/>
                    <a:pt x="2048" y="2171"/>
                    <a:pt x="2575" y="3443"/>
                  </a:cubicBezTo>
                  <a:cubicBezTo>
                    <a:pt x="2917" y="3071"/>
                    <a:pt x="3134" y="2575"/>
                    <a:pt x="3103" y="2047"/>
                  </a:cubicBezTo>
                  <a:cubicBezTo>
                    <a:pt x="3134" y="931"/>
                    <a:pt x="2203" y="0"/>
                    <a:pt x="1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6"/>
            <p:cNvSpPr/>
            <p:nvPr/>
          </p:nvSpPr>
          <p:spPr>
            <a:xfrm>
              <a:off x="981825" y="1707050"/>
              <a:ext cx="94625" cy="86100"/>
            </a:xfrm>
            <a:custGeom>
              <a:avLst/>
              <a:gdLst/>
              <a:ahLst/>
              <a:cxnLst/>
              <a:rect l="l" t="t" r="r" b="b"/>
              <a:pathLst>
                <a:path w="3785" h="3444" extrusionOk="0">
                  <a:moveTo>
                    <a:pt x="2699" y="0"/>
                  </a:moveTo>
                  <a:cubicBezTo>
                    <a:pt x="900" y="0"/>
                    <a:pt x="1" y="2140"/>
                    <a:pt x="1210" y="3443"/>
                  </a:cubicBezTo>
                  <a:cubicBezTo>
                    <a:pt x="1738" y="2171"/>
                    <a:pt x="2637" y="1086"/>
                    <a:pt x="3785" y="341"/>
                  </a:cubicBezTo>
                  <a:cubicBezTo>
                    <a:pt x="3444" y="124"/>
                    <a:pt x="3072" y="0"/>
                    <a:pt x="2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56"/>
          <p:cNvGrpSpPr/>
          <p:nvPr/>
        </p:nvGrpSpPr>
        <p:grpSpPr>
          <a:xfrm>
            <a:off x="1025663" y="2649425"/>
            <a:ext cx="385450" cy="348200"/>
            <a:chOff x="1714650" y="1665950"/>
            <a:chExt cx="385450" cy="348200"/>
          </a:xfrm>
        </p:grpSpPr>
        <p:sp>
          <p:nvSpPr>
            <p:cNvPr id="850" name="Google Shape;850;p56"/>
            <p:cNvSpPr/>
            <p:nvPr/>
          </p:nvSpPr>
          <p:spPr>
            <a:xfrm>
              <a:off x="1837175" y="1758225"/>
              <a:ext cx="47350" cy="40350"/>
            </a:xfrm>
            <a:custGeom>
              <a:avLst/>
              <a:gdLst/>
              <a:ahLst/>
              <a:cxnLst/>
              <a:rect l="l" t="t" r="r" b="b"/>
              <a:pathLst>
                <a:path w="1894" h="1614" extrusionOk="0">
                  <a:moveTo>
                    <a:pt x="1087" y="0"/>
                  </a:moveTo>
                  <a:cubicBezTo>
                    <a:pt x="342" y="0"/>
                    <a:pt x="1" y="869"/>
                    <a:pt x="497" y="1365"/>
                  </a:cubicBezTo>
                  <a:cubicBezTo>
                    <a:pt x="669" y="1537"/>
                    <a:pt x="877" y="1613"/>
                    <a:pt x="1080" y="1613"/>
                  </a:cubicBezTo>
                  <a:cubicBezTo>
                    <a:pt x="1499" y="1613"/>
                    <a:pt x="1893" y="1288"/>
                    <a:pt x="1893" y="807"/>
                  </a:cubicBezTo>
                  <a:cubicBezTo>
                    <a:pt x="1893" y="341"/>
                    <a:pt x="1521" y="0"/>
                    <a:pt x="1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6"/>
            <p:cNvSpPr/>
            <p:nvPr/>
          </p:nvSpPr>
          <p:spPr>
            <a:xfrm>
              <a:off x="1714650" y="1665950"/>
              <a:ext cx="261375" cy="224675"/>
            </a:xfrm>
            <a:custGeom>
              <a:avLst/>
              <a:gdLst/>
              <a:ahLst/>
              <a:cxnLst/>
              <a:rect l="l" t="t" r="r" b="b"/>
              <a:pathLst>
                <a:path w="10455" h="8987" extrusionOk="0">
                  <a:moveTo>
                    <a:pt x="5970" y="2855"/>
                  </a:moveTo>
                  <a:cubicBezTo>
                    <a:pt x="6809" y="2855"/>
                    <a:pt x="7601" y="3514"/>
                    <a:pt x="7601" y="4498"/>
                  </a:cubicBezTo>
                  <a:cubicBezTo>
                    <a:pt x="7601" y="5397"/>
                    <a:pt x="6887" y="6111"/>
                    <a:pt x="5988" y="6111"/>
                  </a:cubicBezTo>
                  <a:cubicBezTo>
                    <a:pt x="4530" y="6111"/>
                    <a:pt x="3785" y="4374"/>
                    <a:pt x="4809" y="3350"/>
                  </a:cubicBezTo>
                  <a:cubicBezTo>
                    <a:pt x="5152" y="3007"/>
                    <a:pt x="5566" y="2855"/>
                    <a:pt x="5970" y="2855"/>
                  </a:cubicBezTo>
                  <a:close/>
                  <a:moveTo>
                    <a:pt x="5988" y="0"/>
                  </a:moveTo>
                  <a:cubicBezTo>
                    <a:pt x="1986" y="0"/>
                    <a:pt x="1" y="4839"/>
                    <a:pt x="2824" y="7662"/>
                  </a:cubicBezTo>
                  <a:cubicBezTo>
                    <a:pt x="3738" y="8576"/>
                    <a:pt x="4861" y="8986"/>
                    <a:pt x="5962" y="8986"/>
                  </a:cubicBezTo>
                  <a:cubicBezTo>
                    <a:pt x="8257" y="8986"/>
                    <a:pt x="10454" y="7203"/>
                    <a:pt x="10454" y="4498"/>
                  </a:cubicBezTo>
                  <a:cubicBezTo>
                    <a:pt x="10454" y="2016"/>
                    <a:pt x="8469" y="0"/>
                    <a:pt x="59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6"/>
            <p:cNvSpPr/>
            <p:nvPr/>
          </p:nvSpPr>
          <p:spPr>
            <a:xfrm>
              <a:off x="1762750" y="1758225"/>
              <a:ext cx="286175" cy="255925"/>
            </a:xfrm>
            <a:custGeom>
              <a:avLst/>
              <a:gdLst/>
              <a:ahLst/>
              <a:cxnLst/>
              <a:rect l="l" t="t" r="r" b="b"/>
              <a:pathLst>
                <a:path w="11447" h="10237" extrusionOk="0">
                  <a:moveTo>
                    <a:pt x="9771" y="0"/>
                  </a:moveTo>
                  <a:cubicBezTo>
                    <a:pt x="8406" y="0"/>
                    <a:pt x="8096" y="1923"/>
                    <a:pt x="9368" y="2358"/>
                  </a:cubicBezTo>
                  <a:lnTo>
                    <a:pt x="9368" y="6514"/>
                  </a:lnTo>
                  <a:cubicBezTo>
                    <a:pt x="9368" y="7197"/>
                    <a:pt x="8810" y="7724"/>
                    <a:pt x="8158" y="7724"/>
                  </a:cubicBezTo>
                  <a:lnTo>
                    <a:pt x="1241" y="7724"/>
                  </a:lnTo>
                  <a:cubicBezTo>
                    <a:pt x="651" y="7724"/>
                    <a:pt x="186" y="8127"/>
                    <a:pt x="62" y="8686"/>
                  </a:cubicBezTo>
                  <a:cubicBezTo>
                    <a:pt x="0" y="8841"/>
                    <a:pt x="0" y="8965"/>
                    <a:pt x="0" y="8965"/>
                  </a:cubicBezTo>
                  <a:lnTo>
                    <a:pt x="0" y="10237"/>
                  </a:lnTo>
                  <a:lnTo>
                    <a:pt x="8127" y="10237"/>
                  </a:lnTo>
                  <a:lnTo>
                    <a:pt x="8127" y="8965"/>
                  </a:lnTo>
                  <a:cubicBezTo>
                    <a:pt x="8127" y="8810"/>
                    <a:pt x="8096" y="8686"/>
                    <a:pt x="8065" y="8562"/>
                  </a:cubicBezTo>
                  <a:lnTo>
                    <a:pt x="8127" y="8562"/>
                  </a:lnTo>
                  <a:cubicBezTo>
                    <a:pt x="9244" y="8531"/>
                    <a:pt x="10174" y="7631"/>
                    <a:pt x="10174" y="6514"/>
                  </a:cubicBezTo>
                  <a:lnTo>
                    <a:pt x="10174" y="2358"/>
                  </a:lnTo>
                  <a:cubicBezTo>
                    <a:pt x="11446" y="1923"/>
                    <a:pt x="11136" y="0"/>
                    <a:pt x="9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6"/>
            <p:cNvSpPr/>
            <p:nvPr/>
          </p:nvSpPr>
          <p:spPr>
            <a:xfrm>
              <a:off x="2035700" y="1817150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59" y="1"/>
                  </a:moveTo>
                  <a:lnTo>
                    <a:pt x="1" y="590"/>
                  </a:lnTo>
                  <a:lnTo>
                    <a:pt x="1149" y="1738"/>
                  </a:lnTo>
                  <a:lnTo>
                    <a:pt x="1738" y="1179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6"/>
            <p:cNvSpPr/>
            <p:nvPr/>
          </p:nvSpPr>
          <p:spPr>
            <a:xfrm>
              <a:off x="2058975" y="1778375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0" y="1"/>
                  </a:moveTo>
                  <a:lnTo>
                    <a:pt x="0" y="807"/>
                  </a:lnTo>
                  <a:lnTo>
                    <a:pt x="1644" y="807"/>
                  </a:lnTo>
                  <a:lnTo>
                    <a:pt x="16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6"/>
            <p:cNvSpPr/>
            <p:nvPr/>
          </p:nvSpPr>
          <p:spPr>
            <a:xfrm>
              <a:off x="2035700" y="1716350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1149" y="0"/>
                  </a:moveTo>
                  <a:lnTo>
                    <a:pt x="1" y="1148"/>
                  </a:lnTo>
                  <a:lnTo>
                    <a:pt x="559" y="1737"/>
                  </a:lnTo>
                  <a:lnTo>
                    <a:pt x="1738" y="559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6"/>
            <p:cNvSpPr/>
            <p:nvPr/>
          </p:nvSpPr>
          <p:spPr>
            <a:xfrm>
              <a:off x="1874400" y="1895475"/>
              <a:ext cx="51225" cy="35700"/>
            </a:xfrm>
            <a:custGeom>
              <a:avLst/>
              <a:gdLst/>
              <a:ahLst/>
              <a:cxnLst/>
              <a:rect l="l" t="t" r="r" b="b"/>
              <a:pathLst>
                <a:path w="2049" h="1428" extrusionOk="0">
                  <a:moveTo>
                    <a:pt x="2048" y="1"/>
                  </a:moveTo>
                  <a:cubicBezTo>
                    <a:pt x="1397" y="342"/>
                    <a:pt x="714" y="528"/>
                    <a:pt x="1" y="590"/>
                  </a:cubicBezTo>
                  <a:lnTo>
                    <a:pt x="1" y="1428"/>
                  </a:lnTo>
                  <a:lnTo>
                    <a:pt x="2048" y="142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6"/>
            <p:cNvSpPr/>
            <p:nvPr/>
          </p:nvSpPr>
          <p:spPr>
            <a:xfrm>
              <a:off x="1803075" y="1895475"/>
              <a:ext cx="50425" cy="35700"/>
            </a:xfrm>
            <a:custGeom>
              <a:avLst/>
              <a:gdLst/>
              <a:ahLst/>
              <a:cxnLst/>
              <a:rect l="l" t="t" r="r" b="b"/>
              <a:pathLst>
                <a:path w="2017" h="1428" extrusionOk="0">
                  <a:moveTo>
                    <a:pt x="0" y="1"/>
                  </a:moveTo>
                  <a:lnTo>
                    <a:pt x="0" y="1428"/>
                  </a:lnTo>
                  <a:lnTo>
                    <a:pt x="2016" y="1428"/>
                  </a:lnTo>
                  <a:lnTo>
                    <a:pt x="2016" y="590"/>
                  </a:lnTo>
                  <a:cubicBezTo>
                    <a:pt x="1303" y="528"/>
                    <a:pt x="620" y="34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56"/>
          <p:cNvGrpSpPr/>
          <p:nvPr/>
        </p:nvGrpSpPr>
        <p:grpSpPr>
          <a:xfrm>
            <a:off x="1044275" y="3704075"/>
            <a:ext cx="348225" cy="348200"/>
            <a:chOff x="2505650" y="1665950"/>
            <a:chExt cx="348225" cy="348200"/>
          </a:xfrm>
        </p:grpSpPr>
        <p:sp>
          <p:nvSpPr>
            <p:cNvPr id="859" name="Google Shape;859;p56"/>
            <p:cNvSpPr/>
            <p:nvPr/>
          </p:nvSpPr>
          <p:spPr>
            <a:xfrm>
              <a:off x="2505650" y="1830350"/>
              <a:ext cx="20975" cy="40350"/>
            </a:xfrm>
            <a:custGeom>
              <a:avLst/>
              <a:gdLst/>
              <a:ahLst/>
              <a:cxnLst/>
              <a:rect l="l" t="t" r="r" b="b"/>
              <a:pathLst>
                <a:path w="839" h="1614" extrusionOk="0">
                  <a:moveTo>
                    <a:pt x="1" y="0"/>
                  </a:moveTo>
                  <a:lnTo>
                    <a:pt x="1" y="1613"/>
                  </a:lnTo>
                  <a:lnTo>
                    <a:pt x="838" y="1613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6"/>
            <p:cNvSpPr/>
            <p:nvPr/>
          </p:nvSpPr>
          <p:spPr>
            <a:xfrm>
              <a:off x="2505650" y="1890825"/>
              <a:ext cx="21750" cy="59750"/>
            </a:xfrm>
            <a:custGeom>
              <a:avLst/>
              <a:gdLst/>
              <a:ahLst/>
              <a:cxnLst/>
              <a:rect l="l" t="t" r="r" b="b"/>
              <a:pathLst>
                <a:path w="870" h="2390" extrusionOk="0">
                  <a:moveTo>
                    <a:pt x="1" y="1"/>
                  </a:moveTo>
                  <a:lnTo>
                    <a:pt x="1" y="1241"/>
                  </a:lnTo>
                  <a:cubicBezTo>
                    <a:pt x="1" y="1769"/>
                    <a:pt x="373" y="2234"/>
                    <a:pt x="869" y="2389"/>
                  </a:cubicBezTo>
                  <a:cubicBezTo>
                    <a:pt x="869" y="2296"/>
                    <a:pt x="838" y="2172"/>
                    <a:pt x="838" y="2048"/>
                  </a:cubicBezTo>
                  <a:lnTo>
                    <a:pt x="8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6"/>
            <p:cNvSpPr/>
            <p:nvPr/>
          </p:nvSpPr>
          <p:spPr>
            <a:xfrm>
              <a:off x="2832900" y="1830350"/>
              <a:ext cx="20975" cy="40350"/>
            </a:xfrm>
            <a:custGeom>
              <a:avLst/>
              <a:gdLst/>
              <a:ahLst/>
              <a:cxnLst/>
              <a:rect l="l" t="t" r="r" b="b"/>
              <a:pathLst>
                <a:path w="839" h="1614" extrusionOk="0">
                  <a:moveTo>
                    <a:pt x="1" y="0"/>
                  </a:moveTo>
                  <a:lnTo>
                    <a:pt x="1" y="1613"/>
                  </a:lnTo>
                  <a:lnTo>
                    <a:pt x="838" y="1613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6"/>
            <p:cNvSpPr/>
            <p:nvPr/>
          </p:nvSpPr>
          <p:spPr>
            <a:xfrm>
              <a:off x="2831350" y="1890825"/>
              <a:ext cx="22525" cy="59750"/>
            </a:xfrm>
            <a:custGeom>
              <a:avLst/>
              <a:gdLst/>
              <a:ahLst/>
              <a:cxnLst/>
              <a:rect l="l" t="t" r="r" b="b"/>
              <a:pathLst>
                <a:path w="901" h="2390" extrusionOk="0">
                  <a:moveTo>
                    <a:pt x="63" y="1"/>
                  </a:moveTo>
                  <a:lnTo>
                    <a:pt x="63" y="2048"/>
                  </a:lnTo>
                  <a:cubicBezTo>
                    <a:pt x="32" y="2172"/>
                    <a:pt x="32" y="2265"/>
                    <a:pt x="1" y="2389"/>
                  </a:cubicBezTo>
                  <a:cubicBezTo>
                    <a:pt x="528" y="2234"/>
                    <a:pt x="869" y="1769"/>
                    <a:pt x="900" y="1210"/>
                  </a:cubicBezTo>
                  <a:lnTo>
                    <a:pt x="9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6"/>
            <p:cNvSpPr/>
            <p:nvPr/>
          </p:nvSpPr>
          <p:spPr>
            <a:xfrm>
              <a:off x="2669275" y="1830350"/>
              <a:ext cx="20975" cy="19975"/>
            </a:xfrm>
            <a:custGeom>
              <a:avLst/>
              <a:gdLst/>
              <a:ahLst/>
              <a:cxnLst/>
              <a:rect l="l" t="t" r="r" b="b"/>
              <a:pathLst>
                <a:path w="839" h="799" extrusionOk="0">
                  <a:moveTo>
                    <a:pt x="1" y="0"/>
                  </a:moveTo>
                  <a:lnTo>
                    <a:pt x="1" y="403"/>
                  </a:lnTo>
                  <a:cubicBezTo>
                    <a:pt x="1" y="667"/>
                    <a:pt x="210" y="799"/>
                    <a:pt x="419" y="799"/>
                  </a:cubicBezTo>
                  <a:cubicBezTo>
                    <a:pt x="629" y="799"/>
                    <a:pt x="838" y="667"/>
                    <a:pt x="838" y="403"/>
                  </a:cubicBezTo>
                  <a:lnTo>
                    <a:pt x="8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6"/>
            <p:cNvSpPr/>
            <p:nvPr/>
          </p:nvSpPr>
          <p:spPr>
            <a:xfrm>
              <a:off x="2669275" y="1707825"/>
              <a:ext cx="20200" cy="101600"/>
            </a:xfrm>
            <a:custGeom>
              <a:avLst/>
              <a:gdLst/>
              <a:ahLst/>
              <a:cxnLst/>
              <a:rect l="l" t="t" r="r" b="b"/>
              <a:pathLst>
                <a:path w="808" h="4064" extrusionOk="0">
                  <a:moveTo>
                    <a:pt x="1" y="0"/>
                  </a:moveTo>
                  <a:lnTo>
                    <a:pt x="1" y="4064"/>
                  </a:lnTo>
                  <a:lnTo>
                    <a:pt x="807" y="4064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6"/>
            <p:cNvSpPr/>
            <p:nvPr/>
          </p:nvSpPr>
          <p:spPr>
            <a:xfrm>
              <a:off x="2710375" y="1707825"/>
              <a:ext cx="40350" cy="101600"/>
            </a:xfrm>
            <a:custGeom>
              <a:avLst/>
              <a:gdLst/>
              <a:ahLst/>
              <a:cxnLst/>
              <a:rect l="l" t="t" r="r" b="b"/>
              <a:pathLst>
                <a:path w="1614" h="4064" extrusionOk="0">
                  <a:moveTo>
                    <a:pt x="1" y="0"/>
                  </a:moveTo>
                  <a:lnTo>
                    <a:pt x="1" y="4064"/>
                  </a:lnTo>
                  <a:lnTo>
                    <a:pt x="373" y="4064"/>
                  </a:lnTo>
                  <a:cubicBezTo>
                    <a:pt x="1055" y="4064"/>
                    <a:pt x="1614" y="3536"/>
                    <a:pt x="1614" y="2854"/>
                  </a:cubicBezTo>
                  <a:lnTo>
                    <a:pt x="1614" y="31"/>
                  </a:lnTo>
                  <a:cubicBezTo>
                    <a:pt x="1459" y="0"/>
                    <a:pt x="1334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6"/>
            <p:cNvSpPr/>
            <p:nvPr/>
          </p:nvSpPr>
          <p:spPr>
            <a:xfrm>
              <a:off x="2608800" y="1707825"/>
              <a:ext cx="40350" cy="101600"/>
            </a:xfrm>
            <a:custGeom>
              <a:avLst/>
              <a:gdLst/>
              <a:ahLst/>
              <a:cxnLst/>
              <a:rect l="l" t="t" r="r" b="b"/>
              <a:pathLst>
                <a:path w="1614" h="4064" extrusionOk="0">
                  <a:moveTo>
                    <a:pt x="403" y="0"/>
                  </a:moveTo>
                  <a:cubicBezTo>
                    <a:pt x="248" y="0"/>
                    <a:pt x="124" y="0"/>
                    <a:pt x="0" y="31"/>
                  </a:cubicBezTo>
                  <a:lnTo>
                    <a:pt x="0" y="2854"/>
                  </a:lnTo>
                  <a:cubicBezTo>
                    <a:pt x="0" y="3536"/>
                    <a:pt x="558" y="4064"/>
                    <a:pt x="1241" y="4064"/>
                  </a:cubicBezTo>
                  <a:lnTo>
                    <a:pt x="1613" y="4064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6"/>
            <p:cNvSpPr/>
            <p:nvPr/>
          </p:nvSpPr>
          <p:spPr>
            <a:xfrm>
              <a:off x="2608025" y="1911775"/>
              <a:ext cx="142700" cy="40350"/>
            </a:xfrm>
            <a:custGeom>
              <a:avLst/>
              <a:gdLst/>
              <a:ahLst/>
              <a:cxnLst/>
              <a:rect l="l" t="t" r="r" b="b"/>
              <a:pathLst>
                <a:path w="5708" h="1614" extrusionOk="0">
                  <a:moveTo>
                    <a:pt x="0" y="0"/>
                  </a:moveTo>
                  <a:lnTo>
                    <a:pt x="0" y="1210"/>
                  </a:lnTo>
                  <a:cubicBezTo>
                    <a:pt x="0" y="1427"/>
                    <a:pt x="186" y="1613"/>
                    <a:pt x="403" y="1613"/>
                  </a:cubicBezTo>
                  <a:lnTo>
                    <a:pt x="5304" y="1613"/>
                  </a:lnTo>
                  <a:cubicBezTo>
                    <a:pt x="5522" y="1613"/>
                    <a:pt x="5708" y="1427"/>
                    <a:pt x="5708" y="1210"/>
                  </a:cubicBezTo>
                  <a:lnTo>
                    <a:pt x="5708" y="0"/>
                  </a:lnTo>
                  <a:lnTo>
                    <a:pt x="1644" y="0"/>
                  </a:lnTo>
                  <a:lnTo>
                    <a:pt x="1644" y="807"/>
                  </a:lnTo>
                  <a:lnTo>
                    <a:pt x="838" y="807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6"/>
            <p:cNvSpPr/>
            <p:nvPr/>
          </p:nvSpPr>
          <p:spPr>
            <a:xfrm>
              <a:off x="2730550" y="1665950"/>
              <a:ext cx="61275" cy="37225"/>
            </a:xfrm>
            <a:custGeom>
              <a:avLst/>
              <a:gdLst/>
              <a:ahLst/>
              <a:cxnLst/>
              <a:rect l="l" t="t" r="r" b="b"/>
              <a:pathLst>
                <a:path w="2451" h="1489" extrusionOk="0">
                  <a:moveTo>
                    <a:pt x="0" y="0"/>
                  </a:moveTo>
                  <a:lnTo>
                    <a:pt x="0" y="869"/>
                  </a:lnTo>
                  <a:lnTo>
                    <a:pt x="403" y="869"/>
                  </a:lnTo>
                  <a:cubicBezTo>
                    <a:pt x="1148" y="869"/>
                    <a:pt x="1830" y="1086"/>
                    <a:pt x="2451" y="1489"/>
                  </a:cubicBezTo>
                  <a:lnTo>
                    <a:pt x="2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6"/>
            <p:cNvSpPr/>
            <p:nvPr/>
          </p:nvSpPr>
          <p:spPr>
            <a:xfrm>
              <a:off x="2567700" y="1665950"/>
              <a:ext cx="61275" cy="37225"/>
            </a:xfrm>
            <a:custGeom>
              <a:avLst/>
              <a:gdLst/>
              <a:ahLst/>
              <a:cxnLst/>
              <a:rect l="l" t="t" r="r" b="b"/>
              <a:pathLst>
                <a:path w="2451" h="1489" extrusionOk="0">
                  <a:moveTo>
                    <a:pt x="0" y="0"/>
                  </a:moveTo>
                  <a:lnTo>
                    <a:pt x="0" y="1489"/>
                  </a:lnTo>
                  <a:cubicBezTo>
                    <a:pt x="552" y="1082"/>
                    <a:pt x="1214" y="866"/>
                    <a:pt x="1908" y="866"/>
                  </a:cubicBezTo>
                  <a:cubicBezTo>
                    <a:pt x="1954" y="866"/>
                    <a:pt x="2001" y="867"/>
                    <a:pt x="2047" y="869"/>
                  </a:cubicBezTo>
                  <a:lnTo>
                    <a:pt x="2451" y="86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6"/>
            <p:cNvSpPr/>
            <p:nvPr/>
          </p:nvSpPr>
          <p:spPr>
            <a:xfrm>
              <a:off x="2546750" y="1714800"/>
              <a:ext cx="265250" cy="299350"/>
            </a:xfrm>
            <a:custGeom>
              <a:avLst/>
              <a:gdLst/>
              <a:ahLst/>
              <a:cxnLst/>
              <a:rect l="l" t="t" r="r" b="b"/>
              <a:pathLst>
                <a:path w="10610" h="11974" extrusionOk="0">
                  <a:moveTo>
                    <a:pt x="8996" y="7042"/>
                  </a:moveTo>
                  <a:lnTo>
                    <a:pt x="8996" y="9089"/>
                  </a:lnTo>
                  <a:cubicBezTo>
                    <a:pt x="8996" y="9771"/>
                    <a:pt x="8438" y="10299"/>
                    <a:pt x="7755" y="10299"/>
                  </a:cubicBezTo>
                  <a:lnTo>
                    <a:pt x="2885" y="10299"/>
                  </a:lnTo>
                  <a:cubicBezTo>
                    <a:pt x="2203" y="10299"/>
                    <a:pt x="1645" y="9771"/>
                    <a:pt x="1645" y="9089"/>
                  </a:cubicBezTo>
                  <a:lnTo>
                    <a:pt x="1645" y="7042"/>
                  </a:lnTo>
                  <a:close/>
                  <a:moveTo>
                    <a:pt x="1645" y="0"/>
                  </a:moveTo>
                  <a:cubicBezTo>
                    <a:pt x="652" y="465"/>
                    <a:pt x="1" y="1458"/>
                    <a:pt x="1" y="2575"/>
                  </a:cubicBezTo>
                  <a:lnTo>
                    <a:pt x="1" y="9089"/>
                  </a:lnTo>
                  <a:cubicBezTo>
                    <a:pt x="1" y="10671"/>
                    <a:pt x="1272" y="11943"/>
                    <a:pt x="2854" y="11974"/>
                  </a:cubicBezTo>
                  <a:lnTo>
                    <a:pt x="7755" y="11974"/>
                  </a:lnTo>
                  <a:cubicBezTo>
                    <a:pt x="9337" y="11943"/>
                    <a:pt x="10609" y="10671"/>
                    <a:pt x="10609" y="9089"/>
                  </a:cubicBezTo>
                  <a:lnTo>
                    <a:pt x="10609" y="2575"/>
                  </a:lnTo>
                  <a:cubicBezTo>
                    <a:pt x="10609" y="1458"/>
                    <a:pt x="9989" y="465"/>
                    <a:pt x="8996" y="0"/>
                  </a:cubicBezTo>
                  <a:lnTo>
                    <a:pt x="8996" y="2575"/>
                  </a:lnTo>
                  <a:cubicBezTo>
                    <a:pt x="8996" y="3691"/>
                    <a:pt x="8066" y="4622"/>
                    <a:pt x="6949" y="4622"/>
                  </a:cubicBezTo>
                  <a:lnTo>
                    <a:pt x="6546" y="4622"/>
                  </a:lnTo>
                  <a:lnTo>
                    <a:pt x="6546" y="5025"/>
                  </a:lnTo>
                  <a:cubicBezTo>
                    <a:pt x="6546" y="5832"/>
                    <a:pt x="5941" y="6235"/>
                    <a:pt x="5336" y="6235"/>
                  </a:cubicBezTo>
                  <a:cubicBezTo>
                    <a:pt x="4731" y="6235"/>
                    <a:pt x="4126" y="5832"/>
                    <a:pt x="4126" y="5025"/>
                  </a:cubicBezTo>
                  <a:lnTo>
                    <a:pt x="4126" y="4622"/>
                  </a:lnTo>
                  <a:lnTo>
                    <a:pt x="3723" y="4622"/>
                  </a:lnTo>
                  <a:cubicBezTo>
                    <a:pt x="3704" y="4623"/>
                    <a:pt x="3686" y="4623"/>
                    <a:pt x="3667" y="4623"/>
                  </a:cubicBezTo>
                  <a:cubicBezTo>
                    <a:pt x="2545" y="4623"/>
                    <a:pt x="1645" y="3704"/>
                    <a:pt x="1645" y="2575"/>
                  </a:cubicBezTo>
                  <a:lnTo>
                    <a:pt x="16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75" name="Google Shape;875;p56"/>
          <p:cNvCxnSpPr/>
          <p:nvPr/>
        </p:nvCxnSpPr>
        <p:spPr>
          <a:xfrm>
            <a:off x="3091325" y="186177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>
            <a:stCxn id="837" idx="3"/>
          </p:cNvCxnSpPr>
          <p:nvPr/>
        </p:nvCxnSpPr>
        <p:spPr>
          <a:xfrm>
            <a:off x="3086038" y="2813310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>
            <a:stCxn id="841" idx="3"/>
          </p:cNvCxnSpPr>
          <p:nvPr/>
        </p:nvCxnSpPr>
        <p:spPr>
          <a:xfrm>
            <a:off x="3091225" y="3878177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itle 1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Ẫ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438" y="1597919"/>
            <a:ext cx="3435129" cy="527700"/>
          </a:xfrm>
        </p:spPr>
        <p:txBody>
          <a:bodyPr/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5" name="Google Shape;837;p56"/>
          <p:cNvSpPr txBox="1">
            <a:spLocks noGrp="1"/>
          </p:cNvSpPr>
          <p:nvPr>
            <p:ph type="title"/>
          </p:nvPr>
        </p:nvSpPr>
        <p:spPr>
          <a:xfrm>
            <a:off x="1743873" y="1601110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8566" y="3339718"/>
            <a:ext cx="2928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tx2"/>
                </a:solidFill>
              </a:rPr>
              <a:t>Đọc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và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chuẩn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bị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trước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</a:rPr>
              <a:t>Bài</a:t>
            </a:r>
            <a:r>
              <a:rPr lang="en-US" sz="2000" b="1" i="1" dirty="0">
                <a:solidFill>
                  <a:schemeClr val="tx2"/>
                </a:solidFill>
              </a:rPr>
              <a:t> 3 - </a:t>
            </a:r>
            <a:r>
              <a:rPr lang="en-US" sz="2000" b="1" i="1" dirty="0" err="1">
                <a:solidFill>
                  <a:schemeClr val="tx2"/>
                </a:solidFill>
              </a:rPr>
              <a:t>Máy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</a:rPr>
              <a:t>tính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</a:rPr>
              <a:t>và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</a:rPr>
              <a:t>em</a:t>
            </a:r>
            <a:r>
              <a:rPr lang="en-US" sz="2000" b="1" i="1" dirty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" grpId="0" animBg="1"/>
      <p:bldP spid="834" grpId="0" animBg="1"/>
      <p:bldP spid="835" grpId="0" animBg="1"/>
      <p:bldP spid="837" grpId="0"/>
      <p:bldP spid="841" grpId="0"/>
      <p:bldP spid="3" grpId="0" build="p"/>
      <p:bldP spid="4" grpId="0" build="p"/>
      <p:bldP spid="55" grpId="0"/>
      <p:bldP spid="11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651</TotalTime>
  <Words>391</Words>
  <Application>Microsoft Office PowerPoint</Application>
  <PresentationFormat>On-screen Show (16:9)</PresentationFormat>
  <Paragraphs>45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Bebas Neue</vt:lpstr>
      <vt:lpstr>Barriecito</vt:lpstr>
      <vt:lpstr>Antic</vt:lpstr>
      <vt:lpstr>Watercolor Preschool Center by Slidesgo</vt:lpstr>
      <vt:lpstr>CHÀO MỪNG CÁC EM  ĐẾN VỚI BÀI HỌC HÔM NAY!</vt:lpstr>
      <vt:lpstr>PowerPoint Presentation</vt:lpstr>
      <vt:lpstr>01</vt:lpstr>
      <vt:lpstr>1. Con người xử lí thông tin</vt:lpstr>
      <vt:lpstr>KẾT LUẬN</vt:lpstr>
      <vt:lpstr>PowerPoint Presentation</vt:lpstr>
      <vt:lpstr>PowerPoint Presentation</vt:lpstr>
      <vt:lpstr>PowerPoint Presentation</vt:lpstr>
      <vt:lpstr>02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subject>9Slide.vn</dc:subject>
  <dc:creator>ADMIN</dc:creator>
  <dc:description>9Slide.vn</dc:description>
  <cp:lastModifiedBy>ChatGPT</cp:lastModifiedBy>
  <cp:revision>37</cp:revision>
  <dcterms:modified xsi:type="dcterms:W3CDTF">2023-09-22T03:09:38Z</dcterms:modified>
  <cp:category>9Slide.vn</cp:category>
</cp:coreProperties>
</file>