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notesMasterIdLst>
    <p:notesMasterId r:id="rId9"/>
  </p:notesMasterIdLst>
  <p:sldIdLst>
    <p:sldId id="287" r:id="rId3"/>
    <p:sldId id="290" r:id="rId4"/>
    <p:sldId id="315" r:id="rId5"/>
    <p:sldId id="316" r:id="rId6"/>
    <p:sldId id="317" r:id="rId7"/>
    <p:sldId id="301" r:id="rId8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10"/>
      <p:bold r:id="rId11"/>
      <p:italic r:id="rId12"/>
      <p:boldItalic r:id="rId13"/>
    </p:embeddedFont>
    <p:embeddedFont>
      <p:font typeface="Bodoni MT Black" panose="02070A03080606020203" pitchFamily="18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71600" y="762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32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NGỌC LÂM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381125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viên:</a:t>
            </a:r>
            <a:r>
              <a:rPr lang="en-US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kern="10" dirty="0" err="1">
                <a:solidFill>
                  <a:schemeClr val="tx2"/>
                </a:solidFill>
                <a:latin typeface="Times New Roman"/>
                <a:cs typeface="Times New Roman"/>
              </a:rPr>
              <a:t>Nguyễn</a:t>
            </a:r>
            <a:r>
              <a:rPr lang="en-US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 Lê </a:t>
            </a:r>
            <a:r>
              <a:rPr lang="en-US" sz="1600" b="1" kern="10" dirty="0" err="1">
                <a:solidFill>
                  <a:schemeClr val="tx2"/>
                </a:solidFill>
                <a:latin typeface="Times New Roman"/>
                <a:cs typeface="Times New Roman"/>
              </a:rPr>
              <a:t>Mạnh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89" y="225942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/31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3" y="609600"/>
            <a:ext cx="9198108" cy="14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3200400"/>
            <a:ext cx="95250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" y="1676400"/>
            <a:ext cx="445064" cy="4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" y="2209800"/>
            <a:ext cx="442829" cy="44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" y="2743200"/>
            <a:ext cx="445064" cy="4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2829" cy="44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6400800" y="3733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191000"/>
            <a:ext cx="358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5181600"/>
            <a:ext cx="2590800" cy="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5638800"/>
            <a:ext cx="1524000" cy="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2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31</Words>
  <Application>Microsoft Office PowerPoint</Application>
  <PresentationFormat>Trình chiếu Trên màn hình (4:3)</PresentationFormat>
  <Paragraphs>10</Paragraphs>
  <Slides>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4" baseType="lpstr">
      <vt:lpstr>.VnTime</vt:lpstr>
      <vt:lpstr>Bodoni MT Black</vt:lpstr>
      <vt:lpstr>Calibri</vt:lpstr>
      <vt:lpstr>Arial</vt:lpstr>
      <vt:lpstr>Times New Roman</vt:lpstr>
      <vt:lpstr>Verdana</vt:lpstr>
      <vt:lpstr>1_Office Theme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THỰC HÀNH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WINDOWS</cp:lastModifiedBy>
  <cp:revision>186</cp:revision>
  <dcterms:created xsi:type="dcterms:W3CDTF">2017-10-24T07:17:24Z</dcterms:created>
  <dcterms:modified xsi:type="dcterms:W3CDTF">2023-06-06T05:14:26Z</dcterms:modified>
</cp:coreProperties>
</file>