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2" r:id="rId2"/>
    <p:sldId id="320" r:id="rId3"/>
    <p:sldId id="339" r:id="rId4"/>
    <p:sldId id="319" r:id="rId5"/>
    <p:sldId id="316" r:id="rId6"/>
    <p:sldId id="317" r:id="rId7"/>
    <p:sldId id="318" r:id="rId8"/>
    <p:sldId id="341" r:id="rId9"/>
    <p:sldId id="293" r:id="rId10"/>
    <p:sldId id="258" r:id="rId11"/>
    <p:sldId id="283" r:id="rId12"/>
    <p:sldId id="322" r:id="rId13"/>
    <p:sldId id="323" r:id="rId14"/>
    <p:sldId id="324" r:id="rId15"/>
    <p:sldId id="340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287" r:id="rId31"/>
    <p:sldId id="281" r:id="rId32"/>
  </p:sldIdLst>
  <p:sldSz cx="9144000" cy="5143500" type="screen16x9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00"/>
    <a:srgbClr val="C9EAEE"/>
    <a:srgbClr val="FFFFFF"/>
    <a:srgbClr val="FF9900"/>
    <a:srgbClr val="333333"/>
    <a:srgbClr val="C5C5C5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5842" autoAdjust="0"/>
  </p:normalViewPr>
  <p:slideViewPr>
    <p:cSldViewPr>
      <p:cViewPr varScale="1">
        <p:scale>
          <a:sx n="88" d="100"/>
          <a:sy n="88" d="100"/>
        </p:scale>
        <p:origin x="71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0D47A-35CF-41CA-ABF1-D346128E7F11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63E968-9282-4C67-9DBF-0030CEF87F1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4300" b="1">
              <a:solidFill>
                <a:srgbClr val="FFFFFF"/>
              </a:solidFill>
            </a:rPr>
            <a:t>MỤC TIÊU</a:t>
          </a:r>
        </a:p>
      </dgm:t>
    </dgm:pt>
    <dgm:pt modelId="{55C8A614-5D22-4D96-9EE3-213F0E07EC89}" type="parTrans" cxnId="{6A15FE3E-1763-440E-9569-2BE864985C45}">
      <dgm:prSet/>
      <dgm:spPr/>
      <dgm:t>
        <a:bodyPr/>
        <a:lstStyle/>
        <a:p>
          <a:endParaRPr lang="en-US"/>
        </a:p>
      </dgm:t>
    </dgm:pt>
    <dgm:pt modelId="{97156872-4DE8-4035-88FB-012B0A892AE5}" type="sibTrans" cxnId="{6A15FE3E-1763-440E-9569-2BE864985C45}">
      <dgm:prSet/>
      <dgm:spPr/>
      <dgm:t>
        <a:bodyPr/>
        <a:lstStyle/>
        <a:p>
          <a:endParaRPr lang="en-US"/>
        </a:p>
      </dgm:t>
    </dgm:pt>
    <dgm:pt modelId="{6A9B7CEC-8268-475C-8FEF-41AD6C89D5CF}">
      <dgm:prSet phldrT="[Text]" custT="1"/>
      <dgm:spPr/>
      <dgm:t>
        <a:bodyPr/>
        <a:lstStyle/>
        <a:p>
          <a:pPr algn="just"/>
          <a:r>
            <a:rPr lang="en-US" sz="2800" err="1">
              <a:solidFill>
                <a:schemeClr val="bg1"/>
              </a:solidFill>
            </a:rPr>
            <a:t>Chèn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được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bảng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vào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trang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soạn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thảo</a:t>
          </a:r>
          <a:r>
            <a:rPr lang="en-US" sz="2800">
              <a:solidFill>
                <a:schemeClr val="bg1"/>
              </a:solidFill>
            </a:rPr>
            <a:t>. </a:t>
          </a:r>
          <a:r>
            <a:rPr lang="en-US" sz="2800" err="1">
              <a:solidFill>
                <a:schemeClr val="bg1"/>
              </a:solidFill>
            </a:rPr>
            <a:t>Gõ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được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chữ</a:t>
          </a:r>
          <a:r>
            <a:rPr lang="en-US" sz="2800">
              <a:solidFill>
                <a:schemeClr val="bg1"/>
              </a:solidFill>
            </a:rPr>
            <a:t>, </a:t>
          </a:r>
          <a:r>
            <a:rPr lang="en-US" sz="2800" err="1">
              <a:solidFill>
                <a:schemeClr val="bg1"/>
              </a:solidFill>
            </a:rPr>
            <a:t>số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vào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bảng</a:t>
          </a:r>
          <a:r>
            <a:rPr lang="en-US" sz="2800">
              <a:solidFill>
                <a:schemeClr val="bg1"/>
              </a:solidFill>
            </a:rPr>
            <a:t>.</a:t>
          </a:r>
        </a:p>
      </dgm:t>
    </dgm:pt>
    <dgm:pt modelId="{68680A07-C209-42DE-B4BB-B7B23FFBCB3C}" type="parTrans" cxnId="{FD559F1D-51AC-4645-AAD3-11E7A2303AE7}">
      <dgm:prSet/>
      <dgm:spPr/>
      <dgm:t>
        <a:bodyPr/>
        <a:lstStyle/>
        <a:p>
          <a:endParaRPr lang="en-US"/>
        </a:p>
      </dgm:t>
    </dgm:pt>
    <dgm:pt modelId="{56205A02-B6AF-4B54-8CD4-97A0BEB31E3A}" type="sibTrans" cxnId="{FD559F1D-51AC-4645-AAD3-11E7A2303AE7}">
      <dgm:prSet/>
      <dgm:spPr/>
      <dgm:t>
        <a:bodyPr/>
        <a:lstStyle/>
        <a:p>
          <a:endParaRPr lang="en-US"/>
        </a:p>
      </dgm:t>
    </dgm:pt>
    <dgm:pt modelId="{DFE107ED-35CF-4822-9A7F-2DBD97E046A4}">
      <dgm:prSet phldrT="[Text]" custT="1"/>
      <dgm:spPr/>
      <dgm:t>
        <a:bodyPr/>
        <a:lstStyle/>
        <a:p>
          <a:pPr algn="just"/>
          <a:r>
            <a:rPr lang="en-US" sz="2800" err="1">
              <a:solidFill>
                <a:schemeClr val="bg1"/>
              </a:solidFill>
            </a:rPr>
            <a:t>Biết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cách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chỉnh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kích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thước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của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bảng</a:t>
          </a:r>
          <a:r>
            <a:rPr lang="en-US" sz="2800">
              <a:solidFill>
                <a:schemeClr val="bg1"/>
              </a:solidFill>
            </a:rPr>
            <a:t>, </a:t>
          </a:r>
          <a:r>
            <a:rPr lang="en-US" sz="2800" err="1">
              <a:solidFill>
                <a:schemeClr val="bg1"/>
              </a:solidFill>
            </a:rPr>
            <a:t>kích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thước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cột</a:t>
          </a:r>
          <a:r>
            <a:rPr lang="en-US" sz="2800">
              <a:solidFill>
                <a:schemeClr val="bg1"/>
              </a:solidFill>
            </a:rPr>
            <a:t>, </a:t>
          </a:r>
          <a:r>
            <a:rPr lang="en-US" sz="2800" err="1">
              <a:solidFill>
                <a:schemeClr val="bg1"/>
              </a:solidFill>
            </a:rPr>
            <a:t>dòng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trong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bảng</a:t>
          </a:r>
          <a:endParaRPr lang="en-US" sz="2800">
            <a:solidFill>
              <a:schemeClr val="bg1"/>
            </a:solidFill>
          </a:endParaRPr>
        </a:p>
      </dgm:t>
    </dgm:pt>
    <dgm:pt modelId="{22C4DAD5-200A-4263-9D01-5939B42A1294}" type="sibTrans" cxnId="{41001D98-6320-40B2-8CA9-BE35AF400AD4}">
      <dgm:prSet/>
      <dgm:spPr/>
      <dgm:t>
        <a:bodyPr/>
        <a:lstStyle/>
        <a:p>
          <a:endParaRPr lang="en-US"/>
        </a:p>
      </dgm:t>
    </dgm:pt>
    <dgm:pt modelId="{2D2D9C04-B328-4B23-BDBD-53FDB55B7656}" type="parTrans" cxnId="{41001D98-6320-40B2-8CA9-BE35AF400AD4}">
      <dgm:prSet/>
      <dgm:spPr/>
      <dgm:t>
        <a:bodyPr/>
        <a:lstStyle/>
        <a:p>
          <a:endParaRPr lang="en-US"/>
        </a:p>
      </dgm:t>
    </dgm:pt>
    <dgm:pt modelId="{71EFDE54-1139-4184-8852-99788A2700BF}">
      <dgm:prSet phldrT="[Text]" custT="1"/>
      <dgm:spPr/>
      <dgm:t>
        <a:bodyPr/>
        <a:lstStyle/>
        <a:p>
          <a:pPr algn="just"/>
          <a:r>
            <a:rPr lang="en-US" sz="2800" err="1">
              <a:solidFill>
                <a:schemeClr val="bg1"/>
              </a:solidFill>
            </a:rPr>
            <a:t>Biết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cách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gộp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các</a:t>
          </a:r>
          <a:r>
            <a:rPr lang="en-US" sz="2800">
              <a:solidFill>
                <a:schemeClr val="bg1"/>
              </a:solidFill>
            </a:rPr>
            <a:t> ô </a:t>
          </a:r>
          <a:r>
            <a:rPr lang="en-US" sz="2800" err="1">
              <a:solidFill>
                <a:schemeClr val="bg1"/>
              </a:solidFill>
            </a:rPr>
            <a:t>trong</a:t>
          </a:r>
          <a:r>
            <a:rPr lang="en-US" sz="2800">
              <a:solidFill>
                <a:schemeClr val="bg1"/>
              </a:solidFill>
            </a:rPr>
            <a:t> </a:t>
          </a:r>
          <a:r>
            <a:rPr lang="en-US" sz="2800" err="1">
              <a:solidFill>
                <a:schemeClr val="bg1"/>
              </a:solidFill>
            </a:rPr>
            <a:t>bảng</a:t>
          </a:r>
          <a:endParaRPr lang="en-US" sz="2800">
            <a:solidFill>
              <a:schemeClr val="bg1"/>
            </a:solidFill>
          </a:endParaRPr>
        </a:p>
      </dgm:t>
    </dgm:pt>
    <dgm:pt modelId="{21530F0E-46A6-4F18-8C67-F99DB6E60224}" type="parTrans" cxnId="{D5A203CE-C50C-481A-93DF-BDAC8CF0E02F}">
      <dgm:prSet/>
      <dgm:spPr/>
      <dgm:t>
        <a:bodyPr/>
        <a:lstStyle/>
        <a:p>
          <a:endParaRPr lang="en-US"/>
        </a:p>
      </dgm:t>
    </dgm:pt>
    <dgm:pt modelId="{5C6C6CAA-BF64-441B-B1E0-55DB0CEFE6B1}" type="sibTrans" cxnId="{D5A203CE-C50C-481A-93DF-BDAC8CF0E02F}">
      <dgm:prSet/>
      <dgm:spPr/>
      <dgm:t>
        <a:bodyPr/>
        <a:lstStyle/>
        <a:p>
          <a:endParaRPr lang="en-US"/>
        </a:p>
      </dgm:t>
    </dgm:pt>
    <dgm:pt modelId="{6CFFE4F9-F522-4DD4-BDA1-91F4C85ABEFD}" type="pres">
      <dgm:prSet presAssocID="{7BE0D47A-35CF-41CA-ABF1-D346128E7F11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DB18120F-59B8-4715-96BF-F89ADE401C03}" type="pres">
      <dgm:prSet presAssocID="{CE63E968-9282-4C67-9DBF-0030CEF87F1C}" presName="Parent" presStyleLbl="node1" presStyleIdx="0" presStyleCnt="2">
        <dgm:presLayoutVars>
          <dgm:chMax val="4"/>
          <dgm:chPref val="3"/>
        </dgm:presLayoutVars>
      </dgm:prSet>
      <dgm:spPr/>
    </dgm:pt>
    <dgm:pt modelId="{35DC35B5-1F04-4958-AD9F-68ACC2104619}" type="pres">
      <dgm:prSet presAssocID="{6A9B7CEC-8268-475C-8FEF-41AD6C89D5CF}" presName="Accent" presStyleLbl="node1" presStyleIdx="1" presStyleCnt="2"/>
      <dgm:spPr/>
    </dgm:pt>
    <dgm:pt modelId="{5EADA9FF-A230-451B-B8D3-1F28DB2002FA}" type="pres">
      <dgm:prSet presAssocID="{6A9B7CEC-8268-475C-8FEF-41AD6C89D5CF}" presName="Image1" presStyleLbl="fgImgPlace1" presStyleIdx="0" presStyleCnt="3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26F628CC-4867-43CA-AEB9-766B6A652C84}" type="pres">
      <dgm:prSet presAssocID="{6A9B7CEC-8268-475C-8FEF-41AD6C89D5CF}" presName="Child1" presStyleLbl="revTx" presStyleIdx="0" presStyleCnt="3" custScaleX="389925" custScaleY="111910" custLinFactX="47657" custLinFactNeighborX="100000" custLinFactNeighborY="-8067">
        <dgm:presLayoutVars>
          <dgm:chMax val="0"/>
          <dgm:chPref val="0"/>
          <dgm:bulletEnabled val="1"/>
        </dgm:presLayoutVars>
      </dgm:prSet>
      <dgm:spPr/>
    </dgm:pt>
    <dgm:pt modelId="{A6B19BCE-F3E7-42C6-B9AB-827EBD830F39}" type="pres">
      <dgm:prSet presAssocID="{DFE107ED-35CF-4822-9A7F-2DBD97E046A4}" presName="Image2" presStyleCnt="0"/>
      <dgm:spPr/>
    </dgm:pt>
    <dgm:pt modelId="{BE451B29-D3DA-4570-BC3D-DC8D8FDED7EE}" type="pres">
      <dgm:prSet presAssocID="{DFE107ED-35CF-4822-9A7F-2DBD97E046A4}" presName="Image" presStyleLbl="fgImgPlace1" presStyleIdx="1" presStyleCnt="3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E19C2BF0-6764-41AE-A37A-3802779AC3A0}" type="pres">
      <dgm:prSet presAssocID="{DFE107ED-35CF-4822-9A7F-2DBD97E046A4}" presName="Child2" presStyleLbl="revTx" presStyleIdx="1" presStyleCnt="3" custScaleX="367968" custLinFactX="48257" custLinFactNeighborX="100000">
        <dgm:presLayoutVars>
          <dgm:chMax val="0"/>
          <dgm:chPref val="0"/>
          <dgm:bulletEnabled val="1"/>
        </dgm:presLayoutVars>
      </dgm:prSet>
      <dgm:spPr/>
    </dgm:pt>
    <dgm:pt modelId="{1D07F348-2FB6-4966-A0A4-9B2929FB5BB6}" type="pres">
      <dgm:prSet presAssocID="{71EFDE54-1139-4184-8852-99788A2700BF}" presName="Image3" presStyleCnt="0"/>
      <dgm:spPr/>
    </dgm:pt>
    <dgm:pt modelId="{1F2FB937-2828-4F5C-8F14-1F2FDCC4224C}" type="pres">
      <dgm:prSet presAssocID="{71EFDE54-1139-4184-8852-99788A2700BF}" presName="Image" presStyleLbl="fgImgPlace1" presStyleIdx="2" presStyleCnt="3"/>
      <dgm:spPr>
        <a:solidFill>
          <a:srgbClr val="C9EAEE"/>
        </a:solidFill>
      </dgm:spPr>
    </dgm:pt>
    <dgm:pt modelId="{933A5A90-F51D-4174-8809-EF7DFC427422}" type="pres">
      <dgm:prSet presAssocID="{71EFDE54-1139-4184-8852-99788A2700BF}" presName="Child3" presStyleLbl="revTx" presStyleIdx="2" presStyleCnt="3" custScaleX="401231" custLinFactX="57834" custLinFactNeighborX="100000" custLinFactNeighborY="6251">
        <dgm:presLayoutVars>
          <dgm:chMax val="0"/>
          <dgm:chPref val="0"/>
          <dgm:bulletEnabled val="1"/>
        </dgm:presLayoutVars>
      </dgm:prSet>
      <dgm:spPr/>
    </dgm:pt>
  </dgm:ptLst>
  <dgm:cxnLst>
    <dgm:cxn modelId="{FD559F1D-51AC-4645-AAD3-11E7A2303AE7}" srcId="{CE63E968-9282-4C67-9DBF-0030CEF87F1C}" destId="{6A9B7CEC-8268-475C-8FEF-41AD6C89D5CF}" srcOrd="0" destOrd="0" parTransId="{68680A07-C209-42DE-B4BB-B7B23FFBCB3C}" sibTransId="{56205A02-B6AF-4B54-8CD4-97A0BEB31E3A}"/>
    <dgm:cxn modelId="{5FEF7A26-4D10-4C66-ACAD-2BF65919A51F}" type="presOf" srcId="{6A9B7CEC-8268-475C-8FEF-41AD6C89D5CF}" destId="{26F628CC-4867-43CA-AEB9-766B6A652C84}" srcOrd="0" destOrd="0" presId="urn:microsoft.com/office/officeart/2011/layout/RadialPictureList"/>
    <dgm:cxn modelId="{6A15FE3E-1763-440E-9569-2BE864985C45}" srcId="{7BE0D47A-35CF-41CA-ABF1-D346128E7F11}" destId="{CE63E968-9282-4C67-9DBF-0030CEF87F1C}" srcOrd="0" destOrd="0" parTransId="{55C8A614-5D22-4D96-9EE3-213F0E07EC89}" sibTransId="{97156872-4DE8-4035-88FB-012B0A892AE5}"/>
    <dgm:cxn modelId="{1F815C63-C71C-4347-95B0-1AE9A48C71FE}" type="presOf" srcId="{CE63E968-9282-4C67-9DBF-0030CEF87F1C}" destId="{DB18120F-59B8-4715-96BF-F89ADE401C03}" srcOrd="0" destOrd="0" presId="urn:microsoft.com/office/officeart/2011/layout/RadialPictureList"/>
    <dgm:cxn modelId="{41001D98-6320-40B2-8CA9-BE35AF400AD4}" srcId="{CE63E968-9282-4C67-9DBF-0030CEF87F1C}" destId="{DFE107ED-35CF-4822-9A7F-2DBD97E046A4}" srcOrd="1" destOrd="0" parTransId="{2D2D9C04-B328-4B23-BDBD-53FDB55B7656}" sibTransId="{22C4DAD5-200A-4263-9D01-5939B42A1294}"/>
    <dgm:cxn modelId="{C68840A2-D8CB-41D9-B338-0FCF80A06C6C}" type="presOf" srcId="{7BE0D47A-35CF-41CA-ABF1-D346128E7F11}" destId="{6CFFE4F9-F522-4DD4-BDA1-91F4C85ABEFD}" srcOrd="0" destOrd="0" presId="urn:microsoft.com/office/officeart/2011/layout/RadialPictureList"/>
    <dgm:cxn modelId="{23D1E0C9-29A9-4679-9690-9673AD9D50A1}" type="presOf" srcId="{DFE107ED-35CF-4822-9A7F-2DBD97E046A4}" destId="{E19C2BF0-6764-41AE-A37A-3802779AC3A0}" srcOrd="0" destOrd="0" presId="urn:microsoft.com/office/officeart/2011/layout/RadialPictureList"/>
    <dgm:cxn modelId="{D5A203CE-C50C-481A-93DF-BDAC8CF0E02F}" srcId="{CE63E968-9282-4C67-9DBF-0030CEF87F1C}" destId="{71EFDE54-1139-4184-8852-99788A2700BF}" srcOrd="2" destOrd="0" parTransId="{21530F0E-46A6-4F18-8C67-F99DB6E60224}" sibTransId="{5C6C6CAA-BF64-441B-B1E0-55DB0CEFE6B1}"/>
    <dgm:cxn modelId="{EE3C2FFF-9BC4-4A03-B8A8-23572BFD28B1}" type="presOf" srcId="{71EFDE54-1139-4184-8852-99788A2700BF}" destId="{933A5A90-F51D-4174-8809-EF7DFC427422}" srcOrd="0" destOrd="0" presId="urn:microsoft.com/office/officeart/2011/layout/RadialPictureList"/>
    <dgm:cxn modelId="{61D7E9CB-49DE-4063-A36E-0F391C45CEC3}" type="presParOf" srcId="{6CFFE4F9-F522-4DD4-BDA1-91F4C85ABEFD}" destId="{DB18120F-59B8-4715-96BF-F89ADE401C03}" srcOrd="0" destOrd="0" presId="urn:microsoft.com/office/officeart/2011/layout/RadialPictureList"/>
    <dgm:cxn modelId="{018C6DFF-ED2A-499F-864C-E2E10138F938}" type="presParOf" srcId="{6CFFE4F9-F522-4DD4-BDA1-91F4C85ABEFD}" destId="{35DC35B5-1F04-4958-AD9F-68ACC2104619}" srcOrd="1" destOrd="0" presId="urn:microsoft.com/office/officeart/2011/layout/RadialPictureList"/>
    <dgm:cxn modelId="{1EEF41C9-F78D-4314-8337-A1DAB8E0B7D1}" type="presParOf" srcId="{6CFFE4F9-F522-4DD4-BDA1-91F4C85ABEFD}" destId="{5EADA9FF-A230-451B-B8D3-1F28DB2002FA}" srcOrd="2" destOrd="0" presId="urn:microsoft.com/office/officeart/2011/layout/RadialPictureList"/>
    <dgm:cxn modelId="{DFD967B2-7CA7-44E6-BAC5-623D1B8ED6C8}" type="presParOf" srcId="{6CFFE4F9-F522-4DD4-BDA1-91F4C85ABEFD}" destId="{26F628CC-4867-43CA-AEB9-766B6A652C84}" srcOrd="3" destOrd="0" presId="urn:microsoft.com/office/officeart/2011/layout/RadialPictureList"/>
    <dgm:cxn modelId="{ACD51C79-313A-4A7C-A8ED-ADD7A088A0AF}" type="presParOf" srcId="{6CFFE4F9-F522-4DD4-BDA1-91F4C85ABEFD}" destId="{A6B19BCE-F3E7-42C6-B9AB-827EBD830F39}" srcOrd="4" destOrd="0" presId="urn:microsoft.com/office/officeart/2011/layout/RadialPictureList"/>
    <dgm:cxn modelId="{AA5BB6B7-6C1B-48E3-B56D-1077CD26CB27}" type="presParOf" srcId="{A6B19BCE-F3E7-42C6-B9AB-827EBD830F39}" destId="{BE451B29-D3DA-4570-BC3D-DC8D8FDED7EE}" srcOrd="0" destOrd="0" presId="urn:microsoft.com/office/officeart/2011/layout/RadialPictureList"/>
    <dgm:cxn modelId="{0E89F35D-0D3D-4D95-8DC7-99ED005FC043}" type="presParOf" srcId="{6CFFE4F9-F522-4DD4-BDA1-91F4C85ABEFD}" destId="{E19C2BF0-6764-41AE-A37A-3802779AC3A0}" srcOrd="5" destOrd="0" presId="urn:microsoft.com/office/officeart/2011/layout/RadialPictureList"/>
    <dgm:cxn modelId="{245472D0-B57A-421F-8613-2C75832B91CA}" type="presParOf" srcId="{6CFFE4F9-F522-4DD4-BDA1-91F4C85ABEFD}" destId="{1D07F348-2FB6-4966-A0A4-9B2929FB5BB6}" srcOrd="6" destOrd="0" presId="urn:microsoft.com/office/officeart/2011/layout/RadialPictureList"/>
    <dgm:cxn modelId="{5B966098-6D70-48D6-AAAB-F77EA7020002}" type="presParOf" srcId="{1D07F348-2FB6-4966-A0A4-9B2929FB5BB6}" destId="{1F2FB937-2828-4F5C-8F14-1F2FDCC4224C}" srcOrd="0" destOrd="0" presId="urn:microsoft.com/office/officeart/2011/layout/RadialPictureList"/>
    <dgm:cxn modelId="{A207E6E7-E60A-4C3B-9FEE-229A10819191}" type="presParOf" srcId="{6CFFE4F9-F522-4DD4-BDA1-91F4C85ABEFD}" destId="{933A5A90-F51D-4174-8809-EF7DFC427422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8120F-59B8-4715-96BF-F89ADE401C03}">
      <dsp:nvSpPr>
        <dsp:cNvPr id="0" name=""/>
        <dsp:cNvSpPr/>
      </dsp:nvSpPr>
      <dsp:spPr>
        <a:xfrm>
          <a:off x="3008496" y="1075334"/>
          <a:ext cx="1933961" cy="19340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>
              <a:solidFill>
                <a:srgbClr val="FFFFFF"/>
              </a:solidFill>
            </a:rPr>
            <a:t>MỤC TIÊU</a:t>
          </a:r>
        </a:p>
      </dsp:txBody>
      <dsp:txXfrm>
        <a:off x="3291718" y="1358570"/>
        <a:ext cx="1367517" cy="1367585"/>
      </dsp:txXfrm>
    </dsp:sp>
    <dsp:sp modelId="{35DC35B5-1F04-4958-AD9F-68ACC2104619}">
      <dsp:nvSpPr>
        <dsp:cNvPr id="0" name=""/>
        <dsp:cNvSpPr/>
      </dsp:nvSpPr>
      <dsp:spPr>
        <a:xfrm>
          <a:off x="2011179" y="0"/>
          <a:ext cx="3898548" cy="406400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DA9FF-A230-451B-B8D3-1F28DB2002FA}">
      <dsp:nvSpPr>
        <dsp:cNvPr id="0" name=""/>
        <dsp:cNvSpPr/>
      </dsp:nvSpPr>
      <dsp:spPr>
        <a:xfrm>
          <a:off x="4881786" y="342595"/>
          <a:ext cx="1036030" cy="1036320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628CC-4867-43CA-AEB9-766B6A652C84}">
      <dsp:nvSpPr>
        <dsp:cNvPr id="0" name=""/>
        <dsp:cNvSpPr/>
      </dsp:nvSpPr>
      <dsp:spPr>
        <a:xfrm>
          <a:off x="6033767" y="218617"/>
          <a:ext cx="5407350" cy="1122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800" kern="1200" err="1">
              <a:solidFill>
                <a:schemeClr val="bg1"/>
              </a:solidFill>
            </a:rPr>
            <a:t>Chèn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được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bảng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vào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trang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soạn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thảo</a:t>
          </a:r>
          <a:r>
            <a:rPr lang="en-US" sz="2800" kern="1200">
              <a:solidFill>
                <a:schemeClr val="bg1"/>
              </a:solidFill>
            </a:rPr>
            <a:t>. </a:t>
          </a:r>
          <a:r>
            <a:rPr lang="en-US" sz="2800" kern="1200" err="1">
              <a:solidFill>
                <a:schemeClr val="bg1"/>
              </a:solidFill>
            </a:rPr>
            <a:t>Gõ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được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chữ</a:t>
          </a:r>
          <a:r>
            <a:rPr lang="en-US" sz="2800" kern="1200">
              <a:solidFill>
                <a:schemeClr val="bg1"/>
              </a:solidFill>
            </a:rPr>
            <a:t>, </a:t>
          </a:r>
          <a:r>
            <a:rPr lang="en-US" sz="2800" kern="1200" err="1">
              <a:solidFill>
                <a:schemeClr val="bg1"/>
              </a:solidFill>
            </a:rPr>
            <a:t>số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vào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bảng</a:t>
          </a:r>
          <a:r>
            <a:rPr lang="en-US" sz="2800" kern="1200">
              <a:solidFill>
                <a:schemeClr val="bg1"/>
              </a:solidFill>
            </a:rPr>
            <a:t>.</a:t>
          </a:r>
        </a:p>
      </dsp:txBody>
      <dsp:txXfrm>
        <a:off x="6033767" y="218617"/>
        <a:ext cx="5407350" cy="1122451"/>
      </dsp:txXfrm>
    </dsp:sp>
    <dsp:sp modelId="{BE451B29-D3DA-4570-BC3D-DC8D8FDED7EE}">
      <dsp:nvSpPr>
        <dsp:cNvPr id="0" name=""/>
        <dsp:cNvSpPr/>
      </dsp:nvSpPr>
      <dsp:spPr>
        <a:xfrm>
          <a:off x="5282215" y="1521561"/>
          <a:ext cx="1036030" cy="1036320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C2BF0-6764-41AE-A37A-3802779AC3A0}">
      <dsp:nvSpPr>
        <dsp:cNvPr id="0" name=""/>
        <dsp:cNvSpPr/>
      </dsp:nvSpPr>
      <dsp:spPr>
        <a:xfrm>
          <a:off x="6555741" y="1536192"/>
          <a:ext cx="5102858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800" kern="1200" err="1">
              <a:solidFill>
                <a:schemeClr val="bg1"/>
              </a:solidFill>
            </a:rPr>
            <a:t>Biết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cách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chỉnh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kích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thước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của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bảng</a:t>
          </a:r>
          <a:r>
            <a:rPr lang="en-US" sz="2800" kern="1200">
              <a:solidFill>
                <a:schemeClr val="bg1"/>
              </a:solidFill>
            </a:rPr>
            <a:t>, </a:t>
          </a:r>
          <a:r>
            <a:rPr lang="en-US" sz="2800" kern="1200" err="1">
              <a:solidFill>
                <a:schemeClr val="bg1"/>
              </a:solidFill>
            </a:rPr>
            <a:t>kích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thước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cột</a:t>
          </a:r>
          <a:r>
            <a:rPr lang="en-US" sz="2800" kern="1200">
              <a:solidFill>
                <a:schemeClr val="bg1"/>
              </a:solidFill>
            </a:rPr>
            <a:t>, </a:t>
          </a:r>
          <a:r>
            <a:rPr lang="en-US" sz="2800" kern="1200" err="1">
              <a:solidFill>
                <a:schemeClr val="bg1"/>
              </a:solidFill>
            </a:rPr>
            <a:t>dòng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trong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bảng</a:t>
          </a:r>
          <a:endParaRPr lang="en-US" sz="2800" kern="1200">
            <a:solidFill>
              <a:schemeClr val="bg1"/>
            </a:solidFill>
          </a:endParaRPr>
        </a:p>
      </dsp:txBody>
      <dsp:txXfrm>
        <a:off x="6555741" y="1536192"/>
        <a:ext cx="5102858" cy="1002995"/>
      </dsp:txXfrm>
    </dsp:sp>
    <dsp:sp modelId="{1F2FB937-2828-4F5C-8F14-1F2FDCC4224C}">
      <dsp:nvSpPr>
        <dsp:cNvPr id="0" name=""/>
        <dsp:cNvSpPr/>
      </dsp:nvSpPr>
      <dsp:spPr>
        <a:xfrm>
          <a:off x="4881786" y="2717190"/>
          <a:ext cx="1036030" cy="1036320"/>
        </a:xfrm>
        <a:prstGeom prst="ellipse">
          <a:avLst/>
        </a:prstGeom>
        <a:solidFill>
          <a:srgbClr val="C9EA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A5A90-F51D-4174-8809-EF7DFC427422}">
      <dsp:nvSpPr>
        <dsp:cNvPr id="0" name=""/>
        <dsp:cNvSpPr/>
      </dsp:nvSpPr>
      <dsp:spPr>
        <a:xfrm>
          <a:off x="6094461" y="2801020"/>
          <a:ext cx="5564138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800" kern="1200" err="1">
              <a:solidFill>
                <a:schemeClr val="bg1"/>
              </a:solidFill>
            </a:rPr>
            <a:t>Biết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cách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gộp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các</a:t>
          </a:r>
          <a:r>
            <a:rPr lang="en-US" sz="2800" kern="1200">
              <a:solidFill>
                <a:schemeClr val="bg1"/>
              </a:solidFill>
            </a:rPr>
            <a:t> ô </a:t>
          </a:r>
          <a:r>
            <a:rPr lang="en-US" sz="2800" kern="1200" err="1">
              <a:solidFill>
                <a:schemeClr val="bg1"/>
              </a:solidFill>
            </a:rPr>
            <a:t>trong</a:t>
          </a:r>
          <a:r>
            <a:rPr lang="en-US" sz="2800" kern="1200">
              <a:solidFill>
                <a:schemeClr val="bg1"/>
              </a:solidFill>
            </a:rPr>
            <a:t> </a:t>
          </a:r>
          <a:r>
            <a:rPr lang="en-US" sz="2800" kern="1200" err="1">
              <a:solidFill>
                <a:schemeClr val="bg1"/>
              </a:solidFill>
            </a:rPr>
            <a:t>bảng</a:t>
          </a:r>
          <a:endParaRPr lang="en-US" sz="2800" kern="1200">
            <a:solidFill>
              <a:schemeClr val="bg1"/>
            </a:solidFill>
          </a:endParaRPr>
        </a:p>
      </dsp:txBody>
      <dsp:txXfrm>
        <a:off x="6094461" y="2801020"/>
        <a:ext cx="5564138" cy="1002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80485-3D5F-5236-0AE7-5F5338DE1A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FEE7D-6A53-7093-19D6-9AE90C9601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EB3D77-7509-4343-ACC2-A6B2D973722D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7826A-B59E-15E1-0128-448CBCF7D9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A7C07-9DF2-CF22-CAF9-9445E9D970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C2345D-2C15-499B-BB01-9FAE18EA5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5BA779A-3BA1-7AFA-6025-549DC91F51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4128353-B470-3A6E-F795-B8ABDC9586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B76BC96-F28D-6032-73F6-906CA822967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1D87C9D-EAAE-007F-E91D-EB0F9AE160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EF34BAE5-E9CF-817D-9715-6B58EF3E7A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26F2D242-B61E-613C-7661-BCAFCADE58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FA9B90-5A68-4E50-AC53-0369AAC7D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A9B90-5A68-4E50-AC53-0369AAC7D0C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879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A9B90-5A68-4E50-AC53-0369AAC7D0CB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22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A9B90-5A68-4E50-AC53-0369AAC7D0C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6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Nhập</a:t>
            </a:r>
            <a:r>
              <a:rPr lang="en-US"/>
              <a:t> hay </a:t>
            </a:r>
            <a:r>
              <a:rPr lang="en-US" err="1"/>
              <a:t>còn</a:t>
            </a:r>
            <a:r>
              <a:rPr lang="en-US"/>
              <a:t> </a:t>
            </a:r>
            <a:r>
              <a:rPr lang="en-US" err="1"/>
              <a:t>gọi</a:t>
            </a:r>
            <a:r>
              <a:rPr lang="en-US"/>
              <a:t> </a:t>
            </a:r>
            <a:r>
              <a:rPr lang="en-US" err="1"/>
              <a:t>là</a:t>
            </a:r>
            <a:r>
              <a:rPr lang="en-US"/>
              <a:t> </a:t>
            </a:r>
            <a:r>
              <a:rPr lang="en-US" err="1"/>
              <a:t>gộp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A9B90-5A68-4E50-AC53-0369AAC7D0C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069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Để chèn bảng vào trang soạn thảo chúng ta có 2 cách. </a:t>
            </a:r>
          </a:p>
          <a:p>
            <a:r>
              <a:rPr lang="en-US"/>
              <a:t>Sau đây thầy hướng dẫn lại các em Cách 1 như sau: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A9B90-5A68-4E50-AC53-0369AAC7D0C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21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 em quan sát hình trên và cho thầy biết bảng trên tạo được tối đa bao nhiêu dòng, bao nhiêu cột</a:t>
            </a:r>
          </a:p>
          <a:p>
            <a:pPr marL="171450" indent="-171450">
              <a:buFontTx/>
              <a:buChar char="-"/>
            </a:pPr>
            <a:r>
              <a:rPr lang="en-US"/>
              <a:t>Vậy em muốn tạo nhiều 10 cột, 8 dòng thì làm thế nào. Thầy sẽ hướng dẫn các em cách tạo bảng thứ 2 </a:t>
            </a:r>
          </a:p>
          <a:p>
            <a:pPr marL="171450" indent="-171450">
              <a:buFontTx/>
              <a:buChar char="-"/>
            </a:pPr>
            <a:r>
              <a:rPr lang="en-US"/>
              <a:t>Vẫn trong thẻ Insert\ Table\ Em chọn Insert Table.</a:t>
            </a:r>
          </a:p>
          <a:p>
            <a:pPr marL="171450" indent="-171450">
              <a:buFontTx/>
              <a:buChar char="-"/>
            </a:pPr>
            <a:r>
              <a:rPr lang="en-US"/>
              <a:t>Sau đó xuất  hiện bảng để em nhập số cột, số hang\OK.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A9B90-5A68-4E50-AC53-0369AAC7D0C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459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A9B90-5A68-4E50-AC53-0369AAC7D0C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29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A9B90-5A68-4E50-AC53-0369AAC7D0C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89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A9B90-5A68-4E50-AC53-0369AAC7D0C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929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A9B90-5A68-4E50-AC53-0369AAC7D0C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53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3">
            <a:extLst>
              <a:ext uri="{FF2B5EF4-FFF2-40B4-BE49-F238E27FC236}">
                <a16:creationId xmlns:a16="http://schemas.microsoft.com/office/drawing/2014/main" id="{B0975C33-BD49-98D4-0CD7-F1167BA9CD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98625" y="2779713"/>
            <a:ext cx="742950" cy="557212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3" name="Rectangle 44" descr="3">
            <a:extLst>
              <a:ext uri="{FF2B5EF4-FFF2-40B4-BE49-F238E27FC236}">
                <a16:creationId xmlns:a16="http://schemas.microsoft.com/office/drawing/2014/main" id="{92FA5643-B1FD-D2CE-B5B0-EE62B21A23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92375" y="3382963"/>
            <a:ext cx="742950" cy="558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4" name="Rectangle 34" descr="5">
            <a:extLst>
              <a:ext uri="{FF2B5EF4-FFF2-40B4-BE49-F238E27FC236}">
                <a16:creationId xmlns:a16="http://schemas.microsoft.com/office/drawing/2014/main" id="{F37FA88B-FEF1-03B1-1748-E6D72DD139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5988" y="3382963"/>
            <a:ext cx="742950" cy="558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E6FF7D97-C4BB-7F19-4958-4F11F40778E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03388" y="3986213"/>
            <a:ext cx="742950" cy="5572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6" name="Rectangle 54">
            <a:extLst>
              <a:ext uri="{FF2B5EF4-FFF2-40B4-BE49-F238E27FC236}">
                <a16:creationId xmlns:a16="http://schemas.microsoft.com/office/drawing/2014/main" id="{9728C7E3-E596-043B-459E-385646E104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8588" y="2779713"/>
            <a:ext cx="742950" cy="5572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7" name="Rectangle 56">
            <a:extLst>
              <a:ext uri="{FF2B5EF4-FFF2-40B4-BE49-F238E27FC236}">
                <a16:creationId xmlns:a16="http://schemas.microsoft.com/office/drawing/2014/main" id="{4E20EFDA-6A0D-734A-D90C-5A2B6ABCCD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92375" y="2779713"/>
            <a:ext cx="742950" cy="557212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grpSp>
        <p:nvGrpSpPr>
          <p:cNvPr id="8" name="Group 75">
            <a:extLst>
              <a:ext uri="{FF2B5EF4-FFF2-40B4-BE49-F238E27FC236}">
                <a16:creationId xmlns:a16="http://schemas.microsoft.com/office/drawing/2014/main" id="{18CB673F-5E51-C871-CF15-AB2611F82078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4465638"/>
            <a:ext cx="8936037" cy="474662"/>
            <a:chOff x="71" y="3751"/>
            <a:chExt cx="5629" cy="398"/>
          </a:xfrm>
        </p:grpSpPr>
        <p:sp>
          <p:nvSpPr>
            <p:cNvPr id="9" name="Freeform 24">
              <a:extLst>
                <a:ext uri="{FF2B5EF4-FFF2-40B4-BE49-F238E27FC236}">
                  <a16:creationId xmlns:a16="http://schemas.microsoft.com/office/drawing/2014/main" id="{C957D69E-A666-A1CC-CE86-30C12C8E0CA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44843148-AC47-B469-3442-9402406F21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4804E741-37E5-F424-6051-9CB8161788D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209" y="3834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A7CA6A33-CB13-4FE7-B20F-2B5BD71683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315200" y="971550"/>
            <a:ext cx="1701800" cy="584200"/>
            <a:chOff x="1566" y="164"/>
            <a:chExt cx="1455" cy="425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FC30696-7F44-C617-B75E-9B5342CE7293}"/>
                </a:ext>
              </a:extLst>
            </p:cNvPr>
            <p:cNvSpPr>
              <a:spLocks/>
            </p:cNvSpPr>
            <p:nvPr/>
          </p:nvSpPr>
          <p:spPr bwMode="gray">
            <a:xfrm>
              <a:off x="1892" y="475"/>
              <a:ext cx="38" cy="120"/>
            </a:xfrm>
            <a:custGeom>
              <a:avLst/>
              <a:gdLst>
                <a:gd name="T0" fmla="*/ 36 w 39"/>
                <a:gd name="T1" fmla="*/ 36 h 121"/>
                <a:gd name="T2" fmla="*/ 34 w 39"/>
                <a:gd name="T3" fmla="*/ 36 h 121"/>
                <a:gd name="T4" fmla="*/ 29 w 39"/>
                <a:gd name="T5" fmla="*/ 36 h 121"/>
                <a:gd name="T6" fmla="*/ 21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2 w 39"/>
                <a:gd name="T23" fmla="*/ 5 h 121"/>
                <a:gd name="T24" fmla="*/ 29 w 39"/>
                <a:gd name="T25" fmla="*/ 11 h 121"/>
                <a:gd name="T26" fmla="*/ 36 w 39"/>
                <a:gd name="T27" fmla="*/ 20 h 121"/>
                <a:gd name="T28" fmla="*/ 38 w 39"/>
                <a:gd name="T29" fmla="*/ 34 h 121"/>
                <a:gd name="T30" fmla="*/ 38 w 39"/>
                <a:gd name="T31" fmla="*/ 120 h 121"/>
                <a:gd name="T32" fmla="*/ 36 w 39"/>
                <a:gd name="T33" fmla="*/ 120 h 121"/>
                <a:gd name="T34" fmla="*/ 36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5137BFC-07C1-2485-E0E8-C682DD166ED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70" y="456"/>
              <a:ext cx="46" cy="140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30 w 45"/>
                <a:gd name="T9" fmla="*/ 35 h 139"/>
                <a:gd name="T10" fmla="*/ 38 w 45"/>
                <a:gd name="T11" fmla="*/ 27 h 139"/>
                <a:gd name="T12" fmla="*/ 44 w 45"/>
                <a:gd name="T13" fmla="*/ 17 h 139"/>
                <a:gd name="T14" fmla="*/ 46 w 45"/>
                <a:gd name="T15" fmla="*/ 2 h 139"/>
                <a:gd name="T16" fmla="*/ 44 w 45"/>
                <a:gd name="T17" fmla="*/ 0 h 139"/>
                <a:gd name="T18" fmla="*/ 38 w 45"/>
                <a:gd name="T19" fmla="*/ 2 h 139"/>
                <a:gd name="T20" fmla="*/ 30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40 h 139"/>
                <a:gd name="T32" fmla="*/ 3 w 45"/>
                <a:gd name="T33" fmla="*/ 140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64667945-5088-8B7B-45C4-710693A06D09}"/>
                </a:ext>
              </a:extLst>
            </p:cNvPr>
            <p:cNvSpPr>
              <a:spLocks/>
            </p:cNvSpPr>
            <p:nvPr/>
          </p:nvSpPr>
          <p:spPr bwMode="gray">
            <a:xfrm>
              <a:off x="1774" y="386"/>
              <a:ext cx="148" cy="209"/>
            </a:xfrm>
            <a:custGeom>
              <a:avLst/>
              <a:gdLst>
                <a:gd name="T0" fmla="*/ 69 w 146"/>
                <a:gd name="T1" fmla="*/ 66 h 211"/>
                <a:gd name="T2" fmla="*/ 68 w 146"/>
                <a:gd name="T3" fmla="*/ 66 h 211"/>
                <a:gd name="T4" fmla="*/ 61 w 146"/>
                <a:gd name="T5" fmla="*/ 65 h 211"/>
                <a:gd name="T6" fmla="*/ 51 w 146"/>
                <a:gd name="T7" fmla="*/ 63 h 211"/>
                <a:gd name="T8" fmla="*/ 42 w 146"/>
                <a:gd name="T9" fmla="*/ 61 h 211"/>
                <a:gd name="T10" fmla="*/ 29 w 146"/>
                <a:gd name="T11" fmla="*/ 54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2 w 146"/>
                <a:gd name="T29" fmla="*/ 6 h 211"/>
                <a:gd name="T30" fmla="*/ 54 w 146"/>
                <a:gd name="T31" fmla="*/ 14 h 211"/>
                <a:gd name="T32" fmla="*/ 63 w 146"/>
                <a:gd name="T33" fmla="*/ 25 h 211"/>
                <a:gd name="T34" fmla="*/ 70 w 146"/>
                <a:gd name="T35" fmla="*/ 41 h 211"/>
                <a:gd name="T36" fmla="*/ 74 w 146"/>
                <a:gd name="T37" fmla="*/ 61 h 211"/>
                <a:gd name="T38" fmla="*/ 74 w 146"/>
                <a:gd name="T39" fmla="*/ 59 h 211"/>
                <a:gd name="T40" fmla="*/ 74 w 146"/>
                <a:gd name="T41" fmla="*/ 54 h 211"/>
                <a:gd name="T42" fmla="*/ 76 w 146"/>
                <a:gd name="T43" fmla="*/ 45 h 211"/>
                <a:gd name="T44" fmla="*/ 80 w 146"/>
                <a:gd name="T45" fmla="*/ 36 h 211"/>
                <a:gd name="T46" fmla="*/ 85 w 146"/>
                <a:gd name="T47" fmla="*/ 25 h 211"/>
                <a:gd name="T48" fmla="*/ 93 w 146"/>
                <a:gd name="T49" fmla="*/ 16 h 211"/>
                <a:gd name="T50" fmla="*/ 107 w 146"/>
                <a:gd name="T51" fmla="*/ 8 h 211"/>
                <a:gd name="T52" fmla="*/ 125 w 146"/>
                <a:gd name="T53" fmla="*/ 2 h 211"/>
                <a:gd name="T54" fmla="*/ 148 w 146"/>
                <a:gd name="T55" fmla="*/ 0 h 211"/>
                <a:gd name="T56" fmla="*/ 147 w 146"/>
                <a:gd name="T57" fmla="*/ 2 h 211"/>
                <a:gd name="T58" fmla="*/ 147 w 146"/>
                <a:gd name="T59" fmla="*/ 8 h 211"/>
                <a:gd name="T60" fmla="*/ 145 w 146"/>
                <a:gd name="T61" fmla="*/ 17 h 211"/>
                <a:gd name="T62" fmla="*/ 141 w 146"/>
                <a:gd name="T63" fmla="*/ 28 h 211"/>
                <a:gd name="T64" fmla="*/ 136 w 146"/>
                <a:gd name="T65" fmla="*/ 39 h 211"/>
                <a:gd name="T66" fmla="*/ 128 w 146"/>
                <a:gd name="T67" fmla="*/ 49 h 211"/>
                <a:gd name="T68" fmla="*/ 116 w 146"/>
                <a:gd name="T69" fmla="*/ 58 h 211"/>
                <a:gd name="T70" fmla="*/ 99 w 146"/>
                <a:gd name="T71" fmla="*/ 63 h 211"/>
                <a:gd name="T72" fmla="*/ 80 w 146"/>
                <a:gd name="T73" fmla="*/ 66 h 211"/>
                <a:gd name="T74" fmla="*/ 80 w 146"/>
                <a:gd name="T75" fmla="*/ 209 h 211"/>
                <a:gd name="T76" fmla="*/ 69 w 146"/>
                <a:gd name="T77" fmla="*/ 209 h 211"/>
                <a:gd name="T78" fmla="*/ 69 w 146"/>
                <a:gd name="T79" fmla="*/ 66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4B9D406-AE4A-E7F8-3411-E40DAFFF9AFE}"/>
                </a:ext>
              </a:extLst>
            </p:cNvPr>
            <p:cNvSpPr>
              <a:spLocks/>
            </p:cNvSpPr>
            <p:nvPr/>
          </p:nvSpPr>
          <p:spPr bwMode="gray">
            <a:xfrm>
              <a:off x="2792" y="382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E7D0F1C-7DF4-244B-8901-B61AA9B01CBA}"/>
                </a:ext>
              </a:extLst>
            </p:cNvPr>
            <p:cNvSpPr>
              <a:spLocks/>
            </p:cNvSpPr>
            <p:nvPr/>
          </p:nvSpPr>
          <p:spPr bwMode="gray">
            <a:xfrm>
              <a:off x="2631" y="457"/>
              <a:ext cx="87" cy="132"/>
            </a:xfrm>
            <a:custGeom>
              <a:avLst/>
              <a:gdLst>
                <a:gd name="T0" fmla="*/ 41 w 89"/>
                <a:gd name="T1" fmla="*/ 43 h 132"/>
                <a:gd name="T2" fmla="*/ 38 w 89"/>
                <a:gd name="T3" fmla="*/ 42 h 132"/>
                <a:gd name="T4" fmla="*/ 32 w 89"/>
                <a:gd name="T5" fmla="*/ 42 h 132"/>
                <a:gd name="T6" fmla="*/ 24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8 w 89"/>
                <a:gd name="T25" fmla="*/ 8 h 132"/>
                <a:gd name="T26" fmla="*/ 36 w 89"/>
                <a:gd name="T27" fmla="*/ 15 h 132"/>
                <a:gd name="T28" fmla="*/ 41 w 89"/>
                <a:gd name="T29" fmla="*/ 26 h 132"/>
                <a:gd name="T30" fmla="*/ 44 w 89"/>
                <a:gd name="T31" fmla="*/ 39 h 132"/>
                <a:gd name="T32" fmla="*/ 44 w 89"/>
                <a:gd name="T33" fmla="*/ 38 h 132"/>
                <a:gd name="T34" fmla="*/ 44 w 89"/>
                <a:gd name="T35" fmla="*/ 34 h 132"/>
                <a:gd name="T36" fmla="*/ 45 w 89"/>
                <a:gd name="T37" fmla="*/ 27 h 132"/>
                <a:gd name="T38" fmla="*/ 48 w 89"/>
                <a:gd name="T39" fmla="*/ 20 h 132"/>
                <a:gd name="T40" fmla="*/ 53 w 89"/>
                <a:gd name="T41" fmla="*/ 14 h 132"/>
                <a:gd name="T42" fmla="*/ 61 w 89"/>
                <a:gd name="T43" fmla="*/ 7 h 132"/>
                <a:gd name="T44" fmla="*/ 71 w 89"/>
                <a:gd name="T45" fmla="*/ 3 h 132"/>
                <a:gd name="T46" fmla="*/ 87 w 89"/>
                <a:gd name="T47" fmla="*/ 0 h 132"/>
                <a:gd name="T48" fmla="*/ 87 w 89"/>
                <a:gd name="T49" fmla="*/ 3 h 132"/>
                <a:gd name="T50" fmla="*/ 86 w 89"/>
                <a:gd name="T51" fmla="*/ 10 h 132"/>
                <a:gd name="T52" fmla="*/ 85 w 89"/>
                <a:gd name="T53" fmla="*/ 18 h 132"/>
                <a:gd name="T54" fmla="*/ 79 w 89"/>
                <a:gd name="T55" fmla="*/ 26 h 132"/>
                <a:gd name="T56" fmla="*/ 72 w 89"/>
                <a:gd name="T57" fmla="*/ 34 h 132"/>
                <a:gd name="T58" fmla="*/ 63 w 89"/>
                <a:gd name="T59" fmla="*/ 41 h 132"/>
                <a:gd name="T60" fmla="*/ 46 w 89"/>
                <a:gd name="T61" fmla="*/ 43 h 132"/>
                <a:gd name="T62" fmla="*/ 46 w 89"/>
                <a:gd name="T63" fmla="*/ 132 h 132"/>
                <a:gd name="T64" fmla="*/ 41 w 89"/>
                <a:gd name="T65" fmla="*/ 132 h 132"/>
                <a:gd name="T66" fmla="*/ 41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56D7FC64-BA1B-F2EE-7B55-6C57913A982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40" y="410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D4E2A6FB-85AD-9DBC-520B-A7F749145EFF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5" y="241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5C665AB-DFAC-41F2-B584-9E3466C1EAD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2" y="387"/>
              <a:ext cx="95" cy="209"/>
            </a:xfrm>
            <a:custGeom>
              <a:avLst/>
              <a:gdLst>
                <a:gd name="T0" fmla="*/ 44 w 92"/>
                <a:gd name="T1" fmla="*/ 161 h 210"/>
                <a:gd name="T2" fmla="*/ 37 w 92"/>
                <a:gd name="T3" fmla="*/ 159 h 210"/>
                <a:gd name="T4" fmla="*/ 24 w 92"/>
                <a:gd name="T5" fmla="*/ 154 h 210"/>
                <a:gd name="T6" fmla="*/ 12 w 92"/>
                <a:gd name="T7" fmla="*/ 140 h 210"/>
                <a:gd name="T8" fmla="*/ 12 w 92"/>
                <a:gd name="T9" fmla="*/ 128 h 210"/>
                <a:gd name="T10" fmla="*/ 24 w 92"/>
                <a:gd name="T11" fmla="*/ 131 h 210"/>
                <a:gd name="T12" fmla="*/ 39 w 92"/>
                <a:gd name="T13" fmla="*/ 144 h 210"/>
                <a:gd name="T14" fmla="*/ 44 w 92"/>
                <a:gd name="T15" fmla="*/ 107 h 210"/>
                <a:gd name="T16" fmla="*/ 36 w 92"/>
                <a:gd name="T17" fmla="*/ 105 h 210"/>
                <a:gd name="T18" fmla="*/ 21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8 w 92"/>
                <a:gd name="T25" fmla="*/ 71 h 210"/>
                <a:gd name="T26" fmla="*/ 32 w 92"/>
                <a:gd name="T27" fmla="*/ 81 h 210"/>
                <a:gd name="T28" fmla="*/ 44 w 92"/>
                <a:gd name="T29" fmla="*/ 105 h 210"/>
                <a:gd name="T30" fmla="*/ 41 w 92"/>
                <a:gd name="T31" fmla="*/ 43 h 210"/>
                <a:gd name="T32" fmla="*/ 27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4 w 92"/>
                <a:gd name="T41" fmla="*/ 5 h 210"/>
                <a:gd name="T42" fmla="*/ 40 w 92"/>
                <a:gd name="T43" fmla="*/ 23 h 210"/>
                <a:gd name="T44" fmla="*/ 48 w 92"/>
                <a:gd name="T45" fmla="*/ 38 h 210"/>
                <a:gd name="T46" fmla="*/ 53 w 92"/>
                <a:gd name="T47" fmla="*/ 24 h 210"/>
                <a:gd name="T48" fmla="*/ 68 w 92"/>
                <a:gd name="T49" fmla="*/ 8 h 210"/>
                <a:gd name="T50" fmla="*/ 95 w 92"/>
                <a:gd name="T51" fmla="*/ 0 h 210"/>
                <a:gd name="T52" fmla="*/ 93 w 92"/>
                <a:gd name="T53" fmla="*/ 8 h 210"/>
                <a:gd name="T54" fmla="*/ 85 w 92"/>
                <a:gd name="T55" fmla="*/ 25 h 210"/>
                <a:gd name="T56" fmla="*/ 65 w 92"/>
                <a:gd name="T57" fmla="*/ 40 h 210"/>
                <a:gd name="T58" fmla="*/ 51 w 92"/>
                <a:gd name="T59" fmla="*/ 123 h 210"/>
                <a:gd name="T60" fmla="*/ 52 w 92"/>
                <a:gd name="T61" fmla="*/ 115 h 210"/>
                <a:gd name="T62" fmla="*/ 61 w 92"/>
                <a:gd name="T63" fmla="*/ 100 h 210"/>
                <a:gd name="T64" fmla="*/ 84 w 92"/>
                <a:gd name="T65" fmla="*/ 92 h 210"/>
                <a:gd name="T66" fmla="*/ 83 w 92"/>
                <a:gd name="T67" fmla="*/ 98 h 210"/>
                <a:gd name="T68" fmla="*/ 75 w 92"/>
                <a:gd name="T69" fmla="*/ 113 h 210"/>
                <a:gd name="T70" fmla="*/ 61 w 92"/>
                <a:gd name="T71" fmla="*/ 126 h 210"/>
                <a:gd name="T72" fmla="*/ 51 w 92"/>
                <a:gd name="T73" fmla="*/ 209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5C10485-881F-852D-99F6-6382A5EAAB09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7" y="306"/>
              <a:ext cx="128" cy="291"/>
            </a:xfrm>
            <a:custGeom>
              <a:avLst/>
              <a:gdLst>
                <a:gd name="T0" fmla="*/ 61 w 128"/>
                <a:gd name="T1" fmla="*/ 224 h 292"/>
                <a:gd name="T2" fmla="*/ 54 w 128"/>
                <a:gd name="T3" fmla="*/ 224 h 292"/>
                <a:gd name="T4" fmla="*/ 38 w 128"/>
                <a:gd name="T5" fmla="*/ 218 h 292"/>
                <a:gd name="T6" fmla="*/ 23 w 128"/>
                <a:gd name="T7" fmla="*/ 205 h 292"/>
                <a:gd name="T8" fmla="*/ 15 w 128"/>
                <a:gd name="T9" fmla="*/ 179 h 292"/>
                <a:gd name="T10" fmla="*/ 23 w 128"/>
                <a:gd name="T11" fmla="*/ 179 h 292"/>
                <a:gd name="T12" fmla="*/ 38 w 128"/>
                <a:gd name="T13" fmla="*/ 185 h 292"/>
                <a:gd name="T14" fmla="*/ 54 w 128"/>
                <a:gd name="T15" fmla="*/ 204 h 292"/>
                <a:gd name="T16" fmla="*/ 61 w 128"/>
                <a:gd name="T17" fmla="*/ 150 h 292"/>
                <a:gd name="T18" fmla="*/ 52 w 128"/>
                <a:gd name="T19" fmla="*/ 148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6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69 h 292"/>
                <a:gd name="T70" fmla="*/ 73 w 128"/>
                <a:gd name="T71" fmla="*/ 154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2 h 292"/>
                <a:gd name="T80" fmla="*/ 92 w 128"/>
                <a:gd name="T81" fmla="*/ 171 h 292"/>
                <a:gd name="T82" fmla="*/ 67 w 128"/>
                <a:gd name="T83" fmla="*/ 179 h 292"/>
                <a:gd name="T84" fmla="*/ 61 w 128"/>
                <a:gd name="T85" fmla="*/ 291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5A0174D-CC15-9688-7E0D-F5909D98ACC9}"/>
                </a:ext>
              </a:extLst>
            </p:cNvPr>
            <p:cNvSpPr>
              <a:spLocks/>
            </p:cNvSpPr>
            <p:nvPr/>
          </p:nvSpPr>
          <p:spPr bwMode="gray">
            <a:xfrm>
              <a:off x="2598" y="335"/>
              <a:ext cx="68" cy="256"/>
            </a:xfrm>
            <a:custGeom>
              <a:avLst/>
              <a:gdLst>
                <a:gd name="T0" fmla="*/ 31 w 68"/>
                <a:gd name="T1" fmla="*/ 163 h 257"/>
                <a:gd name="T2" fmla="*/ 23 w 68"/>
                <a:gd name="T3" fmla="*/ 162 h 257"/>
                <a:gd name="T4" fmla="*/ 8 w 68"/>
                <a:gd name="T5" fmla="*/ 154 h 257"/>
                <a:gd name="T6" fmla="*/ 0 w 68"/>
                <a:gd name="T7" fmla="*/ 131 h 257"/>
                <a:gd name="T8" fmla="*/ 7 w 68"/>
                <a:gd name="T9" fmla="*/ 131 h 257"/>
                <a:gd name="T10" fmla="*/ 22 w 68"/>
                <a:gd name="T11" fmla="*/ 138 h 257"/>
                <a:gd name="T12" fmla="*/ 31 w 68"/>
                <a:gd name="T13" fmla="*/ 159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2 h 257"/>
                <a:gd name="T56" fmla="*/ 38 w 68"/>
                <a:gd name="T57" fmla="*/ 131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2 h 257"/>
                <a:gd name="T64" fmla="*/ 47 w 68"/>
                <a:gd name="T65" fmla="*/ 143 h 257"/>
                <a:gd name="T66" fmla="*/ 35 w 68"/>
                <a:gd name="T67" fmla="*/ 256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24EB25E-9475-DD79-74FA-5F53E21EEDF4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3" y="172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14628D5B-68FE-367D-BC5C-ACCBD3126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075" y="373"/>
              <a:ext cx="99" cy="230"/>
            </a:xfrm>
            <a:custGeom>
              <a:avLst/>
              <a:gdLst>
                <a:gd name="T0" fmla="*/ 51 w 100"/>
                <a:gd name="T1" fmla="*/ 178 h 228"/>
                <a:gd name="T2" fmla="*/ 58 w 100"/>
                <a:gd name="T3" fmla="*/ 178 h 228"/>
                <a:gd name="T4" fmla="*/ 73 w 100"/>
                <a:gd name="T5" fmla="*/ 170 h 228"/>
                <a:gd name="T6" fmla="*/ 85 w 100"/>
                <a:gd name="T7" fmla="*/ 155 h 228"/>
                <a:gd name="T8" fmla="*/ 85 w 100"/>
                <a:gd name="T9" fmla="*/ 142 h 228"/>
                <a:gd name="T10" fmla="*/ 73 w 100"/>
                <a:gd name="T11" fmla="*/ 144 h 228"/>
                <a:gd name="T12" fmla="*/ 57 w 100"/>
                <a:gd name="T13" fmla="*/ 159 h 228"/>
                <a:gd name="T14" fmla="*/ 51 w 100"/>
                <a:gd name="T15" fmla="*/ 119 h 228"/>
                <a:gd name="T16" fmla="*/ 60 w 100"/>
                <a:gd name="T17" fmla="*/ 117 h 228"/>
                <a:gd name="T18" fmla="*/ 77 w 100"/>
                <a:gd name="T19" fmla="*/ 111 h 228"/>
                <a:gd name="T20" fmla="*/ 91 w 100"/>
                <a:gd name="T21" fmla="*/ 93 h 228"/>
                <a:gd name="T22" fmla="*/ 91 w 100"/>
                <a:gd name="T23" fmla="*/ 78 h 228"/>
                <a:gd name="T24" fmla="*/ 80 w 100"/>
                <a:gd name="T25" fmla="*/ 80 h 228"/>
                <a:gd name="T26" fmla="*/ 64 w 100"/>
                <a:gd name="T27" fmla="*/ 89 h 228"/>
                <a:gd name="T28" fmla="*/ 51 w 100"/>
                <a:gd name="T29" fmla="*/ 116 h 228"/>
                <a:gd name="T30" fmla="*/ 54 w 100"/>
                <a:gd name="T31" fmla="*/ 48 h 228"/>
                <a:gd name="T32" fmla="*/ 66 w 100"/>
                <a:gd name="T33" fmla="*/ 45 h 228"/>
                <a:gd name="T34" fmla="*/ 84 w 100"/>
                <a:gd name="T35" fmla="*/ 37 h 228"/>
                <a:gd name="T36" fmla="*/ 96 w 100"/>
                <a:gd name="T37" fmla="*/ 17 h 228"/>
                <a:gd name="T38" fmla="*/ 96 w 100"/>
                <a:gd name="T39" fmla="*/ 0 h 228"/>
                <a:gd name="T40" fmla="*/ 82 w 100"/>
                <a:gd name="T41" fmla="*/ 3 h 228"/>
                <a:gd name="T42" fmla="*/ 64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3 h 228"/>
                <a:gd name="T62" fmla="*/ 42 w 100"/>
                <a:gd name="T63" fmla="*/ 119 h 228"/>
                <a:gd name="T64" fmla="*/ 25 w 100"/>
                <a:gd name="T65" fmla="*/ 104 h 228"/>
                <a:gd name="T66" fmla="*/ 12 w 100"/>
                <a:gd name="T67" fmla="*/ 104 h 228"/>
                <a:gd name="T68" fmla="*/ 16 w 100"/>
                <a:gd name="T69" fmla="*/ 117 h 228"/>
                <a:gd name="T70" fmla="*/ 25 w 100"/>
                <a:gd name="T71" fmla="*/ 133 h 228"/>
                <a:gd name="T72" fmla="*/ 47 w 100"/>
                <a:gd name="T73" fmla="*/ 142 h 228"/>
                <a:gd name="T74" fmla="*/ 51 w 100"/>
                <a:gd name="T75" fmla="*/ 230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1E5ABA04-A9BB-68AD-E623-0EE4EE5B1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21" y="370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522C7DC-C655-4AD1-1105-15025A4A919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8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D7AC4A5A-FB95-74BE-15D4-333984298C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160" y="224"/>
              <a:ext cx="98" cy="372"/>
            </a:xfrm>
            <a:custGeom>
              <a:avLst/>
              <a:gdLst>
                <a:gd name="T0" fmla="*/ 53 w 97"/>
                <a:gd name="T1" fmla="*/ 236 h 373"/>
                <a:gd name="T2" fmla="*/ 60 w 97"/>
                <a:gd name="T3" fmla="*/ 236 h 373"/>
                <a:gd name="T4" fmla="*/ 75 w 97"/>
                <a:gd name="T5" fmla="*/ 231 h 373"/>
                <a:gd name="T6" fmla="*/ 91 w 97"/>
                <a:gd name="T7" fmla="*/ 217 h 373"/>
                <a:gd name="T8" fmla="*/ 98 w 97"/>
                <a:gd name="T9" fmla="*/ 192 h 373"/>
                <a:gd name="T10" fmla="*/ 90 w 97"/>
                <a:gd name="T11" fmla="*/ 192 h 373"/>
                <a:gd name="T12" fmla="*/ 72 w 97"/>
                <a:gd name="T13" fmla="*/ 196 h 373"/>
                <a:gd name="T14" fmla="*/ 57 w 97"/>
                <a:gd name="T15" fmla="*/ 214 h 373"/>
                <a:gd name="T16" fmla="*/ 53 w 97"/>
                <a:gd name="T17" fmla="*/ 147 h 373"/>
                <a:gd name="T18" fmla="*/ 60 w 97"/>
                <a:gd name="T19" fmla="*/ 147 h 373"/>
                <a:gd name="T20" fmla="*/ 75 w 97"/>
                <a:gd name="T21" fmla="*/ 141 h 373"/>
                <a:gd name="T22" fmla="*/ 91 w 97"/>
                <a:gd name="T23" fmla="*/ 128 h 373"/>
                <a:gd name="T24" fmla="*/ 98 w 97"/>
                <a:gd name="T25" fmla="*/ 102 h 373"/>
                <a:gd name="T26" fmla="*/ 90 w 97"/>
                <a:gd name="T27" fmla="*/ 102 h 373"/>
                <a:gd name="T28" fmla="*/ 72 w 97"/>
                <a:gd name="T29" fmla="*/ 109 h 373"/>
                <a:gd name="T30" fmla="*/ 57 w 97"/>
                <a:gd name="T31" fmla="*/ 126 h 373"/>
                <a:gd name="T32" fmla="*/ 53 w 97"/>
                <a:gd name="T33" fmla="*/ 46 h 373"/>
                <a:gd name="T34" fmla="*/ 52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6 h 373"/>
                <a:gd name="T68" fmla="*/ 43 w 97"/>
                <a:gd name="T69" fmla="*/ 194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6 h 373"/>
                <a:gd name="T78" fmla="*/ 29 w 97"/>
                <a:gd name="T79" fmla="*/ 210 h 373"/>
                <a:gd name="T80" fmla="*/ 45 w 97"/>
                <a:gd name="T81" fmla="*/ 372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E1B1BFC-5B45-A813-1AFB-A11DD12AF0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7" y="219"/>
              <a:ext cx="98" cy="372"/>
            </a:xfrm>
            <a:custGeom>
              <a:avLst/>
              <a:gdLst>
                <a:gd name="T0" fmla="*/ 52 w 97"/>
                <a:gd name="T1" fmla="*/ 236 h 373"/>
                <a:gd name="T2" fmla="*/ 61 w 97"/>
                <a:gd name="T3" fmla="*/ 236 h 373"/>
                <a:gd name="T4" fmla="*/ 75 w 97"/>
                <a:gd name="T5" fmla="*/ 231 h 373"/>
                <a:gd name="T6" fmla="*/ 92 w 97"/>
                <a:gd name="T7" fmla="*/ 217 h 373"/>
                <a:gd name="T8" fmla="*/ 98 w 97"/>
                <a:gd name="T9" fmla="*/ 192 h 373"/>
                <a:gd name="T10" fmla="*/ 90 w 97"/>
                <a:gd name="T11" fmla="*/ 192 h 373"/>
                <a:gd name="T12" fmla="*/ 73 w 97"/>
                <a:gd name="T13" fmla="*/ 196 h 373"/>
                <a:gd name="T14" fmla="*/ 56 w 97"/>
                <a:gd name="T15" fmla="*/ 214 h 373"/>
                <a:gd name="T16" fmla="*/ 52 w 97"/>
                <a:gd name="T17" fmla="*/ 147 h 373"/>
                <a:gd name="T18" fmla="*/ 61 w 97"/>
                <a:gd name="T19" fmla="*/ 147 h 373"/>
                <a:gd name="T20" fmla="*/ 75 w 97"/>
                <a:gd name="T21" fmla="*/ 141 h 373"/>
                <a:gd name="T22" fmla="*/ 92 w 97"/>
                <a:gd name="T23" fmla="*/ 128 h 373"/>
                <a:gd name="T24" fmla="*/ 98 w 97"/>
                <a:gd name="T25" fmla="*/ 102 h 373"/>
                <a:gd name="T26" fmla="*/ 90 w 97"/>
                <a:gd name="T27" fmla="*/ 102 h 373"/>
                <a:gd name="T28" fmla="*/ 73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2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6 h 373"/>
                <a:gd name="T68" fmla="*/ 43 w 97"/>
                <a:gd name="T69" fmla="*/ 194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6 h 373"/>
                <a:gd name="T78" fmla="*/ 30 w 97"/>
                <a:gd name="T79" fmla="*/ 210 h 373"/>
                <a:gd name="T80" fmla="*/ 46 w 97"/>
                <a:gd name="T81" fmla="*/ 372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31">
            <a:extLst>
              <a:ext uri="{FF2B5EF4-FFF2-40B4-BE49-F238E27FC236}">
                <a16:creationId xmlns:a16="http://schemas.microsoft.com/office/drawing/2014/main" id="{5A907121-7F4F-1257-D1E8-0D04BD08E1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0" y="4957763"/>
            <a:ext cx="8931275" cy="122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grpSp>
        <p:nvGrpSpPr>
          <p:cNvPr id="30" name="Group 74">
            <a:extLst>
              <a:ext uri="{FF2B5EF4-FFF2-40B4-BE49-F238E27FC236}">
                <a16:creationId xmlns:a16="http://schemas.microsoft.com/office/drawing/2014/main" id="{0458E951-40C8-E438-B325-AC5169937F67}"/>
              </a:ext>
            </a:extLst>
          </p:cNvPr>
          <p:cNvGrpSpPr>
            <a:grpSpLocks/>
          </p:cNvGrpSpPr>
          <p:nvPr/>
        </p:nvGrpSpPr>
        <p:grpSpPr bwMode="auto">
          <a:xfrm>
            <a:off x="85725" y="188913"/>
            <a:ext cx="8982075" cy="849312"/>
            <a:chOff x="54" y="538"/>
            <a:chExt cx="5658" cy="71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0C50F94-B006-2F01-FDE5-2A088A56B5F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" y="737"/>
              <a:ext cx="5658" cy="514"/>
            </a:xfrm>
            <a:custGeom>
              <a:avLst/>
              <a:gdLst>
                <a:gd name="T0" fmla="*/ 0 w 5446"/>
                <a:gd name="T1" fmla="*/ 0 h 590"/>
                <a:gd name="T2" fmla="*/ 5658 w 5446"/>
                <a:gd name="T3" fmla="*/ 0 h 590"/>
                <a:gd name="T4" fmla="*/ 5658 w 5446"/>
                <a:gd name="T5" fmla="*/ 272 h 590"/>
                <a:gd name="T6" fmla="*/ 5658 w 5446"/>
                <a:gd name="T7" fmla="*/ 393 h 590"/>
                <a:gd name="T8" fmla="*/ 1571 w 5446"/>
                <a:gd name="T9" fmla="*/ 386 h 590"/>
                <a:gd name="T10" fmla="*/ 1338 w 5446"/>
                <a:gd name="T11" fmla="*/ 509 h 590"/>
                <a:gd name="T12" fmla="*/ 0 w 5446"/>
                <a:gd name="T13" fmla="*/ 514 h 590"/>
                <a:gd name="T14" fmla="*/ 0 w 5446"/>
                <a:gd name="T15" fmla="*/ 0 h 5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Freeform 31">
              <a:extLst>
                <a:ext uri="{FF2B5EF4-FFF2-40B4-BE49-F238E27FC236}">
                  <a16:creationId xmlns:a16="http://schemas.microsoft.com/office/drawing/2014/main" id="{3AE02366-331A-265D-8731-8AE9FF122B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" y="538"/>
              <a:ext cx="5658" cy="654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3 h 655"/>
                <a:gd name="T6" fmla="*/ 1553 w 5658"/>
                <a:gd name="T7" fmla="*/ 527 h 655"/>
                <a:gd name="T8" fmla="*/ 1317 w 5658"/>
                <a:gd name="T9" fmla="*/ 650 h 655"/>
                <a:gd name="T10" fmla="*/ 0 w 5658"/>
                <a:gd name="T11" fmla="*/ 654 h 655"/>
                <a:gd name="T12" fmla="*/ 1 w 5658"/>
                <a:gd name="T13" fmla="*/ 0 h 6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Freeform 32">
              <a:extLst>
                <a:ext uri="{FF2B5EF4-FFF2-40B4-BE49-F238E27FC236}">
                  <a16:creationId xmlns:a16="http://schemas.microsoft.com/office/drawing/2014/main" id="{5E136F34-4A65-D9F6-36EC-8903FF782DA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4" y="1062"/>
              <a:ext cx="1496" cy="99"/>
            </a:xfrm>
            <a:custGeom>
              <a:avLst/>
              <a:gdLst>
                <a:gd name="T0" fmla="*/ 1496 w 1440"/>
                <a:gd name="T1" fmla="*/ 1 h 112"/>
                <a:gd name="T2" fmla="*/ 1310 w 1440"/>
                <a:gd name="T3" fmla="*/ 99 h 112"/>
                <a:gd name="T4" fmla="*/ 0 w 1440"/>
                <a:gd name="T5" fmla="*/ 97 h 112"/>
                <a:gd name="T6" fmla="*/ 0 w 1440"/>
                <a:gd name="T7" fmla="*/ 43 h 112"/>
                <a:gd name="T8" fmla="*/ 1111 w 1440"/>
                <a:gd name="T9" fmla="*/ 44 h 112"/>
                <a:gd name="T10" fmla="*/ 1186 w 1440"/>
                <a:gd name="T11" fmla="*/ 0 h 112"/>
                <a:gd name="T12" fmla="*/ 1496 w 1440"/>
                <a:gd name="T13" fmla="*/ 1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33">
            <a:extLst>
              <a:ext uri="{FF2B5EF4-FFF2-40B4-BE49-F238E27FC236}">
                <a16:creationId xmlns:a16="http://schemas.microsoft.com/office/drawing/2014/main" id="{4072AD25-4CC2-8D0E-748E-6851B7295B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725" y="30163"/>
            <a:ext cx="8982075" cy="138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3076" name="Rectangle 40" descr="7">
            <a:extLst>
              <a:ext uri="{FF2B5EF4-FFF2-40B4-BE49-F238E27FC236}">
                <a16:creationId xmlns:a16="http://schemas.microsoft.com/office/drawing/2014/main" id="{36CD4341-B582-7086-CBCE-AC79ADA68B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75013" y="3986213"/>
            <a:ext cx="742950" cy="5572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3077" name="Rectangle 42">
            <a:extLst>
              <a:ext uri="{FF2B5EF4-FFF2-40B4-BE49-F238E27FC236}">
                <a16:creationId xmlns:a16="http://schemas.microsoft.com/office/drawing/2014/main" id="{91BB49DF-B8EE-3619-EDB4-89A4C6FC0D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82950" y="3382963"/>
            <a:ext cx="741363" cy="558800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3078" name="Rectangle 40" descr="6">
            <a:extLst>
              <a:ext uri="{FF2B5EF4-FFF2-40B4-BE49-F238E27FC236}">
                <a16:creationId xmlns:a16="http://schemas.microsoft.com/office/drawing/2014/main" id="{8F908D91-D574-9259-4958-B9B5C08DDF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03388" y="3986213"/>
            <a:ext cx="742950" cy="5572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3079" name="Rectangle 50">
            <a:extLst>
              <a:ext uri="{FF2B5EF4-FFF2-40B4-BE49-F238E27FC236}">
                <a16:creationId xmlns:a16="http://schemas.microsoft.com/office/drawing/2014/main" id="{6FD870C9-6351-7CA9-36BF-A7B07FDAD4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8588" y="3384550"/>
            <a:ext cx="741362" cy="55721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pic>
        <p:nvPicPr>
          <p:cNvPr id="3080" name="Picture 73" descr="1">
            <a:extLst>
              <a:ext uri="{FF2B5EF4-FFF2-40B4-BE49-F238E27FC236}">
                <a16:creationId xmlns:a16="http://schemas.microsoft.com/office/drawing/2014/main" id="{1893AE3E-30C0-0A5F-2DFE-9A45BD568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184400"/>
            <a:ext cx="134778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70" descr="2">
            <a:extLst>
              <a:ext uri="{FF2B5EF4-FFF2-40B4-BE49-F238E27FC236}">
                <a16:creationId xmlns:a16="http://schemas.microsoft.com/office/drawing/2014/main" id="{F65A2354-4618-61D2-2597-48DA1C63B6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01800" y="2779713"/>
            <a:ext cx="744538" cy="5572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3082" name="Rectangle 44">
            <a:extLst>
              <a:ext uri="{FF2B5EF4-FFF2-40B4-BE49-F238E27FC236}">
                <a16:creationId xmlns:a16="http://schemas.microsoft.com/office/drawing/2014/main" id="{705CFD0E-29FD-A969-1D45-251442577C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8338" y="147709"/>
            <a:ext cx="7119937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>
                <a:solidFill>
                  <a:srgbClr val="EBF6FA"/>
                </a:solidFill>
              </a:rPr>
              <a:t>UBND HUYỆN ĐẮK MIL</a:t>
            </a:r>
            <a:br>
              <a:rPr lang="en-US" altLang="en-US" sz="2000" b="1">
                <a:solidFill>
                  <a:srgbClr val="EBF6FA"/>
                </a:solidFill>
              </a:rPr>
            </a:br>
            <a:r>
              <a:rPr lang="en-US" altLang="en-US" sz="2000" b="1">
                <a:solidFill>
                  <a:srgbClr val="EBF6FA"/>
                </a:solidFill>
              </a:rPr>
              <a:t>TRƯỜNG TIỂU HỌC NGUYỄN BÁ NGỌC</a:t>
            </a:r>
            <a:endParaRPr lang="en-US" altLang="en-US" sz="2000">
              <a:solidFill>
                <a:srgbClr val="EBF6FA"/>
              </a:solidFill>
            </a:endParaRPr>
          </a:p>
        </p:txBody>
      </p:sp>
      <p:sp>
        <p:nvSpPr>
          <p:cNvPr id="3083" name="Text Box 2">
            <a:extLst>
              <a:ext uri="{FF2B5EF4-FFF2-40B4-BE49-F238E27FC236}">
                <a16:creationId xmlns:a16="http://schemas.microsoft.com/office/drawing/2014/main" id="{644C7700-C2F5-B9EE-B7AA-9D93EC69A0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1504950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84" name="Text Box 3">
            <a:extLst>
              <a:ext uri="{FF2B5EF4-FFF2-40B4-BE49-F238E27FC236}">
                <a16:creationId xmlns:a16="http://schemas.microsoft.com/office/drawing/2014/main" id="{26ECAE66-50A3-51DD-3257-C6FA94EF74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17963" y="4000500"/>
            <a:ext cx="5126037" cy="4000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en-US" altLang="en-US" sz="2800" b="1" err="1">
                <a:solidFill>
                  <a:schemeClr val="bg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bg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err="1">
                <a:solidFill>
                  <a:schemeClr val="bg1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bg1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bg1"/>
                </a:solidFill>
                <a:latin typeface="Times New Roman" panose="02020603050405020304" pitchFamily="18" charset="0"/>
              </a:rPr>
              <a:t>Hoàng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3085" name="Rectangle 36">
            <a:extLst>
              <a:ext uri="{FF2B5EF4-FFF2-40B4-BE49-F238E27FC236}">
                <a16:creationId xmlns:a16="http://schemas.microsoft.com/office/drawing/2014/main" id="{339519A2-9C25-6A64-09A1-F50EB2F3404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0813" y="341313"/>
            <a:ext cx="534987" cy="409575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3086" name="Rectangle 36">
            <a:extLst>
              <a:ext uri="{FF2B5EF4-FFF2-40B4-BE49-F238E27FC236}">
                <a16:creationId xmlns:a16="http://schemas.microsoft.com/office/drawing/2014/main" id="{1DBACFD1-D650-C1D3-8063-BAC9EFC8804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403350" y="341313"/>
            <a:ext cx="534988" cy="409575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pic>
        <p:nvPicPr>
          <p:cNvPr id="3087" name="Picture 80">
            <a:extLst>
              <a:ext uri="{FF2B5EF4-FFF2-40B4-BE49-F238E27FC236}">
                <a16:creationId xmlns:a16="http://schemas.microsoft.com/office/drawing/2014/main" id="{9A5E3DC4-3A7F-937B-4ABB-F458A427956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095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 Box 2">
            <a:extLst>
              <a:ext uri="{FF2B5EF4-FFF2-40B4-BE49-F238E27FC236}">
                <a16:creationId xmlns:a16="http://schemas.microsoft.com/office/drawing/2014/main" id="{AB2F526B-7C7A-7ED9-569E-C551772C1C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2038350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endParaRPr lang="en-US" altLang="en-US" sz="3600">
              <a:solidFill>
                <a:srgbClr val="314DD9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4" y="4647012"/>
            <a:ext cx="4811714" cy="302419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9" name="Rectangle 4">
            <a:extLst>
              <a:ext uri="{FF2B5EF4-FFF2-40B4-BE49-F238E27FC236}">
                <a16:creationId xmlns:a16="http://schemas.microsoft.com/office/drawing/2014/main" id="{2E5311A9-76C2-0DE1-0B20-271F49326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4833938"/>
            <a:ext cx="2205038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0" name="Rectangle 5">
            <a:extLst>
              <a:ext uri="{FF2B5EF4-FFF2-40B4-BE49-F238E27FC236}">
                <a16:creationId xmlns:a16="http://schemas.microsoft.com/office/drawing/2014/main" id="{429E96F0-7D97-36AB-74C2-B9F375EFC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4833938"/>
            <a:ext cx="2990850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91" name="Rectangle 6">
            <a:extLst>
              <a:ext uri="{FF2B5EF4-FFF2-40B4-BE49-F238E27FC236}">
                <a16:creationId xmlns:a16="http://schemas.microsoft.com/office/drawing/2014/main" id="{7F3C46B4-B5AB-4014-E511-E263FDAC7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3" y="4833938"/>
            <a:ext cx="2205037" cy="238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4535A-5E65-44F7-9764-AD91DD956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50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94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77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71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385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126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062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323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09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682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4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042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166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642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462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709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707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65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151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632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837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92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05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077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459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153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598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928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888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25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217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758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81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124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001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171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583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168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418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117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633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501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344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03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456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5059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806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507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6396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041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638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6"/>
            <a:ext cx="7772400" cy="112514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C233B4-CB23-C8AB-0BC1-3864FB3C8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11FDDF-6AF3-9580-54F2-E51A65F63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FBC71E-5076-2D8C-05BA-752E3E3B3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8C095-DF0D-4B33-A665-B32E4573F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6577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6"/>
            <a:ext cx="7772400" cy="112514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C233B4-CB23-C8AB-0BC1-3864FB3C8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11FDDF-6AF3-9580-54F2-E51A65F63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FBC71E-5076-2D8C-05BA-752E3E3B3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8C095-DF0D-4B33-A665-B32E4573F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882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078708"/>
            <a:ext cx="4038601" cy="3550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078708"/>
            <a:ext cx="4038601" cy="3550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AFCBDD-A9A9-39FD-4F68-0055F26B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EEB7E-5FBD-8970-2E4D-2C8203F2F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7D4F6D-9619-DCF4-0366-716C4F9AF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806D-CD43-405A-AA30-06E8EB359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893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4" cy="4798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01680D8-B8D6-AEF5-D777-72045F08D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1B1B66-BB68-2A4C-A366-459C069516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4C4B414-8F3E-882F-11BA-0E129B012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6BD6A-DF6E-4DC7-971B-6D5034879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0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929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DE310C-F728-BB86-0C59-401C002E0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F37FD4-0D06-23E5-DBF5-1B1518626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72F898-5128-E7DF-4E4A-D694F1445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9EA8B-8189-4918-853B-5DDE0309D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869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0D3543-26A5-297D-E502-390123FF3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339F72-CE6D-0A9B-C190-E2AC918B8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C2F39C-5C29-F257-7286-685931484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B2589-877D-4499-B962-EFAAB344F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6596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0D3543-26A5-297D-E502-390123FF3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339F72-CE6D-0A9B-C190-E2AC918B8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C2F39C-5C29-F257-7286-685931484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B2589-877D-4499-B962-EFAAB344F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277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04790"/>
            <a:ext cx="5111749" cy="43898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43D5E9-83C5-51EA-B2FC-C76AEF038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58A4C-207F-F957-D3BC-11FCFEA929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0209E2-582A-E9B4-850F-6DE96D4D6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144B7-909D-42BC-A9B5-F91FCAFDF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4323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DB3FD-7634-66C2-488A-0562817FA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9C9D66-F21C-5709-22BF-C04DE914F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7488D1-04C9-B618-296E-5D0A86711B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D6FE5-58EC-47EE-B8D8-655647AC6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050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19DE4A-F584-AAB8-0F51-D31DA0A1A6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3FDAFA-28FB-702F-9358-5512DE5D0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5027F9-FCFE-B8DF-76C1-3DED44376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B354-CC3A-4567-89F4-AC1BB71BF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0224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8594"/>
            <a:ext cx="2057401" cy="44505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78594"/>
            <a:ext cx="6019801" cy="44505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533039-775D-22A7-375F-7B3E2F8248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2170FB-89FD-5C3D-1A0E-C1BD320E2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2C5DC-C0A8-C488-BB0C-3076E3C254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C562A-7479-421A-8A02-B8CB5C4A8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3830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78595"/>
            <a:ext cx="6477001" cy="6512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4" y="1078708"/>
            <a:ext cx="4038601" cy="3550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078708"/>
            <a:ext cx="4038601" cy="3550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0C99B-9224-B2C8-BCED-C42667447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AA39F5-4F02-682E-96CF-9ADBE5201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76810B-515F-E2A0-CFA3-54F4454AF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A210-2915-482C-B155-2B1E1A23B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26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12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82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6C147-04B1-F26D-B92F-FE6ED45A65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70703-81B8-F98A-9108-649FC2CF1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33D89-67BC-A1F1-3EC4-8EEEDC0622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2209-1871-4D5B-AD44-2360DDF1E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2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>
            <a:extLst>
              <a:ext uri="{FF2B5EF4-FFF2-40B4-BE49-F238E27FC236}">
                <a16:creationId xmlns:a16="http://schemas.microsoft.com/office/drawing/2014/main" id="{E7AB0E6D-8A31-C989-67F6-F5DC5F8877F7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4510088"/>
            <a:ext cx="2392363" cy="422275"/>
            <a:chOff x="1566" y="164"/>
            <a:chExt cx="1455" cy="425"/>
          </a:xfrm>
        </p:grpSpPr>
        <p:sp>
          <p:nvSpPr>
            <p:cNvPr id="1042" name="Freeform 8">
              <a:extLst>
                <a:ext uri="{FF2B5EF4-FFF2-40B4-BE49-F238E27FC236}">
                  <a16:creationId xmlns:a16="http://schemas.microsoft.com/office/drawing/2014/main" id="{7AF88293-081D-F192-6007-7023455E75A1}"/>
                </a:ext>
              </a:extLst>
            </p:cNvPr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9">
              <a:extLst>
                <a:ext uri="{FF2B5EF4-FFF2-40B4-BE49-F238E27FC236}">
                  <a16:creationId xmlns:a16="http://schemas.microsoft.com/office/drawing/2014/main" id="{7AFC9071-5BC8-711E-D5EE-9E184D4DD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0">
              <a:extLst>
                <a:ext uri="{FF2B5EF4-FFF2-40B4-BE49-F238E27FC236}">
                  <a16:creationId xmlns:a16="http://schemas.microsoft.com/office/drawing/2014/main" id="{783E049C-24A7-D7B2-0565-BDB5CA389631}"/>
                </a:ext>
              </a:extLst>
            </p:cNvPr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1">
              <a:extLst>
                <a:ext uri="{FF2B5EF4-FFF2-40B4-BE49-F238E27FC236}">
                  <a16:creationId xmlns:a16="http://schemas.microsoft.com/office/drawing/2014/main" id="{77B4F87A-0DB4-66D4-E848-4706B89979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2">
              <a:extLst>
                <a:ext uri="{FF2B5EF4-FFF2-40B4-BE49-F238E27FC236}">
                  <a16:creationId xmlns:a16="http://schemas.microsoft.com/office/drawing/2014/main" id="{E27719D4-09D1-1E5B-68B8-F643CCFF19A0}"/>
                </a:ext>
              </a:extLst>
            </p:cNvPr>
            <p:cNvSpPr>
              <a:spLocks/>
            </p:cNvSpPr>
            <p:nvPr/>
          </p:nvSpPr>
          <p:spPr bwMode="gray">
            <a:xfrm>
              <a:off x="2631" y="456"/>
              <a:ext cx="89" cy="133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3 h 132"/>
                <a:gd name="T64" fmla="*/ 42 w 89"/>
                <a:gd name="T65" fmla="*/ 133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3">
              <a:extLst>
                <a:ext uri="{FF2B5EF4-FFF2-40B4-BE49-F238E27FC236}">
                  <a16:creationId xmlns:a16="http://schemas.microsoft.com/office/drawing/2014/main" id="{817614D1-0BF2-AF6E-4FEE-B48A817A7CA9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0" y="404"/>
              <a:ext cx="88" cy="185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5 h 186"/>
                <a:gd name="T64" fmla="*/ 43 w 88"/>
                <a:gd name="T65" fmla="*/ 185 h 186"/>
                <a:gd name="T66" fmla="*/ 43 w 88"/>
                <a:gd name="T67" fmla="*/ 142 h 186"/>
                <a:gd name="T68" fmla="*/ 42 w 88"/>
                <a:gd name="T69" fmla="*/ 142 h 186"/>
                <a:gd name="T70" fmla="*/ 37 w 88"/>
                <a:gd name="T71" fmla="*/ 141 h 186"/>
                <a:gd name="T72" fmla="*/ 29 w 88"/>
                <a:gd name="T73" fmla="*/ 139 h 186"/>
                <a:gd name="T74" fmla="*/ 22 w 88"/>
                <a:gd name="T75" fmla="*/ 135 h 186"/>
                <a:gd name="T76" fmla="*/ 14 w 88"/>
                <a:gd name="T77" fmla="*/ 129 h 186"/>
                <a:gd name="T78" fmla="*/ 8 w 88"/>
                <a:gd name="T79" fmla="*/ 119 h 186"/>
                <a:gd name="T80" fmla="*/ 7 w 88"/>
                <a:gd name="T81" fmla="*/ 104 h 186"/>
                <a:gd name="T82" fmla="*/ 8 w 88"/>
                <a:gd name="T83" fmla="*/ 104 h 186"/>
                <a:gd name="T84" fmla="*/ 12 w 88"/>
                <a:gd name="T85" fmla="*/ 106 h 186"/>
                <a:gd name="T86" fmla="*/ 19 w 88"/>
                <a:gd name="T87" fmla="*/ 107 h 186"/>
                <a:gd name="T88" fmla="*/ 26 w 88"/>
                <a:gd name="T89" fmla="*/ 110 h 186"/>
                <a:gd name="T90" fmla="*/ 34 w 88"/>
                <a:gd name="T91" fmla="*/ 116 h 186"/>
                <a:gd name="T92" fmla="*/ 39 w 88"/>
                <a:gd name="T93" fmla="*/ 126 h 186"/>
                <a:gd name="T94" fmla="*/ 43 w 88"/>
                <a:gd name="T95" fmla="*/ 139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4">
              <a:extLst>
                <a:ext uri="{FF2B5EF4-FFF2-40B4-BE49-F238E27FC236}">
                  <a16:creationId xmlns:a16="http://schemas.microsoft.com/office/drawing/2014/main" id="{B22C1E9B-A936-F339-3275-25FE103BD0A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5">
              <a:extLst>
                <a:ext uri="{FF2B5EF4-FFF2-40B4-BE49-F238E27FC236}">
                  <a16:creationId xmlns:a16="http://schemas.microsoft.com/office/drawing/2014/main" id="{75C1466E-4952-02E7-3B62-E5301451307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14" y="380"/>
              <a:ext cx="92" cy="209"/>
            </a:xfrm>
            <a:custGeom>
              <a:avLst/>
              <a:gdLst>
                <a:gd name="T0" fmla="*/ 43 w 92"/>
                <a:gd name="T1" fmla="*/ 161 h 210"/>
                <a:gd name="T2" fmla="*/ 36 w 92"/>
                <a:gd name="T3" fmla="*/ 159 h 210"/>
                <a:gd name="T4" fmla="*/ 23 w 92"/>
                <a:gd name="T5" fmla="*/ 154 h 210"/>
                <a:gd name="T6" fmla="*/ 12 w 92"/>
                <a:gd name="T7" fmla="*/ 140 h 210"/>
                <a:gd name="T8" fmla="*/ 12 w 92"/>
                <a:gd name="T9" fmla="*/ 128 h 210"/>
                <a:gd name="T10" fmla="*/ 23 w 92"/>
                <a:gd name="T11" fmla="*/ 131 h 210"/>
                <a:gd name="T12" fmla="*/ 38 w 92"/>
                <a:gd name="T13" fmla="*/ 144 h 210"/>
                <a:gd name="T14" fmla="*/ 43 w 92"/>
                <a:gd name="T15" fmla="*/ 107 h 210"/>
                <a:gd name="T16" fmla="*/ 35 w 92"/>
                <a:gd name="T17" fmla="*/ 105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3 h 210"/>
                <a:gd name="T60" fmla="*/ 50 w 92"/>
                <a:gd name="T61" fmla="*/ 115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3 h 210"/>
                <a:gd name="T70" fmla="*/ 59 w 92"/>
                <a:gd name="T71" fmla="*/ 126 h 210"/>
                <a:gd name="T72" fmla="*/ 49 w 92"/>
                <a:gd name="T73" fmla="*/ 209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6">
              <a:extLst>
                <a:ext uri="{FF2B5EF4-FFF2-40B4-BE49-F238E27FC236}">
                  <a16:creationId xmlns:a16="http://schemas.microsoft.com/office/drawing/2014/main" id="{C63E5593-056F-96BB-9A34-177654BB7633}"/>
                </a:ext>
              </a:extLst>
            </p:cNvPr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7">
              <a:extLst>
                <a:ext uri="{FF2B5EF4-FFF2-40B4-BE49-F238E27FC236}">
                  <a16:creationId xmlns:a16="http://schemas.microsoft.com/office/drawing/2014/main" id="{00FAECD5-8941-85BA-A94C-D018944E289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8">
              <a:extLst>
                <a:ext uri="{FF2B5EF4-FFF2-40B4-BE49-F238E27FC236}">
                  <a16:creationId xmlns:a16="http://schemas.microsoft.com/office/drawing/2014/main" id="{4A960774-0D29-B57D-D809-C7042A4CF2CE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19">
              <a:extLst>
                <a:ext uri="{FF2B5EF4-FFF2-40B4-BE49-F238E27FC236}">
                  <a16:creationId xmlns:a16="http://schemas.microsoft.com/office/drawing/2014/main" id="{52120144-3A0B-534D-5046-143C2214C6CB}"/>
                </a:ext>
              </a:extLst>
            </p:cNvPr>
            <p:cNvSpPr>
              <a:spLocks/>
            </p:cNvSpPr>
            <p:nvPr/>
          </p:nvSpPr>
          <p:spPr bwMode="gray">
            <a:xfrm>
              <a:off x="2065" y="362"/>
              <a:ext cx="98" cy="227"/>
            </a:xfrm>
            <a:custGeom>
              <a:avLst/>
              <a:gdLst>
                <a:gd name="T0" fmla="*/ 51 w 100"/>
                <a:gd name="T1" fmla="*/ 175 h 228"/>
                <a:gd name="T2" fmla="*/ 58 w 100"/>
                <a:gd name="T3" fmla="*/ 175 h 228"/>
                <a:gd name="T4" fmla="*/ 73 w 100"/>
                <a:gd name="T5" fmla="*/ 168 h 228"/>
                <a:gd name="T6" fmla="*/ 84 w 100"/>
                <a:gd name="T7" fmla="*/ 153 h 228"/>
                <a:gd name="T8" fmla="*/ 84 w 100"/>
                <a:gd name="T9" fmla="*/ 140 h 228"/>
                <a:gd name="T10" fmla="*/ 73 w 100"/>
                <a:gd name="T11" fmla="*/ 142 h 228"/>
                <a:gd name="T12" fmla="*/ 57 w 100"/>
                <a:gd name="T13" fmla="*/ 157 h 228"/>
                <a:gd name="T14" fmla="*/ 51 w 100"/>
                <a:gd name="T15" fmla="*/ 117 h 228"/>
                <a:gd name="T16" fmla="*/ 60 w 100"/>
                <a:gd name="T17" fmla="*/ 115 h 228"/>
                <a:gd name="T18" fmla="*/ 76 w 100"/>
                <a:gd name="T19" fmla="*/ 110 h 228"/>
                <a:gd name="T20" fmla="*/ 90 w 100"/>
                <a:gd name="T21" fmla="*/ 92 h 228"/>
                <a:gd name="T22" fmla="*/ 90 w 100"/>
                <a:gd name="T23" fmla="*/ 77 h 228"/>
                <a:gd name="T24" fmla="*/ 79 w 100"/>
                <a:gd name="T25" fmla="*/ 79 h 228"/>
                <a:gd name="T26" fmla="*/ 64 w 100"/>
                <a:gd name="T27" fmla="*/ 88 h 228"/>
                <a:gd name="T28" fmla="*/ 51 w 100"/>
                <a:gd name="T29" fmla="*/ 114 h 228"/>
                <a:gd name="T30" fmla="*/ 54 w 100"/>
                <a:gd name="T31" fmla="*/ 48 h 228"/>
                <a:gd name="T32" fmla="*/ 66 w 100"/>
                <a:gd name="T33" fmla="*/ 45 h 228"/>
                <a:gd name="T34" fmla="*/ 83 w 100"/>
                <a:gd name="T35" fmla="*/ 37 h 228"/>
                <a:gd name="T36" fmla="*/ 95 w 100"/>
                <a:gd name="T37" fmla="*/ 17 h 228"/>
                <a:gd name="T38" fmla="*/ 95 w 100"/>
                <a:gd name="T39" fmla="*/ 0 h 228"/>
                <a:gd name="T40" fmla="*/ 81 w 100"/>
                <a:gd name="T41" fmla="*/ 3 h 228"/>
                <a:gd name="T42" fmla="*/ 64 w 100"/>
                <a:gd name="T43" fmla="*/ 14 h 228"/>
                <a:gd name="T44" fmla="*/ 49 w 100"/>
                <a:gd name="T45" fmla="*/ 45 h 228"/>
                <a:gd name="T46" fmla="*/ 46 w 100"/>
                <a:gd name="T47" fmla="*/ 35 h 228"/>
                <a:gd name="T48" fmla="*/ 37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6 w 100"/>
                <a:gd name="T59" fmla="*/ 48 h 228"/>
                <a:gd name="T60" fmla="*/ 46 w 100"/>
                <a:gd name="T61" fmla="*/ 131 h 228"/>
                <a:gd name="T62" fmla="*/ 41 w 100"/>
                <a:gd name="T63" fmla="*/ 117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5 h 228"/>
                <a:gd name="T70" fmla="*/ 25 w 100"/>
                <a:gd name="T71" fmla="*/ 131 h 228"/>
                <a:gd name="T72" fmla="*/ 46 w 100"/>
                <a:gd name="T73" fmla="*/ 140 h 228"/>
                <a:gd name="T74" fmla="*/ 51 w 100"/>
                <a:gd name="T75" fmla="*/ 227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0">
              <a:extLst>
                <a:ext uri="{FF2B5EF4-FFF2-40B4-BE49-F238E27FC236}">
                  <a16:creationId xmlns:a16="http://schemas.microsoft.com/office/drawing/2014/main" id="{ECEB35C4-F488-E9CE-8CC7-FA5443DFCDFB}"/>
                </a:ext>
              </a:extLst>
            </p:cNvPr>
            <p:cNvSpPr>
              <a:spLocks/>
            </p:cNvSpPr>
            <p:nvPr/>
          </p:nvSpPr>
          <p:spPr bwMode="gray">
            <a:xfrm>
              <a:off x="2921" y="362"/>
              <a:ext cx="100" cy="227"/>
            </a:xfrm>
            <a:custGeom>
              <a:avLst/>
              <a:gdLst>
                <a:gd name="T0" fmla="*/ 53 w 100"/>
                <a:gd name="T1" fmla="*/ 175 h 228"/>
                <a:gd name="T2" fmla="*/ 60 w 100"/>
                <a:gd name="T3" fmla="*/ 175 h 228"/>
                <a:gd name="T4" fmla="*/ 74 w 100"/>
                <a:gd name="T5" fmla="*/ 168 h 228"/>
                <a:gd name="T6" fmla="*/ 87 w 100"/>
                <a:gd name="T7" fmla="*/ 153 h 228"/>
                <a:gd name="T8" fmla="*/ 87 w 100"/>
                <a:gd name="T9" fmla="*/ 140 h 228"/>
                <a:gd name="T10" fmla="*/ 74 w 100"/>
                <a:gd name="T11" fmla="*/ 142 h 228"/>
                <a:gd name="T12" fmla="*/ 60 w 100"/>
                <a:gd name="T13" fmla="*/ 157 h 228"/>
                <a:gd name="T14" fmla="*/ 53 w 100"/>
                <a:gd name="T15" fmla="*/ 117 h 228"/>
                <a:gd name="T16" fmla="*/ 61 w 100"/>
                <a:gd name="T17" fmla="*/ 115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4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1 h 228"/>
                <a:gd name="T62" fmla="*/ 42 w 100"/>
                <a:gd name="T63" fmla="*/ 117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5 h 228"/>
                <a:gd name="T70" fmla="*/ 26 w 100"/>
                <a:gd name="T71" fmla="*/ 131 h 228"/>
                <a:gd name="T72" fmla="*/ 47 w 100"/>
                <a:gd name="T73" fmla="*/ 140 h 228"/>
                <a:gd name="T74" fmla="*/ 53 w 100"/>
                <a:gd name="T75" fmla="*/ 227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1">
              <a:extLst>
                <a:ext uri="{FF2B5EF4-FFF2-40B4-BE49-F238E27FC236}">
                  <a16:creationId xmlns:a16="http://schemas.microsoft.com/office/drawing/2014/main" id="{6E48BD1E-DCED-023C-63DE-56E6150C62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73" y="186"/>
              <a:ext cx="182" cy="403"/>
            </a:xfrm>
            <a:custGeom>
              <a:avLst/>
              <a:gdLst>
                <a:gd name="T0" fmla="*/ 97 w 175"/>
                <a:gd name="T1" fmla="*/ 310 h 402"/>
                <a:gd name="T2" fmla="*/ 105 w 175"/>
                <a:gd name="T3" fmla="*/ 310 h 402"/>
                <a:gd name="T4" fmla="*/ 123 w 175"/>
                <a:gd name="T5" fmla="*/ 305 h 402"/>
                <a:gd name="T6" fmla="*/ 144 w 175"/>
                <a:gd name="T7" fmla="*/ 293 h 402"/>
                <a:gd name="T8" fmla="*/ 158 w 175"/>
                <a:gd name="T9" fmla="*/ 267 h 402"/>
                <a:gd name="T10" fmla="*/ 158 w 175"/>
                <a:gd name="T11" fmla="*/ 248 h 402"/>
                <a:gd name="T12" fmla="*/ 144 w 175"/>
                <a:gd name="T13" fmla="*/ 251 h 402"/>
                <a:gd name="T14" fmla="*/ 125 w 175"/>
                <a:gd name="T15" fmla="*/ 260 h 402"/>
                <a:gd name="T16" fmla="*/ 103 w 175"/>
                <a:gd name="T17" fmla="*/ 286 h 402"/>
                <a:gd name="T18" fmla="*/ 97 w 175"/>
                <a:gd name="T19" fmla="*/ 208 h 402"/>
                <a:gd name="T20" fmla="*/ 106 w 175"/>
                <a:gd name="T21" fmla="*/ 206 h 402"/>
                <a:gd name="T22" fmla="*/ 127 w 175"/>
                <a:gd name="T23" fmla="*/ 200 h 402"/>
                <a:gd name="T24" fmla="*/ 153 w 175"/>
                <a:gd name="T25" fmla="*/ 185 h 402"/>
                <a:gd name="T26" fmla="*/ 170 w 175"/>
                <a:gd name="T27" fmla="*/ 155 h 402"/>
                <a:gd name="T28" fmla="*/ 170 w 175"/>
                <a:gd name="T29" fmla="*/ 134 h 402"/>
                <a:gd name="T30" fmla="*/ 155 w 175"/>
                <a:gd name="T31" fmla="*/ 135 h 402"/>
                <a:gd name="T32" fmla="*/ 134 w 175"/>
                <a:gd name="T33" fmla="*/ 142 h 402"/>
                <a:gd name="T34" fmla="*/ 111 w 175"/>
                <a:gd name="T35" fmla="*/ 162 h 402"/>
                <a:gd name="T36" fmla="*/ 97 w 175"/>
                <a:gd name="T37" fmla="*/ 202 h 402"/>
                <a:gd name="T38" fmla="*/ 99 w 175"/>
                <a:gd name="T39" fmla="*/ 83 h 402"/>
                <a:gd name="T40" fmla="*/ 114 w 175"/>
                <a:gd name="T41" fmla="*/ 81 h 402"/>
                <a:gd name="T42" fmla="*/ 139 w 175"/>
                <a:gd name="T43" fmla="*/ 73 h 402"/>
                <a:gd name="T44" fmla="*/ 163 w 175"/>
                <a:gd name="T45" fmla="*/ 54 h 402"/>
                <a:gd name="T46" fmla="*/ 181 w 175"/>
                <a:gd name="T47" fmla="*/ 23 h 402"/>
                <a:gd name="T48" fmla="*/ 181 w 175"/>
                <a:gd name="T49" fmla="*/ 0 h 402"/>
                <a:gd name="T50" fmla="*/ 163 w 175"/>
                <a:gd name="T51" fmla="*/ 2 h 402"/>
                <a:gd name="T52" fmla="*/ 138 w 175"/>
                <a:gd name="T53" fmla="*/ 10 h 402"/>
                <a:gd name="T54" fmla="*/ 111 w 175"/>
                <a:gd name="T55" fmla="*/ 33 h 402"/>
                <a:gd name="T56" fmla="*/ 90 w 175"/>
                <a:gd name="T57" fmla="*/ 77 h 402"/>
                <a:gd name="T58" fmla="*/ 88 w 175"/>
                <a:gd name="T59" fmla="*/ 68 h 402"/>
                <a:gd name="T60" fmla="*/ 78 w 175"/>
                <a:gd name="T61" fmla="*/ 46 h 402"/>
                <a:gd name="T62" fmla="*/ 57 w 175"/>
                <a:gd name="T63" fmla="*/ 21 h 402"/>
                <a:gd name="T64" fmla="*/ 23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2 w 175"/>
                <a:gd name="T73" fmla="*/ 65 h 402"/>
                <a:gd name="T74" fmla="*/ 64 w 175"/>
                <a:gd name="T75" fmla="*/ 81 h 402"/>
                <a:gd name="T76" fmla="*/ 85 w 175"/>
                <a:gd name="T77" fmla="*/ 239 h 402"/>
                <a:gd name="T78" fmla="*/ 83 w 175"/>
                <a:gd name="T79" fmla="*/ 229 h 402"/>
                <a:gd name="T80" fmla="*/ 75 w 175"/>
                <a:gd name="T81" fmla="*/ 208 h 402"/>
                <a:gd name="T82" fmla="*/ 57 w 175"/>
                <a:gd name="T83" fmla="*/ 185 h 402"/>
                <a:gd name="T84" fmla="*/ 22 w 175"/>
                <a:gd name="T85" fmla="*/ 176 h 402"/>
                <a:gd name="T86" fmla="*/ 23 w 175"/>
                <a:gd name="T87" fmla="*/ 185 h 402"/>
                <a:gd name="T88" fmla="*/ 29 w 175"/>
                <a:gd name="T89" fmla="*/ 206 h 402"/>
                <a:gd name="T90" fmla="*/ 43 w 175"/>
                <a:gd name="T91" fmla="*/ 231 h 402"/>
                <a:gd name="T92" fmla="*/ 69 w 175"/>
                <a:gd name="T93" fmla="*/ 247 h 402"/>
                <a:gd name="T94" fmla="*/ 85 w 175"/>
                <a:gd name="T95" fmla="*/ 403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2">
              <a:extLst>
                <a:ext uri="{FF2B5EF4-FFF2-40B4-BE49-F238E27FC236}">
                  <a16:creationId xmlns:a16="http://schemas.microsoft.com/office/drawing/2014/main" id="{7F6A04B7-2DBB-19D5-EAD6-4DBE2E8B741A}"/>
                </a:ext>
              </a:extLst>
            </p:cNvPr>
            <p:cNvSpPr>
              <a:spLocks/>
            </p:cNvSpPr>
            <p:nvPr/>
          </p:nvSpPr>
          <p:spPr bwMode="gray">
            <a:xfrm>
              <a:off x="2161" y="215"/>
              <a:ext cx="98" cy="374"/>
            </a:xfrm>
            <a:custGeom>
              <a:avLst/>
              <a:gdLst>
                <a:gd name="T0" fmla="*/ 53 w 97"/>
                <a:gd name="T1" fmla="*/ 238 h 373"/>
                <a:gd name="T2" fmla="*/ 60 w 97"/>
                <a:gd name="T3" fmla="*/ 238 h 373"/>
                <a:gd name="T4" fmla="*/ 75 w 97"/>
                <a:gd name="T5" fmla="*/ 233 h 373"/>
                <a:gd name="T6" fmla="*/ 91 w 97"/>
                <a:gd name="T7" fmla="*/ 219 h 373"/>
                <a:gd name="T8" fmla="*/ 98 w 97"/>
                <a:gd name="T9" fmla="*/ 194 h 373"/>
                <a:gd name="T10" fmla="*/ 90 w 97"/>
                <a:gd name="T11" fmla="*/ 194 h 373"/>
                <a:gd name="T12" fmla="*/ 72 w 97"/>
                <a:gd name="T13" fmla="*/ 198 h 373"/>
                <a:gd name="T14" fmla="*/ 57 w 97"/>
                <a:gd name="T15" fmla="*/ 216 h 373"/>
                <a:gd name="T16" fmla="*/ 53 w 97"/>
                <a:gd name="T17" fmla="*/ 147 h 373"/>
                <a:gd name="T18" fmla="*/ 60 w 97"/>
                <a:gd name="T19" fmla="*/ 147 h 373"/>
                <a:gd name="T20" fmla="*/ 75 w 97"/>
                <a:gd name="T21" fmla="*/ 141 h 373"/>
                <a:gd name="T22" fmla="*/ 91 w 97"/>
                <a:gd name="T23" fmla="*/ 128 h 373"/>
                <a:gd name="T24" fmla="*/ 98 w 97"/>
                <a:gd name="T25" fmla="*/ 102 h 373"/>
                <a:gd name="T26" fmla="*/ 90 w 97"/>
                <a:gd name="T27" fmla="*/ 102 h 373"/>
                <a:gd name="T28" fmla="*/ 72 w 97"/>
                <a:gd name="T29" fmla="*/ 109 h 373"/>
                <a:gd name="T30" fmla="*/ 57 w 97"/>
                <a:gd name="T31" fmla="*/ 126 h 373"/>
                <a:gd name="T32" fmla="*/ 53 w 97"/>
                <a:gd name="T33" fmla="*/ 46 h 373"/>
                <a:gd name="T34" fmla="*/ 52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8 h 373"/>
                <a:gd name="T68" fmla="*/ 43 w 97"/>
                <a:gd name="T69" fmla="*/ 196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8 h 373"/>
                <a:gd name="T78" fmla="*/ 29 w 97"/>
                <a:gd name="T79" fmla="*/ 212 h 373"/>
                <a:gd name="T80" fmla="*/ 45 w 97"/>
                <a:gd name="T81" fmla="*/ 374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3">
              <a:extLst>
                <a:ext uri="{FF2B5EF4-FFF2-40B4-BE49-F238E27FC236}">
                  <a16:creationId xmlns:a16="http://schemas.microsoft.com/office/drawing/2014/main" id="{9F73A5BA-BBAD-5AF3-9D9A-16FE435844FB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8" y="215"/>
              <a:ext cx="97" cy="374"/>
            </a:xfrm>
            <a:custGeom>
              <a:avLst/>
              <a:gdLst>
                <a:gd name="T0" fmla="*/ 51 w 97"/>
                <a:gd name="T1" fmla="*/ 238 h 373"/>
                <a:gd name="T2" fmla="*/ 60 w 97"/>
                <a:gd name="T3" fmla="*/ 238 h 373"/>
                <a:gd name="T4" fmla="*/ 74 w 97"/>
                <a:gd name="T5" fmla="*/ 233 h 373"/>
                <a:gd name="T6" fmla="*/ 91 w 97"/>
                <a:gd name="T7" fmla="*/ 219 h 373"/>
                <a:gd name="T8" fmla="*/ 97 w 97"/>
                <a:gd name="T9" fmla="*/ 194 h 373"/>
                <a:gd name="T10" fmla="*/ 89 w 97"/>
                <a:gd name="T11" fmla="*/ 194 h 373"/>
                <a:gd name="T12" fmla="*/ 72 w 97"/>
                <a:gd name="T13" fmla="*/ 198 h 373"/>
                <a:gd name="T14" fmla="*/ 55 w 97"/>
                <a:gd name="T15" fmla="*/ 216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8 h 373"/>
                <a:gd name="T68" fmla="*/ 43 w 97"/>
                <a:gd name="T69" fmla="*/ 196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8 h 373"/>
                <a:gd name="T78" fmla="*/ 30 w 97"/>
                <a:gd name="T79" fmla="*/ 212 h 373"/>
                <a:gd name="T80" fmla="*/ 46 w 97"/>
                <a:gd name="T81" fmla="*/ 374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Freeform 25">
            <a:extLst>
              <a:ext uri="{FF2B5EF4-FFF2-40B4-BE49-F238E27FC236}">
                <a16:creationId xmlns:a16="http://schemas.microsoft.com/office/drawing/2014/main" id="{F85E4514-26CC-4AF4-5CB3-75FDF138E25F}"/>
              </a:ext>
            </a:extLst>
          </p:cNvPr>
          <p:cNvSpPr>
            <a:spLocks/>
          </p:cNvSpPr>
          <p:nvPr/>
        </p:nvSpPr>
        <p:spPr bwMode="gray">
          <a:xfrm>
            <a:off x="95250" y="4835525"/>
            <a:ext cx="8970963" cy="234950"/>
          </a:xfrm>
          <a:custGeom>
            <a:avLst/>
            <a:gdLst>
              <a:gd name="T0" fmla="*/ 6350 w 5651"/>
              <a:gd name="T1" fmla="*/ 234950 h 198"/>
              <a:gd name="T2" fmla="*/ 8970963 w 5651"/>
              <a:gd name="T3" fmla="*/ 234950 h 198"/>
              <a:gd name="T4" fmla="*/ 8963025 w 5651"/>
              <a:gd name="T5" fmla="*/ 111542 h 198"/>
              <a:gd name="T6" fmla="*/ 2366963 w 5651"/>
              <a:gd name="T7" fmla="*/ 111542 h 198"/>
              <a:gd name="T8" fmla="*/ 2132013 w 5651"/>
              <a:gd name="T9" fmla="*/ 2373 h 198"/>
              <a:gd name="T10" fmla="*/ 0 w 5651"/>
              <a:gd name="T11" fmla="*/ 0 h 198"/>
              <a:gd name="T12" fmla="*/ 6350 w 5651"/>
              <a:gd name="T13" fmla="*/ 234950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26">
            <a:extLst>
              <a:ext uri="{FF2B5EF4-FFF2-40B4-BE49-F238E27FC236}">
                <a16:creationId xmlns:a16="http://schemas.microsoft.com/office/drawing/2014/main" id="{96AFF5AF-50ED-F7D9-DC82-0C95B1C44D3E}"/>
              </a:ext>
            </a:extLst>
          </p:cNvPr>
          <p:cNvSpPr>
            <a:spLocks/>
          </p:cNvSpPr>
          <p:nvPr/>
        </p:nvSpPr>
        <p:spPr bwMode="gray">
          <a:xfrm>
            <a:off x="95250" y="4868863"/>
            <a:ext cx="8975725" cy="209550"/>
          </a:xfrm>
          <a:custGeom>
            <a:avLst/>
            <a:gdLst>
              <a:gd name="T0" fmla="*/ 0 w 5650"/>
              <a:gd name="T1" fmla="*/ 209550 h 176"/>
              <a:gd name="T2" fmla="*/ 8975725 w 5650"/>
              <a:gd name="T3" fmla="*/ 201216 h 176"/>
              <a:gd name="T4" fmla="*/ 8969371 w 5650"/>
              <a:gd name="T5" fmla="*/ 113109 h 176"/>
              <a:gd name="T6" fmla="*/ 2347986 w 5650"/>
              <a:gd name="T7" fmla="*/ 113109 h 176"/>
              <a:gd name="T8" fmla="*/ 2092218 w 5650"/>
              <a:gd name="T9" fmla="*/ 3572 h 176"/>
              <a:gd name="T10" fmla="*/ 0 w 5650"/>
              <a:gd name="T11" fmla="*/ 0 h 176"/>
              <a:gd name="T12" fmla="*/ 0 w 5650"/>
              <a:gd name="T13" fmla="*/ 209550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27" descr="Dark upward diagonal">
            <a:extLst>
              <a:ext uri="{FF2B5EF4-FFF2-40B4-BE49-F238E27FC236}">
                <a16:creationId xmlns:a16="http://schemas.microsoft.com/office/drawing/2014/main" id="{F4C09AEC-4914-8929-487E-0AE2658CC766}"/>
              </a:ext>
            </a:extLst>
          </p:cNvPr>
          <p:cNvSpPr>
            <a:spLocks/>
          </p:cNvSpPr>
          <p:nvPr/>
        </p:nvSpPr>
        <p:spPr bwMode="gray">
          <a:xfrm>
            <a:off x="92075" y="74613"/>
            <a:ext cx="8956675" cy="133350"/>
          </a:xfrm>
          <a:custGeom>
            <a:avLst/>
            <a:gdLst>
              <a:gd name="T0" fmla="*/ 0 w 5639"/>
              <a:gd name="T1" fmla="*/ 0 h 113"/>
              <a:gd name="T2" fmla="*/ 8866139 w 5639"/>
              <a:gd name="T3" fmla="*/ 0 h 113"/>
              <a:gd name="T4" fmla="*/ 8956675 w 5639"/>
              <a:gd name="T5" fmla="*/ 53104 h 113"/>
              <a:gd name="T6" fmla="*/ 8951910 w 5639"/>
              <a:gd name="T7" fmla="*/ 133350 h 113"/>
              <a:gd name="T8" fmla="*/ 0 w 5639"/>
              <a:gd name="T9" fmla="*/ 133350 h 113"/>
              <a:gd name="T10" fmla="*/ 0 w 5639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Freeform 28">
            <a:extLst>
              <a:ext uri="{FF2B5EF4-FFF2-40B4-BE49-F238E27FC236}">
                <a16:creationId xmlns:a16="http://schemas.microsoft.com/office/drawing/2014/main" id="{2049A45F-4834-F51A-AE51-A828A884D0B7}"/>
              </a:ext>
            </a:extLst>
          </p:cNvPr>
          <p:cNvSpPr>
            <a:spLocks/>
          </p:cNvSpPr>
          <p:nvPr/>
        </p:nvSpPr>
        <p:spPr bwMode="gray">
          <a:xfrm>
            <a:off x="92075" y="231775"/>
            <a:ext cx="8955088" cy="703263"/>
          </a:xfrm>
          <a:custGeom>
            <a:avLst/>
            <a:gdLst>
              <a:gd name="T0" fmla="*/ 8955088 w 5446"/>
              <a:gd name="T1" fmla="*/ 0 h 531"/>
              <a:gd name="T2" fmla="*/ 0 w 5446"/>
              <a:gd name="T3" fmla="*/ 0 h 531"/>
              <a:gd name="T4" fmla="*/ 3289 w 5446"/>
              <a:gd name="T5" fmla="*/ 622474 h 531"/>
              <a:gd name="T6" fmla="*/ 6705628 w 5446"/>
              <a:gd name="T7" fmla="*/ 627771 h 531"/>
              <a:gd name="T8" fmla="*/ 6870062 w 5446"/>
              <a:gd name="T9" fmla="*/ 697965 h 531"/>
              <a:gd name="T10" fmla="*/ 8955088 w 5446"/>
              <a:gd name="T11" fmla="*/ 703263 h 531"/>
              <a:gd name="T12" fmla="*/ 8955088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3" name="Freeform 29">
            <a:extLst>
              <a:ext uri="{FF2B5EF4-FFF2-40B4-BE49-F238E27FC236}">
                <a16:creationId xmlns:a16="http://schemas.microsoft.com/office/drawing/2014/main" id="{4FCA7087-1DFE-0ACC-35CA-B2C86439869F}"/>
              </a:ext>
            </a:extLst>
          </p:cNvPr>
          <p:cNvSpPr>
            <a:spLocks/>
          </p:cNvSpPr>
          <p:nvPr/>
        </p:nvSpPr>
        <p:spPr bwMode="gray">
          <a:xfrm>
            <a:off x="92075" y="230188"/>
            <a:ext cx="8955088" cy="62706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32" name="Rectangle 32">
            <a:extLst>
              <a:ext uri="{FF2B5EF4-FFF2-40B4-BE49-F238E27FC236}">
                <a16:creationId xmlns:a16="http://schemas.microsoft.com/office/drawing/2014/main" id="{3B4E2152-247F-9B03-225C-D01EDAEFBA26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95250" y="5041900"/>
            <a:ext cx="8977313" cy="42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63C24CA7-B52E-58FC-6A4F-6BCDB79D63DF}"/>
              </a:ext>
            </a:extLst>
          </p:cNvPr>
          <p:cNvSpPr>
            <a:spLocks/>
          </p:cNvSpPr>
          <p:nvPr/>
        </p:nvSpPr>
        <p:spPr bwMode="gray">
          <a:xfrm>
            <a:off x="6896100" y="785813"/>
            <a:ext cx="2155825" cy="39687"/>
          </a:xfrm>
          <a:custGeom>
            <a:avLst/>
            <a:gdLst>
              <a:gd name="T0" fmla="*/ 0 w 1358"/>
              <a:gd name="T1" fmla="*/ 2405 h 33"/>
              <a:gd name="T2" fmla="*/ 2155825 w 1358"/>
              <a:gd name="T3" fmla="*/ 0 h 33"/>
              <a:gd name="T4" fmla="*/ 2152650 w 1358"/>
              <a:gd name="T5" fmla="*/ 38484 h 33"/>
              <a:gd name="T6" fmla="*/ 95250 w 1358"/>
              <a:gd name="T7" fmla="*/ 39687 h 33"/>
              <a:gd name="T8" fmla="*/ 0 w 1358"/>
              <a:gd name="T9" fmla="*/ 2405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9D6CDD56-853A-BF66-1B26-D540F085A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79388"/>
            <a:ext cx="6477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5" name="Rectangle 3">
            <a:extLst>
              <a:ext uri="{FF2B5EF4-FFF2-40B4-BE49-F238E27FC236}">
                <a16:creationId xmlns:a16="http://schemas.microsoft.com/office/drawing/2014/main" id="{9F92EAD9-84FE-1689-44AA-CE7B2A6FD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079500"/>
            <a:ext cx="82296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52CCBF-95CD-D265-8684-13C1CB276C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4733925"/>
            <a:ext cx="171291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3320D4-1579-1AD2-90B9-2A31C3DC5D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4741863"/>
            <a:ext cx="2311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327F1C-C6B5-0DE5-8B3A-1A525F538B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4741863"/>
            <a:ext cx="1616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A23501C-34AF-4BB5-BC2B-E126B2497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41" name="Picture 80">
            <a:extLst>
              <a:ext uri="{FF2B5EF4-FFF2-40B4-BE49-F238E27FC236}">
                <a16:creationId xmlns:a16="http://schemas.microsoft.com/office/drawing/2014/main" id="{E604DB21-A625-B8FE-D6A1-93D831C3AB3E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1138"/>
            <a:ext cx="9144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80" r:id="rId2"/>
    <p:sldLayoutId id="2147483846" r:id="rId3"/>
    <p:sldLayoutId id="2147483845" r:id="rId4"/>
    <p:sldLayoutId id="2147483844" r:id="rId5"/>
    <p:sldLayoutId id="2147483843" r:id="rId6"/>
    <p:sldLayoutId id="2147483842" r:id="rId7"/>
    <p:sldLayoutId id="2147483841" r:id="rId8"/>
    <p:sldLayoutId id="2147483840" r:id="rId9"/>
    <p:sldLayoutId id="2147483839" r:id="rId10"/>
    <p:sldLayoutId id="2147483838" r:id="rId11"/>
    <p:sldLayoutId id="2147483837" r:id="rId12"/>
    <p:sldLayoutId id="2147483836" r:id="rId13"/>
    <p:sldLayoutId id="2147483835" r:id="rId14"/>
    <p:sldLayoutId id="2147483834" r:id="rId15"/>
    <p:sldLayoutId id="2147483832" r:id="rId16"/>
    <p:sldLayoutId id="2147483831" r:id="rId17"/>
    <p:sldLayoutId id="2147483830" r:id="rId18"/>
    <p:sldLayoutId id="2147483829" r:id="rId19"/>
    <p:sldLayoutId id="2147483828" r:id="rId20"/>
    <p:sldLayoutId id="2147483827" r:id="rId21"/>
    <p:sldLayoutId id="2147483826" r:id="rId22"/>
    <p:sldLayoutId id="2147483825" r:id="rId23"/>
    <p:sldLayoutId id="2147483824" r:id="rId24"/>
    <p:sldLayoutId id="2147483823" r:id="rId25"/>
    <p:sldLayoutId id="2147483822" r:id="rId26"/>
    <p:sldLayoutId id="2147483821" r:id="rId27"/>
    <p:sldLayoutId id="2147483820" r:id="rId28"/>
    <p:sldLayoutId id="2147483819" r:id="rId29"/>
    <p:sldLayoutId id="2147483818" r:id="rId30"/>
    <p:sldLayoutId id="2147483817" r:id="rId31"/>
    <p:sldLayoutId id="2147483816" r:id="rId32"/>
    <p:sldLayoutId id="2147483815" r:id="rId33"/>
    <p:sldLayoutId id="2147483814" r:id="rId34"/>
    <p:sldLayoutId id="2147483813" r:id="rId35"/>
    <p:sldLayoutId id="2147483812" r:id="rId36"/>
    <p:sldLayoutId id="2147483811" r:id="rId37"/>
    <p:sldLayoutId id="2147483810" r:id="rId38"/>
    <p:sldLayoutId id="2147483809" r:id="rId39"/>
    <p:sldLayoutId id="2147483808" r:id="rId40"/>
    <p:sldLayoutId id="2147483807" r:id="rId41"/>
    <p:sldLayoutId id="2147483806" r:id="rId42"/>
    <p:sldLayoutId id="2147483805" r:id="rId43"/>
    <p:sldLayoutId id="2147483804" r:id="rId44"/>
    <p:sldLayoutId id="2147483803" r:id="rId45"/>
    <p:sldLayoutId id="2147483802" r:id="rId46"/>
    <p:sldLayoutId id="2147483801" r:id="rId47"/>
    <p:sldLayoutId id="2147483799" r:id="rId48"/>
    <p:sldLayoutId id="2147483798" r:id="rId49"/>
    <p:sldLayoutId id="2147483797" r:id="rId50"/>
    <p:sldLayoutId id="2147483796" r:id="rId51"/>
    <p:sldLayoutId id="2147483795" r:id="rId52"/>
    <p:sldLayoutId id="2147483794" r:id="rId53"/>
    <p:sldLayoutId id="2147483793" r:id="rId54"/>
    <p:sldLayoutId id="2147483792" r:id="rId55"/>
    <p:sldLayoutId id="2147483781" r:id="rId56"/>
    <p:sldLayoutId id="2147483800" r:id="rId57"/>
    <p:sldLayoutId id="2147483782" r:id="rId58"/>
    <p:sldLayoutId id="2147483783" r:id="rId59"/>
    <p:sldLayoutId id="2147483784" r:id="rId60"/>
    <p:sldLayoutId id="2147483785" r:id="rId61"/>
    <p:sldLayoutId id="2147483833" r:id="rId62"/>
    <p:sldLayoutId id="2147483786" r:id="rId63"/>
    <p:sldLayoutId id="2147483787" r:id="rId64"/>
    <p:sldLayoutId id="2147483788" r:id="rId65"/>
    <p:sldLayoutId id="2147483789" r:id="rId66"/>
    <p:sldLayoutId id="2147483790" r:id="rId6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T&#7841;o%20B&#7843;ng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T&#7841;o%20B&#7843;ng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3.jpeg"/><Relationship Id="rId7" Type="http://schemas.openxmlformats.org/officeDocument/2006/relationships/slide" Target="slide3.xml"/><Relationship Id="rId12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7.xml"/><Relationship Id="rId5" Type="http://schemas.openxmlformats.org/officeDocument/2006/relationships/image" Target="../media/image15.jpeg"/><Relationship Id="rId10" Type="http://schemas.openxmlformats.org/officeDocument/2006/relationships/image" Target="../media/image16.png"/><Relationship Id="rId4" Type="http://schemas.openxmlformats.org/officeDocument/2006/relationships/image" Target="../media/image14.jpeg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T&#7841;o%20B&#7843;ng.doc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T&#7841;o%20B&#7843;ng.doc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quizizz.com/admin/quiz/62052b03b614a8001d8a19ab?source=quiz_shar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Program%20Files\Inknoe%20ClassPoint\Images\multiple_choice_without%20result_default.pn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file:///C:\Program%20Files\Inknoe%20ClassPoint\Images\multiple_choice_without%20result_default.png" TargetMode="Externa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Program%20Files\Inknoe%20ClassPoint\Images\multiple_choice_without%20result_default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file:///C:\Program%20Files\Inknoe%20ClassPoint\Images\multiple_choice_without%20result_default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file:///C:\Program%20Files\Inknoe%20ClassPoint\Images\multiple_choice_without%20result_default.png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file:///C:\Program%20Files\Inknoe%20ClassPoint\Images\multiple_choice_without%20result_default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EAE0222-5255-6EBA-67E3-11ED680DF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250"/>
            <a:ext cx="7696200" cy="652463"/>
          </a:xfrm>
        </p:spPr>
        <p:txBody>
          <a:bodyPr/>
          <a:lstStyle/>
          <a:p>
            <a:pPr algn="ctr" eaLnBrk="1" hangingPunct="1"/>
            <a:endParaRPr lang="en-US" altLang="en-US"/>
          </a:p>
        </p:txBody>
      </p:sp>
      <p:sp>
        <p:nvSpPr>
          <p:cNvPr id="16" name="Rectangle 61">
            <a:extLst>
              <a:ext uri="{FF2B5EF4-FFF2-40B4-BE49-F238E27FC236}">
                <a16:creationId xmlns:a16="http://schemas.microsoft.com/office/drawing/2014/main" id="{7597C5AE-B6EB-7BD2-169B-255E9E3D8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306069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0A8B5C-59BE-378A-E6D9-69CFE4AA4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65" y="2514375"/>
            <a:ext cx="6642870" cy="2329637"/>
          </a:xfrm>
          <a:prstGeom prst="rect">
            <a:avLst/>
          </a:prstGeom>
        </p:spPr>
      </p:pic>
      <p:pic>
        <p:nvPicPr>
          <p:cNvPr id="19" name="khởi động">
            <a:hlinkClick r:id="" action="ppaction://media"/>
            <a:extLst>
              <a:ext uri="{FF2B5EF4-FFF2-40B4-BE49-F238E27FC236}">
                <a16:creationId xmlns:a16="http://schemas.microsoft.com/office/drawing/2014/main" id="{93D9FCE8-1E53-F0E1-2213-F49FBB2525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4213" y="3595260"/>
            <a:ext cx="609600" cy="609600"/>
          </a:xfrm>
          <a:prstGeom prst="rect">
            <a:avLst/>
          </a:prstGeom>
        </p:spPr>
      </p:pic>
      <p:sp>
        <p:nvSpPr>
          <p:cNvPr id="20" name="WordArt 13">
            <a:extLst>
              <a:ext uri="{FF2B5EF4-FFF2-40B4-BE49-F238E27FC236}">
                <a16:creationId xmlns:a16="http://schemas.microsoft.com/office/drawing/2014/main" id="{F12A5B0C-C877-2DFA-A4D2-D7F2DF6529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54362" y="944066"/>
            <a:ext cx="7086600" cy="15741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5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“</a:t>
            </a:r>
            <a:r>
              <a:rPr lang="en-US" sz="3600" kern="1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Khởi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 </a:t>
            </a:r>
            <a:r>
              <a:rPr lang="en-US" sz="3600" kern="1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động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</a:rPr>
              <a:t>”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9" presetClass="entr" presetSubtype="1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17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 animBg="1"/>
      <p:bldP spid="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6528764-58E7-F3D2-3673-2DED360AE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9388"/>
            <a:ext cx="7696200" cy="650875"/>
          </a:xfrm>
        </p:spPr>
        <p:txBody>
          <a:bodyPr/>
          <a:lstStyle/>
          <a:p>
            <a:pPr algn="ctr" eaLnBrk="1" hangingPunct="1"/>
            <a:endParaRPr lang="en-US" altLang="en-US" sz="40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8C916-3BF3-60E8-73DF-9A9C899561AE}"/>
              </a:ext>
            </a:extLst>
          </p:cNvPr>
          <p:cNvGrpSpPr/>
          <p:nvPr/>
        </p:nvGrpSpPr>
        <p:grpSpPr>
          <a:xfrm>
            <a:off x="-2743200" y="921167"/>
            <a:ext cx="11658600" cy="4064000"/>
            <a:chOff x="-2743200" y="921167"/>
            <a:chExt cx="11658600" cy="4064000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39DC73A1-853E-BDCE-7557-31709B94FD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58895685"/>
                </p:ext>
              </p:extLst>
            </p:nvPr>
          </p:nvGraphicFramePr>
          <p:xfrm>
            <a:off x="-2743200" y="921167"/>
            <a:ext cx="116586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AE6F87-CB16-1DB7-D241-0C08CB9794CB}"/>
                </a:ext>
              </a:extLst>
            </p:cNvPr>
            <p:cNvSpPr txBox="1"/>
            <p:nvPr/>
          </p:nvSpPr>
          <p:spPr>
            <a:xfrm>
              <a:off x="2438400" y="1421309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371067-C1B0-6DE2-5A23-0FE16A058806}"/>
                </a:ext>
              </a:extLst>
            </p:cNvPr>
            <p:cNvSpPr txBox="1"/>
            <p:nvPr/>
          </p:nvSpPr>
          <p:spPr>
            <a:xfrm>
              <a:off x="2819400" y="25717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FA24BE-9DD4-1A7F-C297-41F2F9F5051C}"/>
                </a:ext>
              </a:extLst>
            </p:cNvPr>
            <p:cNvSpPr txBox="1"/>
            <p:nvPr/>
          </p:nvSpPr>
          <p:spPr>
            <a:xfrm>
              <a:off x="2438400" y="3805128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375DA-CF17-37C6-5E13-8787FB74B1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7" b="91525" l="10000" r="91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30023" r="15871" b="7556"/>
          <a:stretch/>
        </p:blipFill>
        <p:spPr>
          <a:xfrm>
            <a:off x="457200" y="1509366"/>
            <a:ext cx="1981200" cy="1976784"/>
          </a:xfrm>
          <a:prstGeom prst="rect">
            <a:avLst/>
          </a:prstGeom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id="{8B395D2A-E644-8285-8C92-B91320563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885950"/>
            <a:ext cx="4267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THẢO</a:t>
            </a:r>
            <a:r>
              <a:rPr kumimoji="0" lang="en-US" sz="2800" b="1" i="0" u="sng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LUẬN NHÓM: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A657B57F-2A4F-0485-BAF4-4AF964FB5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257175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Thực</a:t>
            </a:r>
            <a:r>
              <a:rPr kumimoji="0" lang="en-US" sz="2800" i="0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hiện tạo bảng gồm 3 cột </a:t>
            </a:r>
            <a:r>
              <a:rPr kumimoji="0" lang="en-US" sz="2800" i="0" strike="noStrike" kern="1200" cap="none" spc="0" normalizeH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2800" i="0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4 dòng.</a:t>
            </a:r>
            <a:endParaRPr kumimoji="0" lang="en-US" sz="2800" i="0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56B3194-AB34-568A-5ABE-D2D0EF3A4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286" y="311150"/>
            <a:ext cx="7309451" cy="422275"/>
          </a:xfrm>
        </p:spPr>
        <p:txBody>
          <a:bodyPr/>
          <a:lstStyle/>
          <a:p>
            <a:pPr eaLnBrk="1" hangingPunct="1"/>
            <a:r>
              <a:rPr lang="en-US" altLang="en-US" sz="2600" err="1"/>
              <a:t>Hoạt</a:t>
            </a:r>
            <a:r>
              <a:rPr lang="en-US" altLang="en-US" sz="2600"/>
              <a:t> </a:t>
            </a:r>
            <a:r>
              <a:rPr lang="en-US" altLang="en-US" sz="2600" err="1"/>
              <a:t>động</a:t>
            </a:r>
            <a:r>
              <a:rPr lang="en-US" altLang="en-US" sz="2600"/>
              <a:t> 1: </a:t>
            </a:r>
            <a:r>
              <a:rPr lang="en-US" altLang="en-US" sz="2600" err="1"/>
              <a:t>Chèn</a:t>
            </a:r>
            <a:r>
              <a:rPr lang="en-US" altLang="en-US" sz="2600"/>
              <a:t> </a:t>
            </a:r>
            <a:r>
              <a:rPr lang="en-US" altLang="en-US" sz="2600" err="1"/>
              <a:t>bảng</a:t>
            </a:r>
            <a:r>
              <a:rPr lang="en-US" altLang="en-US" sz="2600"/>
              <a:t> </a:t>
            </a:r>
            <a:r>
              <a:rPr lang="en-US" altLang="en-US" sz="2600" err="1"/>
              <a:t>vào</a:t>
            </a:r>
            <a:r>
              <a:rPr lang="en-US" altLang="en-US" sz="2600"/>
              <a:t> </a:t>
            </a:r>
            <a:r>
              <a:rPr lang="en-US" altLang="en-US" sz="2600" err="1"/>
              <a:t>trang</a:t>
            </a:r>
            <a:r>
              <a:rPr lang="en-US" altLang="en-US" sz="2600"/>
              <a:t> </a:t>
            </a:r>
            <a:r>
              <a:rPr lang="en-US" altLang="en-US" sz="2600" err="1"/>
              <a:t>soạn</a:t>
            </a:r>
            <a:r>
              <a:rPr lang="en-US" altLang="en-US" sz="2600"/>
              <a:t> </a:t>
            </a:r>
            <a:r>
              <a:rPr lang="en-US" altLang="en-US" sz="2600" err="1"/>
              <a:t>thảo</a:t>
            </a:r>
            <a:endParaRPr lang="en-US" altLang="en-US" sz="26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97F517-A910-1D08-286F-685D17ED20B7}"/>
              </a:ext>
            </a:extLst>
          </p:cNvPr>
          <p:cNvGrpSpPr/>
          <p:nvPr/>
        </p:nvGrpSpPr>
        <p:grpSpPr>
          <a:xfrm>
            <a:off x="1905000" y="1123950"/>
            <a:ext cx="4751458" cy="3318975"/>
            <a:chOff x="1905000" y="1123950"/>
            <a:chExt cx="4751458" cy="3318975"/>
          </a:xfrm>
        </p:grpSpPr>
        <p:pic>
          <p:nvPicPr>
            <p:cNvPr id="2" name="Picture 2" descr="F:\1-原创素材\1_mm1102\PPT\PPT_014\materaials\pageimg_g17.png">
              <a:hlinkClick r:id="rId2" action="ppaction://hlinkfile"/>
              <a:extLst>
                <a:ext uri="{FF2B5EF4-FFF2-40B4-BE49-F238E27FC236}">
                  <a16:creationId xmlns:a16="http://schemas.microsoft.com/office/drawing/2014/main" id="{6965CF71-DB73-1334-8A96-26C33C5CA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123950"/>
              <a:ext cx="4751458" cy="331897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32C64D5A-6888-03D3-3C13-F826E94DA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591" y="3105150"/>
              <a:ext cx="403881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CHIA SẺ</a:t>
              </a:r>
              <a:r>
                <a:rPr kumimoji="0" lang="en-US" sz="3600" i="0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KẾT QUẢ</a:t>
              </a:r>
              <a:endParaRPr kumimoji="0" lang="en-US" sz="3600" i="0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0C1318A6-04D8-7AD0-584C-B0A7F345C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286" y="311150"/>
            <a:ext cx="7309451" cy="422275"/>
          </a:xfrm>
        </p:spPr>
        <p:txBody>
          <a:bodyPr/>
          <a:lstStyle/>
          <a:p>
            <a:pPr eaLnBrk="1" hangingPunct="1"/>
            <a:r>
              <a:rPr lang="en-US" altLang="en-US" sz="2600" err="1"/>
              <a:t>Hoạt</a:t>
            </a:r>
            <a:r>
              <a:rPr lang="en-US" altLang="en-US" sz="2600"/>
              <a:t> </a:t>
            </a:r>
            <a:r>
              <a:rPr lang="en-US" altLang="en-US" sz="2600" err="1"/>
              <a:t>động</a:t>
            </a:r>
            <a:r>
              <a:rPr lang="en-US" altLang="en-US" sz="2600"/>
              <a:t> 1: </a:t>
            </a:r>
            <a:r>
              <a:rPr lang="en-US" altLang="en-US" sz="2600" err="1"/>
              <a:t>Chèn</a:t>
            </a:r>
            <a:r>
              <a:rPr lang="en-US" altLang="en-US" sz="2600"/>
              <a:t> </a:t>
            </a:r>
            <a:r>
              <a:rPr lang="en-US" altLang="en-US" sz="2600" err="1"/>
              <a:t>bảng</a:t>
            </a:r>
            <a:r>
              <a:rPr lang="en-US" altLang="en-US" sz="2600"/>
              <a:t> </a:t>
            </a:r>
            <a:r>
              <a:rPr lang="en-US" altLang="en-US" sz="2600" err="1"/>
              <a:t>vào</a:t>
            </a:r>
            <a:r>
              <a:rPr lang="en-US" altLang="en-US" sz="2600"/>
              <a:t> </a:t>
            </a:r>
            <a:r>
              <a:rPr lang="en-US" altLang="en-US" sz="2600" err="1"/>
              <a:t>trang</a:t>
            </a:r>
            <a:r>
              <a:rPr lang="en-US" altLang="en-US" sz="2600"/>
              <a:t> </a:t>
            </a:r>
            <a:r>
              <a:rPr lang="en-US" altLang="en-US" sz="2600" err="1"/>
              <a:t>soạn</a:t>
            </a:r>
            <a:r>
              <a:rPr lang="en-US" altLang="en-US" sz="2600"/>
              <a:t> </a:t>
            </a:r>
            <a:r>
              <a:rPr lang="en-US" altLang="en-US" sz="2600" err="1"/>
              <a:t>thảo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724830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7F900E5-2969-7072-31BE-9CA1AB274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4" t="2994" r="81181" b="59365"/>
          <a:stretch/>
        </p:blipFill>
        <p:spPr>
          <a:xfrm>
            <a:off x="241237" y="928983"/>
            <a:ext cx="2790152" cy="3868513"/>
          </a:xfrm>
          <a:prstGeom prst="rect">
            <a:avLst/>
          </a:prstGeom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E3DC14E4-EF10-6BC0-D70F-ABAE52A4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613" y="973844"/>
            <a:ext cx="335570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u="sng" noProof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u="sng" noProof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noProof="0" err="1">
                <a:solidFill>
                  <a:srgbClr val="002060"/>
                </a:solidFill>
                <a:latin typeface="Times New Roman" pitchFamily="18" charset="0"/>
              </a:rPr>
              <a:t>bước</a:t>
            </a:r>
            <a:r>
              <a:rPr lang="en-US" sz="2600" b="1" u="sng" noProof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noProof="0" err="1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2600" b="1" u="sng" noProof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noProof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2600" b="1" u="sng" noProof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kumimoji="0" lang="en-US" sz="2600" b="1" i="0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ECA370A-A324-09CE-8131-DC9A1C1D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119" y="1617078"/>
            <a:ext cx="56346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err="1">
                <a:solidFill>
                  <a:srgbClr val="002060"/>
                </a:solidFill>
                <a:latin typeface="Times New Roman" pitchFamily="18" charset="0"/>
              </a:rPr>
              <a:t>Bước</a:t>
            </a:r>
            <a:r>
              <a:rPr lang="en-US" sz="2800" u="sng">
                <a:solidFill>
                  <a:srgbClr val="002060"/>
                </a:solidFill>
                <a:latin typeface="Times New Roman" pitchFamily="18" charset="0"/>
              </a:rPr>
              <a:t> 1: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thẻ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Insert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chọn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Table.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CBC418C5-49A3-2621-3104-6A01F1070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120" y="2441879"/>
            <a:ext cx="54696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u="sng" err="1">
                <a:solidFill>
                  <a:srgbClr val="002060"/>
                </a:solidFill>
                <a:latin typeface="Times New Roman" pitchFamily="18" charset="0"/>
              </a:rPr>
              <a:t>Bước</a:t>
            </a:r>
            <a:r>
              <a:rPr lang="en-US" sz="2800" u="sng">
                <a:solidFill>
                  <a:srgbClr val="002060"/>
                </a:solidFill>
                <a:latin typeface="Times New Roman" pitchFamily="18" charset="0"/>
              </a:rPr>
              <a:t> 2: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Di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chuyển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trỏ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chuột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vùng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ô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chọn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cột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dòng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Nháy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chuột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chèn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bảng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trang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soạn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thảo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. 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C6C8A014-1BD4-E485-57E9-57DC8C5D08D3}"/>
              </a:ext>
            </a:extLst>
          </p:cNvPr>
          <p:cNvSpPr/>
          <p:nvPr/>
        </p:nvSpPr>
        <p:spPr>
          <a:xfrm>
            <a:off x="1905000" y="731056"/>
            <a:ext cx="5105401" cy="926294"/>
          </a:xfrm>
          <a:custGeom>
            <a:avLst/>
            <a:gdLst>
              <a:gd name="connsiteX0" fmla="*/ 0 w 5239265"/>
              <a:gd name="connsiteY0" fmla="*/ 416125 h 774471"/>
              <a:gd name="connsiteX1" fmla="*/ 2014151 w 5239265"/>
              <a:gd name="connsiteY1" fmla="*/ 8352 h 774471"/>
              <a:gd name="connsiteX2" fmla="*/ 5165124 w 5239265"/>
              <a:gd name="connsiteY2" fmla="*/ 749758 h 774471"/>
              <a:gd name="connsiteX3" fmla="*/ 5165124 w 5239265"/>
              <a:gd name="connsiteY3" fmla="*/ 749758 h 774471"/>
              <a:gd name="connsiteX4" fmla="*/ 5239265 w 5239265"/>
              <a:gd name="connsiteY4" fmla="*/ 774471 h 77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9265" h="774471">
                <a:moveTo>
                  <a:pt x="0" y="416125"/>
                </a:moveTo>
                <a:cubicBezTo>
                  <a:pt x="576648" y="184436"/>
                  <a:pt x="1153297" y="-47253"/>
                  <a:pt x="2014151" y="8352"/>
                </a:cubicBezTo>
                <a:cubicBezTo>
                  <a:pt x="2875005" y="63957"/>
                  <a:pt x="5165124" y="749758"/>
                  <a:pt x="5165124" y="749758"/>
                </a:cubicBezTo>
                <a:lnTo>
                  <a:pt x="5165124" y="749758"/>
                </a:lnTo>
                <a:lnTo>
                  <a:pt x="5239265" y="77447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014CB8-5CFD-22A8-B3A5-B5C32EB31A09}"/>
              </a:ext>
            </a:extLst>
          </p:cNvPr>
          <p:cNvSpPr/>
          <p:nvPr/>
        </p:nvSpPr>
        <p:spPr>
          <a:xfrm>
            <a:off x="302905" y="1414432"/>
            <a:ext cx="611496" cy="9287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83792D-8787-6A4A-BA3B-CEB711823CD1}"/>
              </a:ext>
            </a:extLst>
          </p:cNvPr>
          <p:cNvCxnSpPr>
            <a:cxnSpLocks/>
          </p:cNvCxnSpPr>
          <p:nvPr/>
        </p:nvCxnSpPr>
        <p:spPr>
          <a:xfrm flipV="1">
            <a:off x="1697271" y="2863239"/>
            <a:ext cx="1884129" cy="4865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id="{D5E68427-6404-DD05-5FCB-2424DB469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286" y="311150"/>
            <a:ext cx="7309451" cy="422275"/>
          </a:xfrm>
        </p:spPr>
        <p:txBody>
          <a:bodyPr/>
          <a:lstStyle/>
          <a:p>
            <a:pPr eaLnBrk="1" hangingPunct="1"/>
            <a:r>
              <a:rPr lang="en-US" altLang="en-US" sz="2600" err="1"/>
              <a:t>Hoạt</a:t>
            </a:r>
            <a:r>
              <a:rPr lang="en-US" altLang="en-US" sz="2600"/>
              <a:t> </a:t>
            </a:r>
            <a:r>
              <a:rPr lang="en-US" altLang="en-US" sz="2600" err="1"/>
              <a:t>động</a:t>
            </a:r>
            <a:r>
              <a:rPr lang="en-US" altLang="en-US" sz="2600"/>
              <a:t> 1: </a:t>
            </a:r>
            <a:r>
              <a:rPr lang="en-US" altLang="en-US" sz="2600" err="1"/>
              <a:t>Chèn</a:t>
            </a:r>
            <a:r>
              <a:rPr lang="en-US" altLang="en-US" sz="2600"/>
              <a:t> </a:t>
            </a:r>
            <a:r>
              <a:rPr lang="en-US" altLang="en-US" sz="2600" err="1"/>
              <a:t>bảng</a:t>
            </a:r>
            <a:r>
              <a:rPr lang="en-US" altLang="en-US" sz="2600"/>
              <a:t> </a:t>
            </a:r>
            <a:r>
              <a:rPr lang="en-US" altLang="en-US" sz="2600" err="1"/>
              <a:t>vào</a:t>
            </a:r>
            <a:r>
              <a:rPr lang="en-US" altLang="en-US" sz="2600"/>
              <a:t> </a:t>
            </a:r>
            <a:r>
              <a:rPr lang="en-US" altLang="en-US" sz="2600" err="1"/>
              <a:t>trang</a:t>
            </a:r>
            <a:r>
              <a:rPr lang="en-US" altLang="en-US" sz="2600"/>
              <a:t> </a:t>
            </a:r>
            <a:r>
              <a:rPr lang="en-US" altLang="en-US" sz="2600" err="1"/>
              <a:t>soạn</a:t>
            </a:r>
            <a:r>
              <a:rPr lang="en-US" altLang="en-US" sz="2600"/>
              <a:t> </a:t>
            </a:r>
            <a:r>
              <a:rPr lang="en-US" altLang="en-US" sz="2600" err="1"/>
              <a:t>thảo</a:t>
            </a:r>
            <a:endParaRPr lang="en-US" altLang="en-US" sz="2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B9E21-8D4D-AE37-444E-F05550224676}"/>
              </a:ext>
            </a:extLst>
          </p:cNvPr>
          <p:cNvSpPr txBox="1"/>
          <p:nvPr/>
        </p:nvSpPr>
        <p:spPr>
          <a:xfrm>
            <a:off x="3425919" y="903297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Cách 1</a:t>
            </a:r>
          </a:p>
        </p:txBody>
      </p:sp>
    </p:spTree>
    <p:extLst>
      <p:ext uri="{BB962C8B-B14F-4D97-AF65-F5344CB8AC3E}">
        <p14:creationId xmlns:p14="http://schemas.microsoft.com/office/powerpoint/2010/main" val="3641660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72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6004F-900F-20FA-281D-63E835BAD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4" t="2994" r="81181" b="59365"/>
          <a:stretch/>
        </p:blipFill>
        <p:spPr>
          <a:xfrm>
            <a:off x="220423" y="978074"/>
            <a:ext cx="2747736" cy="382681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648B59B-B697-AB50-A43B-F1CF921F39B2}"/>
              </a:ext>
            </a:extLst>
          </p:cNvPr>
          <p:cNvSpPr/>
          <p:nvPr/>
        </p:nvSpPr>
        <p:spPr>
          <a:xfrm>
            <a:off x="304800" y="2419350"/>
            <a:ext cx="1865871" cy="2819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 Table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99873E51-CB59-7D5A-1ACC-7A973DDBA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11" y="885371"/>
            <a:ext cx="8923577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di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chuyển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trỏ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chuột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vùng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ô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vuông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trang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soạn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thảo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sẽ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hiển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thị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bảng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cột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dòng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tương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itchFamily="18" charset="0"/>
              </a:rPr>
              <a:t>ứng</a:t>
            </a:r>
            <a:r>
              <a:rPr lang="en-US" sz="2800" i="1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kumimoji="0" lang="en-US" sz="2800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E0693-0BA9-0F8A-A73D-DEDDBEA972BD}"/>
              </a:ext>
            </a:extLst>
          </p:cNvPr>
          <p:cNvSpPr txBox="1"/>
          <p:nvPr/>
        </p:nvSpPr>
        <p:spPr>
          <a:xfrm>
            <a:off x="4287794" y="3591346"/>
            <a:ext cx="153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FB446D-8BCD-C588-1724-7363343852D8}"/>
              </a:ext>
            </a:extLst>
          </p:cNvPr>
          <p:cNvSpPr txBox="1"/>
          <p:nvPr/>
        </p:nvSpPr>
        <p:spPr>
          <a:xfrm>
            <a:off x="6400800" y="3563217"/>
            <a:ext cx="194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số dòng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9E4ADE-3FDB-71CB-3DD3-F968FB8F7A03}"/>
              </a:ext>
            </a:extLst>
          </p:cNvPr>
          <p:cNvCxnSpPr/>
          <p:nvPr/>
        </p:nvCxnSpPr>
        <p:spPr>
          <a:xfrm>
            <a:off x="5511112" y="3018293"/>
            <a:ext cx="308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A13E03-B270-6434-A2AB-E9EB97FA7DE6}"/>
              </a:ext>
            </a:extLst>
          </p:cNvPr>
          <p:cNvCxnSpPr/>
          <p:nvPr/>
        </p:nvCxnSpPr>
        <p:spPr>
          <a:xfrm>
            <a:off x="6091880" y="3018293"/>
            <a:ext cx="308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B79D8D-F8AB-A33B-315E-30FD0532BE66}"/>
              </a:ext>
            </a:extLst>
          </p:cNvPr>
          <p:cNvCxnSpPr/>
          <p:nvPr/>
        </p:nvCxnSpPr>
        <p:spPr>
          <a:xfrm flipH="1">
            <a:off x="5121875" y="3095196"/>
            <a:ext cx="543697" cy="481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8A0FDF-FAF9-3E98-4834-45C71DD0E0E4}"/>
              </a:ext>
            </a:extLst>
          </p:cNvPr>
          <p:cNvCxnSpPr/>
          <p:nvPr/>
        </p:nvCxnSpPr>
        <p:spPr>
          <a:xfrm>
            <a:off x="6246340" y="3095196"/>
            <a:ext cx="735226" cy="4537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A9A36B9-8E53-A809-E070-C2F3E1DAC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5" y="1839478"/>
            <a:ext cx="7604090" cy="3205381"/>
          </a:xfrm>
          <a:prstGeom prst="rect">
            <a:avLst/>
          </a:prstGeom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A8AB150F-7A21-3BE5-45F7-CECB839DD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286" y="311150"/>
            <a:ext cx="7309451" cy="422275"/>
          </a:xfrm>
        </p:spPr>
        <p:txBody>
          <a:bodyPr/>
          <a:lstStyle/>
          <a:p>
            <a:pPr eaLnBrk="1" hangingPunct="1"/>
            <a:r>
              <a:rPr lang="en-US" altLang="en-US" sz="2600" err="1"/>
              <a:t>Hoạt</a:t>
            </a:r>
            <a:r>
              <a:rPr lang="en-US" altLang="en-US" sz="2600"/>
              <a:t> </a:t>
            </a:r>
            <a:r>
              <a:rPr lang="en-US" altLang="en-US" sz="2600" err="1"/>
              <a:t>động</a:t>
            </a:r>
            <a:r>
              <a:rPr lang="en-US" altLang="en-US" sz="2600"/>
              <a:t> 1: </a:t>
            </a:r>
            <a:r>
              <a:rPr lang="en-US" altLang="en-US" sz="2600" err="1"/>
              <a:t>Chèn</a:t>
            </a:r>
            <a:r>
              <a:rPr lang="en-US" altLang="en-US" sz="2600"/>
              <a:t> </a:t>
            </a:r>
            <a:r>
              <a:rPr lang="en-US" altLang="en-US" sz="2600" err="1"/>
              <a:t>bảng</a:t>
            </a:r>
            <a:r>
              <a:rPr lang="en-US" altLang="en-US" sz="2600"/>
              <a:t> </a:t>
            </a:r>
            <a:r>
              <a:rPr lang="en-US" altLang="en-US" sz="2600" err="1"/>
              <a:t>vào</a:t>
            </a:r>
            <a:r>
              <a:rPr lang="en-US" altLang="en-US" sz="2600"/>
              <a:t> </a:t>
            </a:r>
            <a:r>
              <a:rPr lang="en-US" altLang="en-US" sz="2600" err="1"/>
              <a:t>trang</a:t>
            </a:r>
            <a:r>
              <a:rPr lang="en-US" altLang="en-US" sz="2600"/>
              <a:t> </a:t>
            </a:r>
            <a:r>
              <a:rPr lang="en-US" altLang="en-US" sz="2600" err="1"/>
              <a:t>soạn</a:t>
            </a:r>
            <a:r>
              <a:rPr lang="en-US" altLang="en-US" sz="2600"/>
              <a:t> </a:t>
            </a:r>
            <a:r>
              <a:rPr lang="en-US" altLang="en-US" sz="2600" err="1"/>
              <a:t>thảo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270202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4.93827E-7 L 0.56719 0.045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C75ECFD-F840-0566-3F8A-95DA1F08F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46" t="29217" r="43671" b="30619"/>
          <a:stretch/>
        </p:blipFill>
        <p:spPr>
          <a:xfrm>
            <a:off x="115287" y="1200150"/>
            <a:ext cx="3373903" cy="3630083"/>
          </a:xfrm>
          <a:prstGeom prst="rect">
            <a:avLst/>
          </a:prstGeom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id="{259F5938-4CA5-3563-586A-31258DEDC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933" y="1605732"/>
            <a:ext cx="25699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Ô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nhập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cột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CED582-C561-2D37-D4AA-1DF092FE4F32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230403" y="1867342"/>
            <a:ext cx="1104530" cy="2381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1">
            <a:extLst>
              <a:ext uri="{FF2B5EF4-FFF2-40B4-BE49-F238E27FC236}">
                <a16:creationId xmlns:a16="http://schemas.microsoft.com/office/drawing/2014/main" id="{CF183691-30C6-46BD-1A8A-B6C075E15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05730"/>
            <a:ext cx="28867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Ô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nhập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dòng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DF051-99F1-0D50-7E24-C5FFFCCA8098}"/>
              </a:ext>
            </a:extLst>
          </p:cNvPr>
          <p:cNvCxnSpPr>
            <a:cxnSpLocks/>
          </p:cNvCxnSpPr>
          <p:nvPr/>
        </p:nvCxnSpPr>
        <p:spPr>
          <a:xfrm>
            <a:off x="3230403" y="2419918"/>
            <a:ext cx="1112997" cy="3474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D936393D-D56C-A899-077B-9105B0FFAEB3}"/>
              </a:ext>
            </a:extLst>
          </p:cNvPr>
          <p:cNvSpPr/>
          <p:nvPr/>
        </p:nvSpPr>
        <p:spPr>
          <a:xfrm>
            <a:off x="337941" y="1912969"/>
            <a:ext cx="1637990" cy="6918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1A5714-93F0-B172-E02A-EF4397D54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51" y="1362996"/>
            <a:ext cx="7961570" cy="34776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39A1FA6-081D-38FB-C85F-4CCB3B246261}"/>
              </a:ext>
            </a:extLst>
          </p:cNvPr>
          <p:cNvSpPr/>
          <p:nvPr/>
        </p:nvSpPr>
        <p:spPr>
          <a:xfrm>
            <a:off x="1007158" y="3600899"/>
            <a:ext cx="1039695" cy="201937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6" name="Rectangle 2">
            <a:extLst>
              <a:ext uri="{FF2B5EF4-FFF2-40B4-BE49-F238E27FC236}">
                <a16:creationId xmlns:a16="http://schemas.microsoft.com/office/drawing/2014/main" id="{511D579D-24B7-6E58-44F2-446C340EC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286" y="311150"/>
            <a:ext cx="7309451" cy="422275"/>
          </a:xfrm>
        </p:spPr>
        <p:txBody>
          <a:bodyPr/>
          <a:lstStyle/>
          <a:p>
            <a:pPr eaLnBrk="1" hangingPunct="1"/>
            <a:r>
              <a:rPr lang="en-US" altLang="en-US" sz="2600" err="1"/>
              <a:t>Hoạt</a:t>
            </a:r>
            <a:r>
              <a:rPr lang="en-US" altLang="en-US" sz="2600"/>
              <a:t> </a:t>
            </a:r>
            <a:r>
              <a:rPr lang="en-US" altLang="en-US" sz="2600" err="1"/>
              <a:t>động</a:t>
            </a:r>
            <a:r>
              <a:rPr lang="en-US" altLang="en-US" sz="2600"/>
              <a:t> 1: </a:t>
            </a:r>
            <a:r>
              <a:rPr lang="en-US" altLang="en-US" sz="2600" err="1"/>
              <a:t>Chèn</a:t>
            </a:r>
            <a:r>
              <a:rPr lang="en-US" altLang="en-US" sz="2600"/>
              <a:t> </a:t>
            </a:r>
            <a:r>
              <a:rPr lang="en-US" altLang="en-US" sz="2600" err="1"/>
              <a:t>bảng</a:t>
            </a:r>
            <a:r>
              <a:rPr lang="en-US" altLang="en-US" sz="2600"/>
              <a:t> </a:t>
            </a:r>
            <a:r>
              <a:rPr lang="en-US" altLang="en-US" sz="2600" err="1"/>
              <a:t>vào</a:t>
            </a:r>
            <a:r>
              <a:rPr lang="en-US" altLang="en-US" sz="2600"/>
              <a:t> </a:t>
            </a:r>
            <a:r>
              <a:rPr lang="en-US" altLang="en-US" sz="2600" err="1"/>
              <a:t>trang</a:t>
            </a:r>
            <a:r>
              <a:rPr lang="en-US" altLang="en-US" sz="2600"/>
              <a:t> </a:t>
            </a:r>
            <a:r>
              <a:rPr lang="en-US" altLang="en-US" sz="2600" err="1"/>
              <a:t>soạn</a:t>
            </a:r>
            <a:r>
              <a:rPr lang="en-US" altLang="en-US" sz="2600"/>
              <a:t> </a:t>
            </a:r>
            <a:r>
              <a:rPr lang="en-US" altLang="en-US" sz="2600" err="1"/>
              <a:t>thảo</a:t>
            </a:r>
            <a:endParaRPr lang="en-US" altLang="en-US" sz="2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AEB77-7017-097F-24CA-9DF627408B60}"/>
              </a:ext>
            </a:extLst>
          </p:cNvPr>
          <p:cNvSpPr txBox="1"/>
          <p:nvPr/>
        </p:nvSpPr>
        <p:spPr>
          <a:xfrm>
            <a:off x="242151" y="861277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Cách 2</a:t>
            </a:r>
          </a:p>
        </p:txBody>
      </p:sp>
    </p:spTree>
    <p:extLst>
      <p:ext uri="{BB962C8B-B14F-4D97-AF65-F5344CB8AC3E}">
        <p14:creationId xmlns:p14="http://schemas.microsoft.com/office/powerpoint/2010/main" val="1301177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animBg="1"/>
      <p:bldP spid="21" grpId="0" animBg="1"/>
      <p:bldP spid="21" grpId="1" animBg="1"/>
      <p:bldP spid="21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B46A-CA6C-B870-FAA0-58822FE6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Thực</a:t>
            </a:r>
            <a:r>
              <a:rPr lang="en-US"/>
              <a:t> </a:t>
            </a:r>
            <a:r>
              <a:rPr lang="en-US" err="1"/>
              <a:t>hành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6D115-DAC3-4A73-5DB6-61E420F97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0" t="32663" r="25365" b="41729"/>
          <a:stretch/>
        </p:blipFill>
        <p:spPr>
          <a:xfrm>
            <a:off x="2032000" y="2330577"/>
            <a:ext cx="7086600" cy="2549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9E1119-C524-14A0-2ED9-6B7B64D05575}"/>
              </a:ext>
            </a:extLst>
          </p:cNvPr>
          <p:cNvSpPr txBox="1"/>
          <p:nvPr/>
        </p:nvSpPr>
        <p:spPr>
          <a:xfrm>
            <a:off x="2509724" y="1994462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图片 6" descr="E:\素材\卡通\6c15d9f7fcf645b55bbd0c997ed8f306.png6c15d9f7fcf645b55bbd0c997ed8f306">
            <a:extLst>
              <a:ext uri="{FF2B5EF4-FFF2-40B4-BE49-F238E27FC236}">
                <a16:creationId xmlns:a16="http://schemas.microsoft.com/office/drawing/2014/main" id="{40C0BD05-A19E-4FF5-F4CC-8BC1D6737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66"/>
          <a:stretch/>
        </p:blipFill>
        <p:spPr>
          <a:xfrm>
            <a:off x="-277208" y="625930"/>
            <a:ext cx="3598977" cy="1945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A7FBC9-5846-7163-39C7-34FE191BBEEE}"/>
              </a:ext>
            </a:extLst>
          </p:cNvPr>
          <p:cNvSpPr txBox="1"/>
          <p:nvPr/>
        </p:nvSpPr>
        <p:spPr>
          <a:xfrm>
            <a:off x="457200" y="1273863"/>
            <a:ext cx="263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82985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" name="Rectangle 2">
            <a:extLst>
              <a:ext uri="{FF2B5EF4-FFF2-40B4-BE49-F238E27FC236}">
                <a16:creationId xmlns:a16="http://schemas.microsoft.com/office/drawing/2014/main" id="{511D579D-24B7-6E58-44F2-446C340EC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27" y="311150"/>
            <a:ext cx="7307411" cy="422275"/>
          </a:xfrm>
        </p:spPr>
        <p:txBody>
          <a:bodyPr/>
          <a:lstStyle/>
          <a:p>
            <a:pPr eaLnBrk="1" hangingPunct="1"/>
            <a:r>
              <a:rPr lang="en-US" altLang="en-US" sz="2600" err="1"/>
              <a:t>Hoạt</a:t>
            </a:r>
            <a:r>
              <a:rPr lang="en-US" altLang="en-US" sz="2600"/>
              <a:t> </a:t>
            </a:r>
            <a:r>
              <a:rPr lang="en-US" altLang="en-US" sz="2600" err="1"/>
              <a:t>động</a:t>
            </a:r>
            <a:r>
              <a:rPr lang="en-US" altLang="en-US" sz="2600"/>
              <a:t> 2: </a:t>
            </a:r>
            <a:r>
              <a:rPr lang="en-US" altLang="en-US" sz="2600" err="1"/>
              <a:t>Trình</a:t>
            </a:r>
            <a:r>
              <a:rPr lang="en-US" altLang="en-US" sz="2600"/>
              <a:t> </a:t>
            </a:r>
            <a:r>
              <a:rPr lang="en-US" altLang="en-US" sz="2600" err="1"/>
              <a:t>bày</a:t>
            </a:r>
            <a:r>
              <a:rPr lang="en-US" altLang="en-US" sz="2600"/>
              <a:t> </a:t>
            </a:r>
            <a:r>
              <a:rPr lang="en-US" altLang="en-US" sz="2600" err="1"/>
              <a:t>bảng</a:t>
            </a:r>
            <a:endParaRPr lang="en-US" altLang="en-US" sz="2600"/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B2BC05EF-8904-0C6F-26E1-9DE39BA91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27" y="941780"/>
            <a:ext cx="888394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a.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Điều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chỉnh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rộng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cột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dòng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kumimoji="0" lang="en-US" sz="2600" b="1" i="0" u="sng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317E0-5963-D941-5076-0A5B83ED79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7" b="91525" l="10000" r="91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30023" r="15871" b="7556"/>
          <a:stretch/>
        </p:blipFill>
        <p:spPr>
          <a:xfrm>
            <a:off x="117327" y="1418519"/>
            <a:ext cx="1807654" cy="1245609"/>
          </a:xfrm>
          <a:prstGeom prst="rect">
            <a:avLst/>
          </a:prstGeom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id="{1E0DD5FF-D632-BEA8-371C-DDB6800D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938" y="1767786"/>
            <a:ext cx="35929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THẢO</a:t>
            </a:r>
            <a:r>
              <a:rPr kumimoji="0" lang="en-US" sz="2600" b="1" i="0" u="sng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LUẬN NHÓM: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A43BEDC1-8F39-D144-6031-96E70EDD4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26" y="2664128"/>
            <a:ext cx="338787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600" i="0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Thực</a:t>
            </a:r>
            <a:r>
              <a:rPr kumimoji="0" lang="en-US" sz="2600" i="0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600" i="0" strike="noStrike" kern="1200" cap="none" spc="0" normalizeH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hiện</a:t>
            </a:r>
            <a:r>
              <a:rPr kumimoji="0" lang="en-US" sz="2600" i="0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26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itchFamily="18" charset="0"/>
              </a:rPr>
              <a:t>chỉnh</a:t>
            </a:r>
            <a:r>
              <a:rPr lang="en-US" sz="26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sz="26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itchFamily="18" charset="0"/>
              </a:rPr>
              <a:t>rộng</a:t>
            </a:r>
            <a:r>
              <a:rPr lang="en-US" sz="26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60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itchFamily="18" charset="0"/>
              </a:rPr>
              <a:t>cột</a:t>
            </a:r>
            <a:r>
              <a:rPr lang="en-US" sz="260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600" err="1">
                <a:solidFill>
                  <a:srgbClr val="0000FF"/>
                </a:solidFill>
                <a:latin typeface="Times New Roman" pitchFamily="18" charset="0"/>
              </a:rPr>
              <a:t>dòng</a:t>
            </a:r>
            <a:r>
              <a:rPr lang="en-US" sz="260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kumimoji="0" lang="en-US" sz="2600" i="0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6DF15-9992-AD2B-D084-FA7560DFAF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10" t="32663" r="25365" b="41729"/>
          <a:stretch/>
        </p:blipFill>
        <p:spPr>
          <a:xfrm>
            <a:off x="3701979" y="2468584"/>
            <a:ext cx="5299294" cy="22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9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7B0F627-3B10-3A07-02D9-43032A4A5E13}"/>
              </a:ext>
            </a:extLst>
          </p:cNvPr>
          <p:cNvGrpSpPr/>
          <p:nvPr/>
        </p:nvGrpSpPr>
        <p:grpSpPr>
          <a:xfrm>
            <a:off x="1905000" y="1123950"/>
            <a:ext cx="4751458" cy="3318975"/>
            <a:chOff x="1905000" y="1123950"/>
            <a:chExt cx="4751458" cy="3318975"/>
          </a:xfrm>
        </p:grpSpPr>
        <p:pic>
          <p:nvPicPr>
            <p:cNvPr id="2" name="Picture 2" descr="F:\1-原创素材\1_mm1102\PPT\PPT_014\materaials\pageimg_g17.png">
              <a:hlinkClick r:id="rId2" action="ppaction://hlinkfile"/>
              <a:extLst>
                <a:ext uri="{FF2B5EF4-FFF2-40B4-BE49-F238E27FC236}">
                  <a16:creationId xmlns:a16="http://schemas.microsoft.com/office/drawing/2014/main" id="{6965CF71-DB73-1334-8A96-26C33C5CA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123950"/>
              <a:ext cx="4751458" cy="331897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32C64D5A-6888-03D3-3C13-F826E94DA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591" y="3105150"/>
              <a:ext cx="403881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i="0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CHIA SẺ</a:t>
              </a:r>
              <a:r>
                <a:rPr kumimoji="0" lang="en-US" sz="3600" i="0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KẾT QUẢ</a:t>
              </a:r>
              <a:endParaRPr kumimoji="0" lang="en-US" sz="3600" i="0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0C1318A6-04D8-7AD0-584C-B0A7F345C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286" y="311150"/>
            <a:ext cx="7309451" cy="422275"/>
          </a:xfrm>
        </p:spPr>
        <p:txBody>
          <a:bodyPr/>
          <a:lstStyle/>
          <a:p>
            <a:pPr eaLnBrk="1" hangingPunct="1"/>
            <a:r>
              <a:rPr lang="en-US" altLang="en-US" sz="2600" err="1"/>
              <a:t>Hoạt</a:t>
            </a:r>
            <a:r>
              <a:rPr lang="en-US" altLang="en-US" sz="2600"/>
              <a:t> </a:t>
            </a:r>
            <a:r>
              <a:rPr lang="en-US" altLang="en-US" sz="2600" err="1"/>
              <a:t>động</a:t>
            </a:r>
            <a:r>
              <a:rPr lang="en-US" altLang="en-US" sz="2600"/>
              <a:t> 2: </a:t>
            </a:r>
            <a:r>
              <a:rPr lang="en-US" altLang="en-US" sz="2600" err="1"/>
              <a:t>Trình</a:t>
            </a:r>
            <a:r>
              <a:rPr lang="en-US" altLang="en-US" sz="2600"/>
              <a:t> </a:t>
            </a:r>
            <a:r>
              <a:rPr lang="en-US" altLang="en-US" sz="2600" err="1"/>
              <a:t>bày</a:t>
            </a:r>
            <a:r>
              <a:rPr lang="en-US" altLang="en-US" sz="2600"/>
              <a:t> </a:t>
            </a:r>
            <a:r>
              <a:rPr lang="en-US" altLang="en-US" sz="2600" err="1"/>
              <a:t>bảng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991894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" name="Rectangle 2">
            <a:extLst>
              <a:ext uri="{FF2B5EF4-FFF2-40B4-BE49-F238E27FC236}">
                <a16:creationId xmlns:a16="http://schemas.microsoft.com/office/drawing/2014/main" id="{511D579D-24B7-6E58-44F2-446C340EC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27" y="311150"/>
            <a:ext cx="7307411" cy="422275"/>
          </a:xfrm>
        </p:spPr>
        <p:txBody>
          <a:bodyPr/>
          <a:lstStyle/>
          <a:p>
            <a:pPr eaLnBrk="1" hangingPunct="1"/>
            <a:r>
              <a:rPr lang="en-US" altLang="en-US" sz="2600" err="1"/>
              <a:t>Hoạt</a:t>
            </a:r>
            <a:r>
              <a:rPr lang="en-US" altLang="en-US" sz="2600"/>
              <a:t> </a:t>
            </a:r>
            <a:r>
              <a:rPr lang="en-US" altLang="en-US" sz="2600" err="1"/>
              <a:t>động</a:t>
            </a:r>
            <a:r>
              <a:rPr lang="en-US" altLang="en-US" sz="2600"/>
              <a:t> 2: </a:t>
            </a:r>
            <a:r>
              <a:rPr lang="en-US" altLang="en-US" sz="2600" err="1"/>
              <a:t>Trình</a:t>
            </a:r>
            <a:r>
              <a:rPr lang="en-US" altLang="en-US" sz="2600"/>
              <a:t> </a:t>
            </a:r>
            <a:r>
              <a:rPr lang="en-US" altLang="en-US" sz="2600" err="1"/>
              <a:t>bày</a:t>
            </a:r>
            <a:r>
              <a:rPr lang="en-US" altLang="en-US" sz="2600"/>
              <a:t> </a:t>
            </a:r>
            <a:r>
              <a:rPr lang="en-US" altLang="en-US" sz="2600" err="1"/>
              <a:t>bảng</a:t>
            </a:r>
            <a:endParaRPr lang="en-US" altLang="en-US" sz="2600"/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B2BC05EF-8904-0C6F-26E1-9DE39BA91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26" y="941780"/>
            <a:ext cx="795987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a.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Điều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chỉnh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rộng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cột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dòng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kumimoji="0" lang="en-US" sz="2600" b="1" i="0" u="sng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DB56F3B8-4BD1-6A28-0190-91498437E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33405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u="sng" noProof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u="sng" noProof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noProof="0" err="1">
                <a:solidFill>
                  <a:srgbClr val="002060"/>
                </a:solidFill>
                <a:latin typeface="Times New Roman" pitchFamily="18" charset="0"/>
              </a:rPr>
              <a:t>bước</a:t>
            </a:r>
            <a:r>
              <a:rPr lang="en-US" sz="2600" b="1" u="sng" noProof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noProof="0" err="1">
                <a:solidFill>
                  <a:srgbClr val="002060"/>
                </a:solidFill>
                <a:latin typeface="Times New Roman" pitchFamily="18" charset="0"/>
              </a:rPr>
              <a:t>thực</a:t>
            </a:r>
            <a:r>
              <a:rPr lang="en-US" sz="2600" b="1" u="sng" noProof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noProof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2600" b="1" u="sng" noProof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kumimoji="0" lang="en-US" sz="2600" b="1" i="0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A6539DE8-DC10-F1C3-F506-AE3234B6B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27" y="2038350"/>
            <a:ext cx="470326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u="sng" err="1">
                <a:solidFill>
                  <a:srgbClr val="002060"/>
                </a:solidFill>
                <a:latin typeface="Times New Roman" pitchFamily="18" charset="0"/>
              </a:rPr>
              <a:t>Bước</a:t>
            </a:r>
            <a:r>
              <a:rPr lang="en-US" sz="2600" u="sng">
                <a:solidFill>
                  <a:srgbClr val="002060"/>
                </a:solidFill>
                <a:latin typeface="Times New Roman" pitchFamily="18" charset="0"/>
              </a:rPr>
              <a:t> 1: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Di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chuyển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trỏ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chuột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vào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đoạn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thẳng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ranh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giới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giữa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cột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hoặc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dòng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, con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trỏ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chuột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chuyển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F3B0E84D-6720-1E4D-A963-4135289DE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8" y="3731121"/>
            <a:ext cx="472866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u="sng" err="1">
                <a:solidFill>
                  <a:srgbClr val="002060"/>
                </a:solidFill>
                <a:latin typeface="Times New Roman" pitchFamily="18" charset="0"/>
              </a:rPr>
              <a:t>Bước</a:t>
            </a:r>
            <a:r>
              <a:rPr lang="en-US" sz="2600" u="sng">
                <a:solidFill>
                  <a:srgbClr val="002060"/>
                </a:solidFill>
                <a:latin typeface="Times New Roman" pitchFamily="18" charset="0"/>
              </a:rPr>
              <a:t> 2: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Kéo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thả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chuột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tăng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giảm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rộng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cột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hoặc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2060"/>
                </a:solidFill>
                <a:latin typeface="Times New Roman" pitchFamily="18" charset="0"/>
              </a:rPr>
              <a:t>dòng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kumimoji="0" lang="en-US" sz="26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624B4-F037-2220-4BA6-BD7C5F923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124"/>
          <a:stretch/>
        </p:blipFill>
        <p:spPr bwMode="auto">
          <a:xfrm>
            <a:off x="2164160" y="3366766"/>
            <a:ext cx="609600" cy="25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AB2184E-433F-0EC9-F7A9-F3C3A4EFA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4" t="28906" r="39401" b="57131"/>
          <a:stretch/>
        </p:blipFill>
        <p:spPr bwMode="auto">
          <a:xfrm>
            <a:off x="5500913" y="2090256"/>
            <a:ext cx="3505200" cy="11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C008BB-4CA5-63DF-61DA-3A70884CEB13}"/>
              </a:ext>
            </a:extLst>
          </p:cNvPr>
          <p:cNvCxnSpPr>
            <a:cxnSpLocks/>
          </p:cNvCxnSpPr>
          <p:nvPr/>
        </p:nvCxnSpPr>
        <p:spPr>
          <a:xfrm flipV="1">
            <a:off x="2895600" y="2724150"/>
            <a:ext cx="4114800" cy="8713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>
            <a:extLst>
              <a:ext uri="{FF2B5EF4-FFF2-40B4-BE49-F238E27FC236}">
                <a16:creationId xmlns:a16="http://schemas.microsoft.com/office/drawing/2014/main" id="{5C38019C-AFE4-68B2-5A3C-08F081519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6" t="29343" r="40692" b="59415"/>
          <a:stretch/>
        </p:blipFill>
        <p:spPr bwMode="auto">
          <a:xfrm>
            <a:off x="5562111" y="3130939"/>
            <a:ext cx="348996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BC04D1-5B85-0621-D8AC-51B676F062AA}"/>
              </a:ext>
            </a:extLst>
          </p:cNvPr>
          <p:cNvCxnSpPr>
            <a:cxnSpLocks/>
          </p:cNvCxnSpPr>
          <p:nvPr/>
        </p:nvCxnSpPr>
        <p:spPr>
          <a:xfrm flipV="1">
            <a:off x="2819400" y="3708026"/>
            <a:ext cx="4800600" cy="5617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>
            <a:extLst>
              <a:ext uri="{FF2B5EF4-FFF2-40B4-BE49-F238E27FC236}">
                <a16:creationId xmlns:a16="http://schemas.microsoft.com/office/drawing/2014/main" id="{1DD8FE53-DB83-B05F-3B18-AA05D45D2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8906" r="40743" b="58438"/>
          <a:stretch/>
        </p:blipFill>
        <p:spPr bwMode="auto">
          <a:xfrm>
            <a:off x="5562111" y="4029510"/>
            <a:ext cx="3489961" cy="105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01A1E1-A3A2-4F6A-EC37-C9BFA8EEAD25}"/>
              </a:ext>
            </a:extLst>
          </p:cNvPr>
          <p:cNvCxnSpPr>
            <a:cxnSpLocks/>
          </p:cNvCxnSpPr>
          <p:nvPr/>
        </p:nvCxnSpPr>
        <p:spPr>
          <a:xfrm>
            <a:off x="4495800" y="4568185"/>
            <a:ext cx="1752600" cy="167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514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BF82F8-113A-75C5-884B-06E5F0118723}"/>
              </a:ext>
            </a:extLst>
          </p:cNvPr>
          <p:cNvGrpSpPr/>
          <p:nvPr/>
        </p:nvGrpSpPr>
        <p:grpSpPr>
          <a:xfrm>
            <a:off x="2044139" y="1013105"/>
            <a:ext cx="5131925" cy="3850924"/>
            <a:chOff x="914400" y="949234"/>
            <a:chExt cx="7075191" cy="50308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EA575D-8C6E-96AA-2CC7-D0DE7BAC8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949234"/>
              <a:ext cx="3541548" cy="25217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F1A344-8870-0145-A229-D041B63DE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948" y="949234"/>
              <a:ext cx="3533643" cy="252177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1AA3AD-4A8A-2027-B114-1B8139CF9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3458305"/>
              <a:ext cx="3541548" cy="25217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AFB3F6-586F-9DA2-CCF1-7541FBDC2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948" y="3458306"/>
              <a:ext cx="3533643" cy="2521771"/>
            </a:xfrm>
            <a:prstGeom prst="rect">
              <a:avLst/>
            </a:prstGeom>
          </p:spPr>
        </p:pic>
      </p:grpSp>
      <p:sp>
        <p:nvSpPr>
          <p:cNvPr id="5122" name="Rectangle 2">
            <a:extLst>
              <a:ext uri="{FF2B5EF4-FFF2-40B4-BE49-F238E27FC236}">
                <a16:creationId xmlns:a16="http://schemas.microsoft.com/office/drawing/2014/main" id="{8EAE0222-5255-6EBA-67E3-11ED680DF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250"/>
            <a:ext cx="7696200" cy="652463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Ô SỐ MAY MẮN</a:t>
            </a:r>
            <a:endParaRPr lang="en-US" altLang="en-US"/>
          </a:p>
        </p:txBody>
      </p:sp>
      <p:sp>
        <p:nvSpPr>
          <p:cNvPr id="10" name="ô 1">
            <a:hlinkClick r:id="rId6" action="ppaction://hlinksldjump"/>
            <a:extLst>
              <a:ext uri="{FF2B5EF4-FFF2-40B4-BE49-F238E27FC236}">
                <a16:creationId xmlns:a16="http://schemas.microsoft.com/office/drawing/2014/main" id="{9D5ADB98-21ED-36F0-881F-3AEAC24E209C}"/>
              </a:ext>
            </a:extLst>
          </p:cNvPr>
          <p:cNvSpPr/>
          <p:nvPr/>
        </p:nvSpPr>
        <p:spPr>
          <a:xfrm>
            <a:off x="2042900" y="1013105"/>
            <a:ext cx="2529100" cy="186643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ô 2">
            <a:hlinkClick r:id="rId7" action="ppaction://hlinksldjump"/>
            <a:extLst>
              <a:ext uri="{FF2B5EF4-FFF2-40B4-BE49-F238E27FC236}">
                <a16:creationId xmlns:a16="http://schemas.microsoft.com/office/drawing/2014/main" id="{5A873BF5-E9A3-5E7A-B68A-2FC13B9D20AB}"/>
              </a:ext>
            </a:extLst>
          </p:cNvPr>
          <p:cNvSpPr/>
          <p:nvPr/>
        </p:nvSpPr>
        <p:spPr>
          <a:xfrm>
            <a:off x="4572001" y="1012126"/>
            <a:ext cx="2601196" cy="186643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ô 3">
            <a:hlinkClick r:id="rId8" action="ppaction://hlinksldjump"/>
            <a:extLst>
              <a:ext uri="{FF2B5EF4-FFF2-40B4-BE49-F238E27FC236}">
                <a16:creationId xmlns:a16="http://schemas.microsoft.com/office/drawing/2014/main" id="{8467A885-681A-382A-BF77-18DEA4C8D959}"/>
              </a:ext>
            </a:extLst>
          </p:cNvPr>
          <p:cNvSpPr/>
          <p:nvPr/>
        </p:nvSpPr>
        <p:spPr>
          <a:xfrm>
            <a:off x="2049872" y="2868658"/>
            <a:ext cx="2522131" cy="199536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ô 4">
            <a:hlinkClick r:id="rId9" action="ppaction://hlinksldjump"/>
            <a:extLst>
              <a:ext uri="{FF2B5EF4-FFF2-40B4-BE49-F238E27FC236}">
                <a16:creationId xmlns:a16="http://schemas.microsoft.com/office/drawing/2014/main" id="{D59AE622-FF00-5CC4-D762-EA31F2F42F8B}"/>
              </a:ext>
            </a:extLst>
          </p:cNvPr>
          <p:cNvSpPr/>
          <p:nvPr/>
        </p:nvSpPr>
        <p:spPr>
          <a:xfrm>
            <a:off x="4572000" y="2879542"/>
            <a:ext cx="2601196" cy="198448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ô 1">
            <a:extLst>
              <a:ext uri="{FF2B5EF4-FFF2-40B4-BE49-F238E27FC236}">
                <a16:creationId xmlns:a16="http://schemas.microsoft.com/office/drawing/2014/main" id="{35919C84-1601-D8D8-86B1-596FB172077D}"/>
              </a:ext>
            </a:extLst>
          </p:cNvPr>
          <p:cNvSpPr/>
          <p:nvPr/>
        </p:nvSpPr>
        <p:spPr>
          <a:xfrm>
            <a:off x="3022756" y="147921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1</a:t>
            </a:r>
          </a:p>
        </p:txBody>
      </p:sp>
      <p:sp>
        <p:nvSpPr>
          <p:cNvPr id="20" name="số 2">
            <a:extLst>
              <a:ext uri="{FF2B5EF4-FFF2-40B4-BE49-F238E27FC236}">
                <a16:creationId xmlns:a16="http://schemas.microsoft.com/office/drawing/2014/main" id="{59DA04E0-CC2C-897B-5E1A-7345D8C10B38}"/>
              </a:ext>
            </a:extLst>
          </p:cNvPr>
          <p:cNvSpPr/>
          <p:nvPr/>
        </p:nvSpPr>
        <p:spPr>
          <a:xfrm>
            <a:off x="5591585" y="151660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2</a:t>
            </a:r>
            <a:endParaRPr lang="en-US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21" name="số 3">
            <a:extLst>
              <a:ext uri="{FF2B5EF4-FFF2-40B4-BE49-F238E27FC236}">
                <a16:creationId xmlns:a16="http://schemas.microsoft.com/office/drawing/2014/main" id="{C6C73CD5-AA09-BD4C-5FF8-827516536007}"/>
              </a:ext>
            </a:extLst>
          </p:cNvPr>
          <p:cNvSpPr/>
          <p:nvPr/>
        </p:nvSpPr>
        <p:spPr>
          <a:xfrm>
            <a:off x="3024904" y="343720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3</a:t>
            </a:r>
          </a:p>
        </p:txBody>
      </p:sp>
      <p:sp>
        <p:nvSpPr>
          <p:cNvPr id="22" name="số 4">
            <a:extLst>
              <a:ext uri="{FF2B5EF4-FFF2-40B4-BE49-F238E27FC236}">
                <a16:creationId xmlns:a16="http://schemas.microsoft.com/office/drawing/2014/main" id="{D2F36761-8D99-31DB-648A-B837ED67D3CE}"/>
              </a:ext>
            </a:extLst>
          </p:cNvPr>
          <p:cNvSpPr/>
          <p:nvPr/>
        </p:nvSpPr>
        <p:spPr>
          <a:xfrm>
            <a:off x="5609822" y="347306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4</a:t>
            </a:r>
            <a:endParaRPr lang="en-US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23" name="Picture 22" descr="C:\Users\Administrator\Desktop\相册png\ergbtr.png">
            <a:extLst>
              <a:ext uri="{FF2B5EF4-FFF2-40B4-BE49-F238E27FC236}">
                <a16:creationId xmlns:a16="http://schemas.microsoft.com/office/drawing/2014/main" id="{AF976255-A208-EBE0-CB02-3E7288F2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43" y="133350"/>
            <a:ext cx="874713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Users\Administrator\Desktop\相册png\ergbtr.png">
            <a:extLst>
              <a:ext uri="{FF2B5EF4-FFF2-40B4-BE49-F238E27FC236}">
                <a16:creationId xmlns:a16="http://schemas.microsoft.com/office/drawing/2014/main" id="{485AAEB3-BC6A-0BA4-BE55-44266D6F8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63" y="111124"/>
            <a:ext cx="874713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11" descr="849afb1b5637a3fcdc510ec26e38d1f0">
            <a:hlinkClick r:id="rId11" action="ppaction://hlinksldjump"/>
            <a:extLst>
              <a:ext uri="{FF2B5EF4-FFF2-40B4-BE49-F238E27FC236}">
                <a16:creationId xmlns:a16="http://schemas.microsoft.com/office/drawing/2014/main" id="{B52B0CD1-72C9-F7AC-3C6D-9CF6BA887D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9" y="3612569"/>
            <a:ext cx="1508847" cy="1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42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" name="Rectangle 2">
            <a:extLst>
              <a:ext uri="{FF2B5EF4-FFF2-40B4-BE49-F238E27FC236}">
                <a16:creationId xmlns:a16="http://schemas.microsoft.com/office/drawing/2014/main" id="{511D579D-24B7-6E58-44F2-446C340EC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27" y="311150"/>
            <a:ext cx="7307411" cy="422275"/>
          </a:xfrm>
        </p:spPr>
        <p:txBody>
          <a:bodyPr/>
          <a:lstStyle/>
          <a:p>
            <a:pPr eaLnBrk="1" hangingPunct="1"/>
            <a:r>
              <a:rPr lang="en-US" altLang="en-US" sz="2600" err="1"/>
              <a:t>Hoạt</a:t>
            </a:r>
            <a:r>
              <a:rPr lang="en-US" altLang="en-US" sz="2600"/>
              <a:t> </a:t>
            </a:r>
            <a:r>
              <a:rPr lang="en-US" altLang="en-US" sz="2600" err="1"/>
              <a:t>động</a:t>
            </a:r>
            <a:r>
              <a:rPr lang="en-US" altLang="en-US" sz="2600"/>
              <a:t> 2: </a:t>
            </a:r>
            <a:r>
              <a:rPr lang="en-US" altLang="en-US" sz="2600" err="1"/>
              <a:t>Trình</a:t>
            </a:r>
            <a:r>
              <a:rPr lang="en-US" altLang="en-US" sz="2600"/>
              <a:t> </a:t>
            </a:r>
            <a:r>
              <a:rPr lang="en-US" altLang="en-US" sz="2600" err="1"/>
              <a:t>bày</a:t>
            </a:r>
            <a:r>
              <a:rPr lang="en-US" altLang="en-US" sz="2600"/>
              <a:t> </a:t>
            </a:r>
            <a:r>
              <a:rPr lang="en-US" altLang="en-US" sz="2600" err="1"/>
              <a:t>bảng</a:t>
            </a:r>
            <a:endParaRPr lang="en-US" altLang="en-US" sz="2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1CC2A-22F1-8DE3-7D53-361467F87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68" t="40804" r="26210" b="31725"/>
          <a:stretch/>
        </p:blipFill>
        <p:spPr>
          <a:xfrm>
            <a:off x="1397763" y="2327742"/>
            <a:ext cx="7746237" cy="2440598"/>
          </a:xfrm>
          <a:prstGeom prst="rect">
            <a:avLst/>
          </a:prstGeom>
        </p:spPr>
      </p:pic>
      <p:sp>
        <p:nvSpPr>
          <p:cNvPr id="5" name="Cloud Callout 3">
            <a:extLst>
              <a:ext uri="{FF2B5EF4-FFF2-40B4-BE49-F238E27FC236}">
                <a16:creationId xmlns:a16="http://schemas.microsoft.com/office/drawing/2014/main" id="{B9D0BE4D-995E-6207-F94F-49026F285F86}"/>
              </a:ext>
            </a:extLst>
          </p:cNvPr>
          <p:cNvSpPr/>
          <p:nvPr/>
        </p:nvSpPr>
        <p:spPr>
          <a:xfrm>
            <a:off x="2667000" y="971550"/>
            <a:ext cx="5239265" cy="1248032"/>
          </a:xfrm>
          <a:prstGeom prst="cloudCallout">
            <a:avLst>
              <a:gd name="adj1" fmla="val -60941"/>
              <a:gd name="adj2" fmla="val 134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5">
            <a:extLst>
              <a:ext uri="{FF2B5EF4-FFF2-40B4-BE49-F238E27FC236}">
                <a16:creationId xmlns:a16="http://schemas.microsoft.com/office/drawing/2014/main" id="{7B0709A9-A5B9-9EDB-E6FD-CB3B59BFD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327" y="841585"/>
            <a:ext cx="2444167" cy="180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81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" name="Rectangle 2">
            <a:extLst>
              <a:ext uri="{FF2B5EF4-FFF2-40B4-BE49-F238E27FC236}">
                <a16:creationId xmlns:a16="http://schemas.microsoft.com/office/drawing/2014/main" id="{511D579D-24B7-6E58-44F2-446C340EC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27" y="311150"/>
            <a:ext cx="7307411" cy="422275"/>
          </a:xfrm>
        </p:spPr>
        <p:txBody>
          <a:bodyPr/>
          <a:lstStyle/>
          <a:p>
            <a:pPr eaLnBrk="1" hangingPunct="1"/>
            <a:r>
              <a:rPr lang="en-US" altLang="en-US" sz="2600" err="1"/>
              <a:t>Hoạt</a:t>
            </a:r>
            <a:r>
              <a:rPr lang="en-US" altLang="en-US" sz="2600"/>
              <a:t> </a:t>
            </a:r>
            <a:r>
              <a:rPr lang="en-US" altLang="en-US" sz="2600" err="1"/>
              <a:t>động</a:t>
            </a:r>
            <a:r>
              <a:rPr lang="en-US" altLang="en-US" sz="2600"/>
              <a:t> 2: </a:t>
            </a:r>
            <a:r>
              <a:rPr lang="en-US" altLang="en-US" sz="2600" err="1"/>
              <a:t>Trình</a:t>
            </a:r>
            <a:r>
              <a:rPr lang="en-US" altLang="en-US" sz="2600"/>
              <a:t> </a:t>
            </a:r>
            <a:r>
              <a:rPr lang="en-US" altLang="en-US" sz="2600" err="1"/>
              <a:t>bày</a:t>
            </a:r>
            <a:r>
              <a:rPr lang="en-US" altLang="en-US" sz="2600"/>
              <a:t> </a:t>
            </a:r>
            <a:r>
              <a:rPr lang="en-US" altLang="en-US" sz="2600" err="1"/>
              <a:t>bảng</a:t>
            </a:r>
            <a:endParaRPr lang="en-US" altLang="en-US" sz="2600"/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B2BC05EF-8904-0C6F-26E1-9DE39BA91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12507"/>
            <a:ext cx="47032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a.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Điều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chỉnh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độ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rộng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cột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kumimoji="0" lang="en-US" sz="2600" b="1" i="0" u="sng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2457DFC9-B5F0-F632-9AB1-F210724B2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04950"/>
            <a:ext cx="47032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002060"/>
                </a:solidFill>
                <a:latin typeface="Times New Roman" pitchFamily="18" charset="0"/>
              </a:rPr>
              <a:t>b</a:t>
            </a:r>
            <a:r>
              <a:rPr kumimoji="0" lang="en-US" sz="2600" b="1" i="0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Gộp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ô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600" b="1" u="sng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600" b="1" u="sng" err="1">
                <a:solidFill>
                  <a:srgbClr val="002060"/>
                </a:solidFill>
                <a:latin typeface="Times New Roman" pitchFamily="18" charset="0"/>
              </a:rPr>
              <a:t>bảng</a:t>
            </a:r>
            <a:endParaRPr kumimoji="0" lang="en-US" sz="2600" b="1" i="0" u="sng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" name="Rectangle 2">
            <a:extLst>
              <a:ext uri="{FF2B5EF4-FFF2-40B4-BE49-F238E27FC236}">
                <a16:creationId xmlns:a16="http://schemas.microsoft.com/office/drawing/2014/main" id="{511D579D-24B7-6E58-44F2-446C340EC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27" y="311150"/>
            <a:ext cx="7307411" cy="422275"/>
          </a:xfrm>
        </p:spPr>
        <p:txBody>
          <a:bodyPr/>
          <a:lstStyle/>
          <a:p>
            <a:pPr eaLnBrk="1" hangingPunct="1"/>
            <a:r>
              <a:rPr lang="en-US" altLang="en-US" sz="2600" err="1"/>
              <a:t>Hoạt</a:t>
            </a:r>
            <a:r>
              <a:rPr lang="en-US" altLang="en-US" sz="2600"/>
              <a:t> </a:t>
            </a:r>
            <a:r>
              <a:rPr lang="en-US" altLang="en-US" sz="2600" err="1"/>
              <a:t>động</a:t>
            </a:r>
            <a:r>
              <a:rPr lang="en-US" altLang="en-US" sz="2600"/>
              <a:t> 2: </a:t>
            </a:r>
            <a:r>
              <a:rPr lang="en-US" altLang="en-US" sz="2600" err="1"/>
              <a:t>Trình</a:t>
            </a:r>
            <a:r>
              <a:rPr lang="en-US" altLang="en-US" sz="2600"/>
              <a:t> </a:t>
            </a:r>
            <a:r>
              <a:rPr lang="en-US" altLang="en-US" sz="2600" err="1"/>
              <a:t>bày</a:t>
            </a:r>
            <a:r>
              <a:rPr lang="en-US" altLang="en-US" sz="2600"/>
              <a:t> </a:t>
            </a:r>
            <a:r>
              <a:rPr lang="en-US" altLang="en-US" sz="2600" err="1"/>
              <a:t>bảng</a:t>
            </a:r>
            <a:endParaRPr lang="en-US" altLang="en-US" sz="2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9BBD3-8528-E06E-678A-C44EFAE58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0" y="966558"/>
            <a:ext cx="4192866" cy="3130741"/>
          </a:xfrm>
          <a:prstGeom prst="rect">
            <a:avLst/>
          </a:prstGeom>
        </p:spPr>
      </p:pic>
      <p:sp>
        <p:nvSpPr>
          <p:cNvPr id="6" name="Text Box 11">
            <a:extLst>
              <a:ext uri="{FF2B5EF4-FFF2-40B4-BE49-F238E27FC236}">
                <a16:creationId xmlns:a16="http://schemas.microsoft.com/office/drawing/2014/main" id="{C8C96EA7-42D9-652A-0615-7421AB15B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544" y="4097299"/>
            <a:ext cx="66410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</a:rPr>
              <a:t>Bước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</a:rPr>
              <a:t> 1: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Kéo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thả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chuột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chọn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ô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cần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gộp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A8341F41-CAE5-210A-F681-C96F314A4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416" y="1825189"/>
            <a:ext cx="47765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</a:rPr>
              <a:t>Bước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</a:rPr>
              <a:t> 2: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thẻ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Layout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chọn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Merge Cells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gộp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ô.</a:t>
            </a:r>
            <a:endParaRPr kumimoji="0" lang="en-US" sz="2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363538-34B8-AB5E-FB64-9C6D340472FB}"/>
              </a:ext>
            </a:extLst>
          </p:cNvPr>
          <p:cNvCxnSpPr>
            <a:cxnSpLocks/>
          </p:cNvCxnSpPr>
          <p:nvPr/>
        </p:nvCxnSpPr>
        <p:spPr>
          <a:xfrm>
            <a:off x="2093595" y="3212776"/>
            <a:ext cx="1030605" cy="8564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9DE0EF-6D07-B31B-70F5-5B1BF0303A26}"/>
              </a:ext>
            </a:extLst>
          </p:cNvPr>
          <p:cNvCxnSpPr>
            <a:cxnSpLocks/>
          </p:cNvCxnSpPr>
          <p:nvPr/>
        </p:nvCxnSpPr>
        <p:spPr>
          <a:xfrm>
            <a:off x="4191000" y="970052"/>
            <a:ext cx="4267200" cy="855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6">
            <a:extLst>
              <a:ext uri="{FF2B5EF4-FFF2-40B4-BE49-F238E27FC236}">
                <a16:creationId xmlns:a16="http://schemas.microsoft.com/office/drawing/2014/main" id="{963B8B89-D8DC-C4B2-2077-C9BCE4570E5B}"/>
              </a:ext>
            </a:extLst>
          </p:cNvPr>
          <p:cNvSpPr/>
          <p:nvPr/>
        </p:nvSpPr>
        <p:spPr>
          <a:xfrm>
            <a:off x="2810973" y="2749765"/>
            <a:ext cx="5049282" cy="655064"/>
          </a:xfrm>
          <a:custGeom>
            <a:avLst/>
            <a:gdLst>
              <a:gd name="connsiteX0" fmla="*/ 0 w 5049282"/>
              <a:gd name="connsiteY0" fmla="*/ 0 h 655064"/>
              <a:gd name="connsiteX1" fmla="*/ 2755557 w 5049282"/>
              <a:gd name="connsiteY1" fmla="*/ 654908 h 655064"/>
              <a:gd name="connsiteX2" fmla="*/ 4806778 w 5049282"/>
              <a:gd name="connsiteY2" fmla="*/ 61784 h 655064"/>
              <a:gd name="connsiteX3" fmla="*/ 4930346 w 5049282"/>
              <a:gd name="connsiteY3" fmla="*/ 49427 h 65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9282" h="655064">
                <a:moveTo>
                  <a:pt x="0" y="0"/>
                </a:moveTo>
                <a:cubicBezTo>
                  <a:pt x="977213" y="322305"/>
                  <a:pt x="1954427" y="644611"/>
                  <a:pt x="2755557" y="654908"/>
                </a:cubicBezTo>
                <a:cubicBezTo>
                  <a:pt x="3556687" y="665205"/>
                  <a:pt x="4444313" y="162698"/>
                  <a:pt x="4806778" y="61784"/>
                </a:cubicBezTo>
                <a:cubicBezTo>
                  <a:pt x="5169243" y="-39130"/>
                  <a:pt x="5049794" y="5148"/>
                  <a:pt x="4930346" y="494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68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7A6E1D-442C-4A91-ECB7-39E1CDD413F4}"/>
              </a:ext>
            </a:extLst>
          </p:cNvPr>
          <p:cNvGrpSpPr/>
          <p:nvPr/>
        </p:nvGrpSpPr>
        <p:grpSpPr>
          <a:xfrm>
            <a:off x="1905000" y="1123950"/>
            <a:ext cx="4751458" cy="3318975"/>
            <a:chOff x="1905000" y="1123950"/>
            <a:chExt cx="4751458" cy="3318975"/>
          </a:xfrm>
        </p:grpSpPr>
        <p:pic>
          <p:nvPicPr>
            <p:cNvPr id="2" name="Picture 2" descr="F:\1-原创素材\1_mm1102\PPT\PPT_014\materaials\pageimg_g17.png">
              <a:hlinkClick r:id="rId2" action="ppaction://hlinkfile"/>
              <a:extLst>
                <a:ext uri="{FF2B5EF4-FFF2-40B4-BE49-F238E27FC236}">
                  <a16:creationId xmlns:a16="http://schemas.microsoft.com/office/drawing/2014/main" id="{6965CF71-DB73-1334-8A96-26C33C5CA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123950"/>
              <a:ext cx="4751458" cy="331897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32C64D5A-6888-03D3-3C13-F826E94DA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591" y="3105150"/>
              <a:ext cx="403881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>
                  <a:solidFill>
                    <a:srgbClr val="0000FF"/>
                  </a:solidFill>
                  <a:latin typeface="Times New Roman" pitchFamily="18" charset="0"/>
                  <a:cs typeface="+mn-cs"/>
                </a:rPr>
                <a:t>THỰC HÀNH</a:t>
              </a:r>
              <a:endParaRPr kumimoji="0" lang="en-US" sz="3600" i="0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26C9BFBA-43FC-DEC3-EF64-C171D3CA6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27" y="311150"/>
            <a:ext cx="7307411" cy="422275"/>
          </a:xfrm>
        </p:spPr>
        <p:txBody>
          <a:bodyPr/>
          <a:lstStyle/>
          <a:p>
            <a:pPr eaLnBrk="1" hangingPunct="1"/>
            <a:r>
              <a:rPr lang="en-US" altLang="en-US" sz="2600" err="1"/>
              <a:t>Hoạt</a:t>
            </a:r>
            <a:r>
              <a:rPr lang="en-US" altLang="en-US" sz="2600"/>
              <a:t> </a:t>
            </a:r>
            <a:r>
              <a:rPr lang="en-US" altLang="en-US" sz="2600" err="1"/>
              <a:t>động</a:t>
            </a:r>
            <a:r>
              <a:rPr lang="en-US" altLang="en-US" sz="2600"/>
              <a:t> 2: </a:t>
            </a:r>
            <a:r>
              <a:rPr lang="en-US" altLang="en-US" sz="2600" err="1"/>
              <a:t>Trình</a:t>
            </a:r>
            <a:r>
              <a:rPr lang="en-US" altLang="en-US" sz="2600"/>
              <a:t> </a:t>
            </a:r>
            <a:r>
              <a:rPr lang="en-US" altLang="en-US" sz="2600" err="1"/>
              <a:t>bày</a:t>
            </a:r>
            <a:r>
              <a:rPr lang="en-US" altLang="en-US" sz="2600"/>
              <a:t> </a:t>
            </a:r>
            <a:r>
              <a:rPr lang="en-US" altLang="en-US" sz="2600" err="1"/>
              <a:t>bảng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28063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B46A-CA6C-B870-FAA0-58822FE6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Thực</a:t>
            </a:r>
            <a:r>
              <a:rPr lang="en-US"/>
              <a:t> </a:t>
            </a:r>
            <a:r>
              <a:rPr lang="en-US" err="1"/>
              <a:t>hành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E1119-C524-14A0-2ED9-6B7B64D05575}"/>
              </a:ext>
            </a:extLst>
          </p:cNvPr>
          <p:cNvSpPr txBox="1"/>
          <p:nvPr/>
        </p:nvSpPr>
        <p:spPr>
          <a:xfrm>
            <a:off x="3153903" y="1860194"/>
            <a:ext cx="57982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图片 6" descr="E:\素材\卡通\6c15d9f7fcf645b55bbd0c997ed8f306.png6c15d9f7fcf645b55bbd0c997ed8f306">
            <a:extLst>
              <a:ext uri="{FF2B5EF4-FFF2-40B4-BE49-F238E27FC236}">
                <a16:creationId xmlns:a16="http://schemas.microsoft.com/office/drawing/2014/main" id="{40C0BD05-A19E-4FF5-F4CC-8BC1D6737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66"/>
          <a:stretch/>
        </p:blipFill>
        <p:spPr>
          <a:xfrm>
            <a:off x="-277208" y="625930"/>
            <a:ext cx="3598977" cy="1945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A7FBC9-5846-7163-39C7-34FE191BBEEE}"/>
              </a:ext>
            </a:extLst>
          </p:cNvPr>
          <p:cNvSpPr txBox="1"/>
          <p:nvPr/>
        </p:nvSpPr>
        <p:spPr>
          <a:xfrm>
            <a:off x="457200" y="1273863"/>
            <a:ext cx="263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9BEAC-62B1-B4C0-B1B8-C6CAC1B6D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03" t="37462" r="30447" b="41109"/>
          <a:stretch/>
        </p:blipFill>
        <p:spPr>
          <a:xfrm>
            <a:off x="685800" y="2548461"/>
            <a:ext cx="8266345" cy="24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8625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7AB5A2-1B4E-2D17-464B-3F43F3C431D3}"/>
              </a:ext>
            </a:extLst>
          </p:cNvPr>
          <p:cNvGrpSpPr/>
          <p:nvPr/>
        </p:nvGrpSpPr>
        <p:grpSpPr>
          <a:xfrm>
            <a:off x="1066800" y="1276350"/>
            <a:ext cx="7307411" cy="3318975"/>
            <a:chOff x="1066800" y="1276350"/>
            <a:chExt cx="7307411" cy="3318975"/>
          </a:xfrm>
        </p:grpSpPr>
        <p:pic>
          <p:nvPicPr>
            <p:cNvPr id="2" name="Picture 2" descr="F:\1-原创素材\1_mm1102\PPT\PPT_014\materaials\pageimg_g17.png">
              <a:hlinkClick r:id="rId2" action="ppaction://hlinkfile"/>
              <a:extLst>
                <a:ext uri="{FF2B5EF4-FFF2-40B4-BE49-F238E27FC236}">
                  <a16:creationId xmlns:a16="http://schemas.microsoft.com/office/drawing/2014/main" id="{6965CF71-DB73-1334-8A96-26C33C5CA5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276350"/>
              <a:ext cx="7307411" cy="331897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32C64D5A-6888-03D3-3C13-F826E94DA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3028950"/>
              <a:ext cx="5299904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+mn-cs"/>
                </a:rPr>
                <a:t>NHẬN XÉT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+mn-cs"/>
                </a:rPr>
                <a:t>NỘI DUNG THỰC HÀNH</a:t>
              </a:r>
              <a:endParaRPr kumimoji="0" lang="en-US" sz="3200" b="1" i="0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26C9BFBA-43FC-DEC3-EF64-C171D3CA6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27" y="311150"/>
            <a:ext cx="7307411" cy="422275"/>
          </a:xfrm>
        </p:spPr>
        <p:txBody>
          <a:bodyPr/>
          <a:lstStyle/>
          <a:p>
            <a:pPr eaLnBrk="1" hangingPunct="1"/>
            <a:r>
              <a:rPr lang="en-US" altLang="en-US" sz="2600" err="1"/>
              <a:t>Hoạt</a:t>
            </a:r>
            <a:r>
              <a:rPr lang="en-US" altLang="en-US" sz="2600"/>
              <a:t> </a:t>
            </a:r>
            <a:r>
              <a:rPr lang="en-US" altLang="en-US" sz="2600" err="1"/>
              <a:t>động</a:t>
            </a:r>
            <a:r>
              <a:rPr lang="en-US" altLang="en-US" sz="2600"/>
              <a:t> 2: </a:t>
            </a:r>
            <a:r>
              <a:rPr lang="en-US" altLang="en-US" sz="2600" err="1"/>
              <a:t>Trình</a:t>
            </a:r>
            <a:r>
              <a:rPr lang="en-US" altLang="en-US" sz="2600"/>
              <a:t> </a:t>
            </a:r>
            <a:r>
              <a:rPr lang="en-US" altLang="en-US" sz="2600" err="1"/>
              <a:t>bày</a:t>
            </a:r>
            <a:r>
              <a:rPr lang="en-US" altLang="en-US" sz="2600"/>
              <a:t> </a:t>
            </a:r>
            <a:r>
              <a:rPr lang="en-US" altLang="en-US" sz="2600" err="1"/>
              <a:t>bảng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27176648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86F1-6B86-F3F5-FAFC-52651C73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434DA169-2966-B440-4487-65FE7ED684A0}"/>
              </a:ext>
            </a:extLst>
          </p:cNvPr>
          <p:cNvSpPr/>
          <p:nvPr/>
        </p:nvSpPr>
        <p:spPr>
          <a:xfrm>
            <a:off x="609600" y="1885950"/>
            <a:ext cx="4097893" cy="160020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CỦNG CỐ KIẾN THỨC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F3B62282-EED7-AA27-AA6C-731127BF3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2" y="995362"/>
            <a:ext cx="3152775" cy="3152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02993-B686-D795-B62E-8864DACD04D8}"/>
              </a:ext>
            </a:extLst>
          </p:cNvPr>
          <p:cNvSpPr txBox="1"/>
          <p:nvPr/>
        </p:nvSpPr>
        <p:spPr>
          <a:xfrm>
            <a:off x="6240740" y="3886527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Roboto Black" pitchFamily="2" charset="0"/>
                <a:ea typeface="Roboto Black" pitchFamily="2" charset="0"/>
              </a:rPr>
              <a:t>Quizizz</a:t>
            </a:r>
          </a:p>
        </p:txBody>
      </p:sp>
    </p:spTree>
    <p:extLst>
      <p:ext uri="{BB962C8B-B14F-4D97-AF65-F5344CB8AC3E}">
        <p14:creationId xmlns:p14="http://schemas.microsoft.com/office/powerpoint/2010/main" val="241429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">
            <a:extLst>
              <a:ext uri="{FF2B5EF4-FFF2-40B4-BE49-F238E27FC236}">
                <a16:creationId xmlns:a16="http://schemas.microsoft.com/office/drawing/2014/main" id="{5626FA80-C98B-17CC-2B00-686FF070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997657"/>
            <a:ext cx="876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r>
              <a:rPr lang="en-US" sz="2800" b="1" u="sng">
                <a:solidFill>
                  <a:schemeClr val="tx2"/>
                </a:solidFill>
                <a:latin typeface="Times New Roman" pitchFamily="18" charset="0"/>
              </a:rPr>
              <a:t> 1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Để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chèn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bảng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vào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trang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bản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từ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thẻ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Insert,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em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nháy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chuột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vào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nút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lệnh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nào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BED9D3-3AC5-2402-C6BA-13039C572B54}"/>
              </a:ext>
            </a:extLst>
          </p:cNvPr>
          <p:cNvSpPr/>
          <p:nvPr/>
        </p:nvSpPr>
        <p:spPr>
          <a:xfrm>
            <a:off x="441731" y="2373027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72470289-4654-82EC-C62F-76994D23B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11" y="2366212"/>
            <a:ext cx="245873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A.  Table</a:t>
            </a: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59F6D5FD-D4DC-D0D9-5492-A0AFC74B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73" y="2373027"/>
            <a:ext cx="24623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B. Merge Cells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DB3B0A77-C8C1-C192-D720-A840FB04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325528"/>
            <a:ext cx="237225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C. Pictures</a:t>
            </a: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C3ACA066-C912-AB10-9733-0483DF163B6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41483"/>
            <a:ext cx="1262173" cy="3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20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  <p:bldP spid="6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">
            <a:extLst>
              <a:ext uri="{FF2B5EF4-FFF2-40B4-BE49-F238E27FC236}">
                <a16:creationId xmlns:a16="http://schemas.microsoft.com/office/drawing/2014/main" id="{5626FA80-C98B-17CC-2B00-686FF070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997657"/>
            <a:ext cx="876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r>
              <a:rPr lang="en-US" sz="2800" b="1" u="sng">
                <a:solidFill>
                  <a:schemeClr val="tx2"/>
                </a:solidFill>
                <a:latin typeface="Times New Roman" pitchFamily="18" charset="0"/>
              </a:rPr>
              <a:t> 2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Hình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bên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dưới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cho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em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biết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bảng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sẽ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chèn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bao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nhiêu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dòng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? Bao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nhiêu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cột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BED9D3-3AC5-2402-C6BA-13039C572B54}"/>
              </a:ext>
            </a:extLst>
          </p:cNvPr>
          <p:cNvSpPr/>
          <p:nvPr/>
        </p:nvSpPr>
        <p:spPr>
          <a:xfrm>
            <a:off x="4343400" y="3714750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72470289-4654-82EC-C62F-76994D23B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642" y="2262319"/>
            <a:ext cx="31638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A. 2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dòng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, 3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cột</a:t>
            </a:r>
            <a:endParaRPr lang="en-US" sz="2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59F6D5FD-D4DC-D0D9-5492-A0AFC74B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641" y="2995796"/>
            <a:ext cx="31638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B. 3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dòng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, 4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cột</a:t>
            </a:r>
            <a:endParaRPr lang="en-US" sz="2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DB3B0A77-C8C1-C192-D720-A840FB04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641" y="3697143"/>
            <a:ext cx="316388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C. 3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dòng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, 3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cột</a:t>
            </a:r>
            <a:endParaRPr lang="en-US" sz="26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93731-0916-4841-59E4-98084F68B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0" t="16401" r="81210" b="59702"/>
          <a:stretch/>
        </p:blipFill>
        <p:spPr>
          <a:xfrm>
            <a:off x="744095" y="2079307"/>
            <a:ext cx="2943970" cy="2731519"/>
          </a:xfrm>
          <a:prstGeom prst="rect">
            <a:avLst/>
          </a:prstGeom>
        </p:spPr>
      </p:pic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9B20DC19-3B18-A61A-5591-8890CCCB02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27" y="3079521"/>
            <a:ext cx="1262173" cy="3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2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  <p:bldP spid="6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">
            <a:extLst>
              <a:ext uri="{FF2B5EF4-FFF2-40B4-BE49-F238E27FC236}">
                <a16:creationId xmlns:a16="http://schemas.microsoft.com/office/drawing/2014/main" id="{5626FA80-C98B-17CC-2B00-686FF070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997657"/>
            <a:ext cx="876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r>
              <a:rPr lang="en-US" sz="2800" b="1" u="sng">
                <a:solidFill>
                  <a:schemeClr val="tx2"/>
                </a:solidFill>
                <a:latin typeface="Times New Roman" pitchFamily="18" charset="0"/>
              </a:rPr>
              <a:t> 3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Để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gộp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các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ô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trong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bảng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em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thực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hiện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theo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cách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nào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sau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đây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BED9D3-3AC5-2402-C6BA-13039C572B54}"/>
              </a:ext>
            </a:extLst>
          </p:cNvPr>
          <p:cNvSpPr/>
          <p:nvPr/>
        </p:nvSpPr>
        <p:spPr>
          <a:xfrm>
            <a:off x="429031" y="2219187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72470289-4654-82EC-C62F-76994D23B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04" y="2182451"/>
            <a:ext cx="850819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A. 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ô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cần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gộp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-&gt;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Layout - &gt;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Merge Cells.</a:t>
            </a: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59F6D5FD-D4DC-D0D9-5492-A0AFC74B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30" y="2905581"/>
            <a:ext cx="850819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B.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ô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cần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gộp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-&gt;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Insert -&gt;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Merge Cells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DB3B0A77-C8C1-C192-D720-A840FB04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31" y="3591975"/>
            <a:ext cx="85081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C.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ô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cần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gộp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-&gt;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Format -&gt;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Chọn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 Merge Cells</a:t>
            </a: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458AE0F0-193B-A006-72A0-EE12F508F0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41483"/>
            <a:ext cx="1262173" cy="3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98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FAF9AF-3F07-94B6-BE32-29BC96D46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" b="93519" l="7429" r="9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97"/>
          <a:stretch/>
        </p:blipFill>
        <p:spPr>
          <a:xfrm>
            <a:off x="8634049" y="1200150"/>
            <a:ext cx="2223883" cy="3745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E359E-B393-5927-ED35-5725C20F3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8" b="100000" l="2692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88182"/>
            <a:ext cx="2430652" cy="30127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68EFE5E-565A-D4F3-EDBB-D39F46EA154B}"/>
              </a:ext>
            </a:extLst>
          </p:cNvPr>
          <p:cNvGrpSpPr/>
          <p:nvPr/>
        </p:nvGrpSpPr>
        <p:grpSpPr>
          <a:xfrm>
            <a:off x="2776009" y="742950"/>
            <a:ext cx="3200400" cy="1947412"/>
            <a:chOff x="1066800" y="304800"/>
            <a:chExt cx="3810001" cy="2819400"/>
          </a:xfrm>
        </p:grpSpPr>
        <p:sp>
          <p:nvSpPr>
            <p:cNvPr id="7" name="Oval Callout 24">
              <a:extLst>
                <a:ext uri="{FF2B5EF4-FFF2-40B4-BE49-F238E27FC236}">
                  <a16:creationId xmlns:a16="http://schemas.microsoft.com/office/drawing/2014/main" id="{A5E9E594-12B3-8411-FDF1-FD4CF9C8E526}"/>
                </a:ext>
              </a:extLst>
            </p:cNvPr>
            <p:cNvSpPr/>
            <p:nvPr/>
          </p:nvSpPr>
          <p:spPr>
            <a:xfrm>
              <a:off x="1066800" y="304800"/>
              <a:ext cx="3810001" cy="2819400"/>
            </a:xfrm>
            <a:prstGeom prst="wedgeEllipseCallout">
              <a:avLst>
                <a:gd name="adj1" fmla="val 77879"/>
                <a:gd name="adj2" fmla="val 5096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5D7EE1-699E-2DCF-C29A-D42B7A371E28}"/>
                </a:ext>
              </a:extLst>
            </p:cNvPr>
            <p:cNvSpPr/>
            <p:nvPr/>
          </p:nvSpPr>
          <p:spPr>
            <a:xfrm>
              <a:off x="1459994" y="975836"/>
              <a:ext cx="3245254" cy="14493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600" b="1" cap="none" spc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Chúc mừng bạn </a:t>
              </a:r>
            </a:p>
            <a:p>
              <a:pPr algn="ctr"/>
              <a:r>
                <a:rPr lang="en-US" sz="2600" b="1" cap="none" spc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đã nhận được một phần quà</a:t>
              </a:r>
              <a:endParaRPr lang="en-US" sz="2600" b="1" cap="none" spc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9" name="图片 18" descr="92ae4d8057413ac541816c85d7c4bf83">
            <a:extLst>
              <a:ext uri="{FF2B5EF4-FFF2-40B4-BE49-F238E27FC236}">
                <a16:creationId xmlns:a16="http://schemas.microsoft.com/office/drawing/2014/main" id="{A3DBFE8D-13AB-7466-9FF8-60A997D1F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2700" y="-25718"/>
            <a:ext cx="4292766" cy="5194935"/>
          </a:xfrm>
          <a:prstGeom prst="rect">
            <a:avLst/>
          </a:prstGeom>
        </p:spPr>
      </p:pic>
      <p:pic>
        <p:nvPicPr>
          <p:cNvPr id="10" name="图片 14" descr="E:\素材\卡通\6970e793bb7ce116de58ea93653c0e2b.png6970e793bb7ce116de58ea93653c0e2b">
            <a:hlinkClick r:id="rId7" action="ppaction://hlinksldjump"/>
            <a:extLst>
              <a:ext uri="{FF2B5EF4-FFF2-40B4-BE49-F238E27FC236}">
                <a16:creationId xmlns:a16="http://schemas.microsoft.com/office/drawing/2014/main" id="{3E0B009F-0E9B-2533-3226-F47DC3CB452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1804" y="3333750"/>
            <a:ext cx="1360474" cy="1612324"/>
          </a:xfrm>
          <a:prstGeom prst="rect">
            <a:avLst/>
          </a:prstGeom>
        </p:spPr>
      </p:pic>
      <p:pic>
        <p:nvPicPr>
          <p:cNvPr id="2" name="Picture 5" descr="F:\1-原创素材\1_mm1102\PPT\PPT_014\materaials\flower_3.png">
            <a:hlinkClick r:id="rId7" action="ppaction://hlinksldjump"/>
            <a:extLst>
              <a:ext uri="{FF2B5EF4-FFF2-40B4-BE49-F238E27FC236}">
                <a16:creationId xmlns:a16="http://schemas.microsoft.com/office/drawing/2014/main" id="{ECEABE5C-74CB-78B4-9C90-50F2A2E66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202" y="4515688"/>
            <a:ext cx="443398" cy="4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616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51 -0.0608 L -0.25 1.2345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64" y="30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75 -0.00864 L -0.25 -8.6419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38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4" y="4448176"/>
            <a:ext cx="2630090" cy="57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4" y="4017169"/>
            <a:ext cx="2559844" cy="5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56" y="3856435"/>
            <a:ext cx="1607344" cy="70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03" y="3130154"/>
            <a:ext cx="2512219" cy="67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2712244"/>
            <a:ext cx="2637234" cy="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44" y="2971801"/>
            <a:ext cx="2045494" cy="98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3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18" y="2466976"/>
            <a:ext cx="1695450" cy="15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93" y="2033588"/>
            <a:ext cx="2757488" cy="6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94" y="1875235"/>
            <a:ext cx="274439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28" y="1501379"/>
            <a:ext cx="292298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9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506" y="1609725"/>
            <a:ext cx="750094" cy="5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94" y="1017986"/>
            <a:ext cx="2755106" cy="5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0550"/>
            <a:ext cx="2902744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65" y="883444"/>
            <a:ext cx="770335" cy="8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19" y="1471613"/>
            <a:ext cx="1749028" cy="119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1" y="1912145"/>
            <a:ext cx="1883569" cy="13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89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3">
            <a:extLst>
              <a:ext uri="{FF2B5EF4-FFF2-40B4-BE49-F238E27FC236}">
                <a16:creationId xmlns:a16="http://schemas.microsoft.com/office/drawing/2014/main" id="{79AAA44C-4A85-65DD-FD41-981D701E20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98625" y="2779713"/>
            <a:ext cx="742950" cy="557212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2" name="Rectangle 44" descr="3">
            <a:extLst>
              <a:ext uri="{FF2B5EF4-FFF2-40B4-BE49-F238E27FC236}">
                <a16:creationId xmlns:a16="http://schemas.microsoft.com/office/drawing/2014/main" id="{0CFE69B4-E4C8-E30E-A467-C7C3D80CF3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92375" y="3382963"/>
            <a:ext cx="742950" cy="558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3" name="Rectangle 34" descr="5">
            <a:extLst>
              <a:ext uri="{FF2B5EF4-FFF2-40B4-BE49-F238E27FC236}">
                <a16:creationId xmlns:a16="http://schemas.microsoft.com/office/drawing/2014/main" id="{5681E642-B22F-6082-B07A-F6E877754E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5988" y="3382963"/>
            <a:ext cx="742950" cy="558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4" name="Rectangle 59">
            <a:extLst>
              <a:ext uri="{FF2B5EF4-FFF2-40B4-BE49-F238E27FC236}">
                <a16:creationId xmlns:a16="http://schemas.microsoft.com/office/drawing/2014/main" id="{1C90E816-2580-DA4A-459C-E733C25E7C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03388" y="3986213"/>
            <a:ext cx="742950" cy="55721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5" name="Rectangle 54">
            <a:extLst>
              <a:ext uri="{FF2B5EF4-FFF2-40B4-BE49-F238E27FC236}">
                <a16:creationId xmlns:a16="http://schemas.microsoft.com/office/drawing/2014/main" id="{23ED8886-27AA-9EA5-15F8-37B8380343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8588" y="2779713"/>
            <a:ext cx="742950" cy="55721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6" name="Rectangle 56">
            <a:extLst>
              <a:ext uri="{FF2B5EF4-FFF2-40B4-BE49-F238E27FC236}">
                <a16:creationId xmlns:a16="http://schemas.microsoft.com/office/drawing/2014/main" id="{52DDB260-B0A2-CDA7-653D-7550C3A2AB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92375" y="2779713"/>
            <a:ext cx="742950" cy="55721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28681" name="Group 75">
            <a:extLst>
              <a:ext uri="{FF2B5EF4-FFF2-40B4-BE49-F238E27FC236}">
                <a16:creationId xmlns:a16="http://schemas.microsoft.com/office/drawing/2014/main" id="{9921D735-EBDB-A37D-B9BB-04E527A937C4}"/>
              </a:ext>
            </a:extLst>
          </p:cNvPr>
          <p:cNvGrpSpPr>
            <a:grpSpLocks/>
          </p:cNvGrpSpPr>
          <p:nvPr/>
        </p:nvGrpSpPr>
        <p:grpSpPr bwMode="auto">
          <a:xfrm>
            <a:off x="112713" y="4465638"/>
            <a:ext cx="8936037" cy="474662"/>
            <a:chOff x="71" y="3751"/>
            <a:chExt cx="5629" cy="398"/>
          </a:xfrm>
        </p:grpSpPr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8746DF9A-30F3-55ED-CA3B-10A0B4698597}"/>
                </a:ext>
              </a:extLst>
            </p:cNvPr>
            <p:cNvSpPr>
              <a:spLocks/>
            </p:cNvSpPr>
            <p:nvPr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B5602E3A-75BA-2B59-F969-16110DE02047}"/>
                </a:ext>
              </a:extLst>
            </p:cNvPr>
            <p:cNvSpPr>
              <a:spLocks/>
            </p:cNvSpPr>
            <p:nvPr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843EBEF6-1EBE-026E-4170-5C0C8ADF319F}"/>
                </a:ext>
              </a:extLst>
            </p:cNvPr>
            <p:cNvSpPr>
              <a:spLocks/>
            </p:cNvSpPr>
            <p:nvPr/>
          </p:nvSpPr>
          <p:spPr bwMode="gray">
            <a:xfrm>
              <a:off x="4209" y="3834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59" name="Rectangle 28">
            <a:extLst>
              <a:ext uri="{FF2B5EF4-FFF2-40B4-BE49-F238E27FC236}">
                <a16:creationId xmlns:a16="http://schemas.microsoft.com/office/drawing/2014/main" id="{16E82147-31A6-230E-0A84-D731DE0C2A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0" y="4957763"/>
            <a:ext cx="8931275" cy="1222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5" name="Rectangle 40" descr="7">
            <a:extLst>
              <a:ext uri="{FF2B5EF4-FFF2-40B4-BE49-F238E27FC236}">
                <a16:creationId xmlns:a16="http://schemas.microsoft.com/office/drawing/2014/main" id="{46FA5EE0-9594-FE94-713F-ACA9B879C40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75013" y="3986213"/>
            <a:ext cx="742950" cy="55721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6" name="Rectangle 42">
            <a:extLst>
              <a:ext uri="{FF2B5EF4-FFF2-40B4-BE49-F238E27FC236}">
                <a16:creationId xmlns:a16="http://schemas.microsoft.com/office/drawing/2014/main" id="{DBBB32A4-5745-70D7-8BBA-BD5D3B935D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82950" y="3382963"/>
            <a:ext cx="741363" cy="558800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7" name="Rectangle 37" descr="6">
            <a:extLst>
              <a:ext uri="{FF2B5EF4-FFF2-40B4-BE49-F238E27FC236}">
                <a16:creationId xmlns:a16="http://schemas.microsoft.com/office/drawing/2014/main" id="{58F2CB99-6BCE-9E12-D610-E586725D81C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03388" y="3986213"/>
            <a:ext cx="742950" cy="5572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8" name="Rectangle 50">
            <a:extLst>
              <a:ext uri="{FF2B5EF4-FFF2-40B4-BE49-F238E27FC236}">
                <a16:creationId xmlns:a16="http://schemas.microsoft.com/office/drawing/2014/main" id="{97CCB254-A65B-D9F1-537C-1DD52783261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8588" y="3384550"/>
            <a:ext cx="741362" cy="55721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28687" name="Picture 68" descr="1">
            <a:extLst>
              <a:ext uri="{FF2B5EF4-FFF2-40B4-BE49-F238E27FC236}">
                <a16:creationId xmlns:a16="http://schemas.microsoft.com/office/drawing/2014/main" id="{E6DF9529-F061-74E6-F418-CAB25976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0175" y="2184400"/>
            <a:ext cx="134778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70" descr="2">
            <a:extLst>
              <a:ext uri="{FF2B5EF4-FFF2-40B4-BE49-F238E27FC236}">
                <a16:creationId xmlns:a16="http://schemas.microsoft.com/office/drawing/2014/main" id="{8068D9AC-C1E6-B96D-D466-B4A5058C39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01800" y="2779713"/>
            <a:ext cx="744538" cy="55721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grpSp>
        <p:nvGrpSpPr>
          <p:cNvPr id="28690" name="Group 22">
            <a:extLst>
              <a:ext uri="{FF2B5EF4-FFF2-40B4-BE49-F238E27FC236}">
                <a16:creationId xmlns:a16="http://schemas.microsoft.com/office/drawing/2014/main" id="{1856C4C6-D7FB-7B0C-F00A-0DB354D74220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943350"/>
            <a:ext cx="4953000" cy="400050"/>
            <a:chOff x="4191000" y="4038600"/>
            <a:chExt cx="4953000" cy="533400"/>
          </a:xfrm>
        </p:grpSpPr>
        <p:sp>
          <p:nvSpPr>
            <p:cNvPr id="84" name="Text Box 3">
              <a:extLst>
                <a:ext uri="{FF2B5EF4-FFF2-40B4-BE49-F238E27FC236}">
                  <a16:creationId xmlns:a16="http://schemas.microsoft.com/office/drawing/2014/main" id="{C03DCDD1-276F-27F2-40AA-8EE43BC9D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4038600"/>
              <a:ext cx="3429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spcAft>
                  <a:spcPts val="1000"/>
                </a:spcAft>
                <a:defRPr/>
              </a:pPr>
              <a:r>
                <a:rPr lang="en-US" sz="2400" b="1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</a:rPr>
                <a:t>Vũ</a:t>
              </a:r>
              <a:r>
                <a:rPr lang="en-US" sz="2400" b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b="1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</a:rPr>
                <a:t>Ngọc</a:t>
              </a:r>
              <a:r>
                <a:rPr lang="en-US" sz="2400" b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b="1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</a:rPr>
                <a:t>Hoàng</a:t>
              </a:r>
              <a:endParaRPr lang="en-US" sz="3600" b="1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85" name="Text Box 3">
              <a:extLst>
                <a:ext uri="{FF2B5EF4-FFF2-40B4-BE49-F238E27FC236}">
                  <a16:creationId xmlns:a16="http://schemas.microsoft.com/office/drawing/2014/main" id="{4174E2F3-0F9D-0D23-CC96-0FF8AF3FB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4038600"/>
              <a:ext cx="1600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Aft>
                  <a:spcPts val="1000"/>
                </a:spcAft>
                <a:defRPr/>
              </a:pPr>
              <a:r>
                <a:rPr lang="en-US" sz="2400" b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</a:rPr>
                <a:t>Giáo viên:</a:t>
              </a:r>
              <a:endParaRPr lang="en-US" sz="3600" b="1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753A4B-11C3-1171-89E1-97EE7648EB08}"/>
              </a:ext>
            </a:extLst>
          </p:cNvPr>
          <p:cNvSpPr txBox="1"/>
          <p:nvPr/>
        </p:nvSpPr>
        <p:spPr>
          <a:xfrm>
            <a:off x="1143000" y="1276745"/>
            <a:ext cx="7192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</a:rPr>
              <a:t>CẢM ƠN QUÝ THẦY CÔ VỀ DỰ GIỜ</a:t>
            </a:r>
          </a:p>
          <a:p>
            <a:pPr algn="ctr"/>
            <a:r>
              <a:rPr lang="en-US" sz="3200" b="1">
                <a:solidFill>
                  <a:schemeClr val="tx2"/>
                </a:solidFill>
              </a:rPr>
              <a:t>MÔN TIN HỌC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EAE0222-5255-6EBA-67E3-11ED680DF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250"/>
            <a:ext cx="7696200" cy="652463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KHỞI ĐỘNG</a:t>
            </a:r>
            <a:endParaRPr lang="en-US" altLang="en-US"/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5626FA80-C98B-17CC-2B00-686FF070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054254"/>
            <a:ext cx="876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r>
              <a:rPr lang="en-US" sz="2800" b="1" u="sng">
                <a:solidFill>
                  <a:schemeClr val="tx2"/>
                </a:solidFill>
                <a:latin typeface="Times New Roman" pitchFamily="18" charset="0"/>
              </a:rPr>
              <a:t> 1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Để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chèn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hình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mẫu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vào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văn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bản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từ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thẻ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Insert,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em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nháy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chuột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vào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nút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lệnh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nào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0909EC1A-25D0-66A9-A229-BC881FE34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10" y="3122539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chemeClr val="tx2"/>
                </a:solidFill>
                <a:latin typeface="Times New Roman" pitchFamily="18" charset="0"/>
              </a:rPr>
              <a:t>A. </a:t>
            </a: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6830BDF6-F1D5-D329-BCD2-81DCEA24A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385" y="3169473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chemeClr val="tx2"/>
                </a:solidFill>
                <a:latin typeface="Times New Roman" pitchFamily="18" charset="0"/>
              </a:rPr>
              <a:t>B. 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D552C80C-F2AF-BA91-67BE-C05EF2F76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328" y="3253367"/>
            <a:ext cx="2507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chemeClr val="tx2"/>
                </a:solidFill>
                <a:latin typeface="Times New Roman" pitchFamily="18" charset="0"/>
              </a:rPr>
              <a:t>C.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DDA307-F3AB-0681-01FF-7A806B39DB49}"/>
              </a:ext>
            </a:extLst>
          </p:cNvPr>
          <p:cNvSpPr/>
          <p:nvPr/>
        </p:nvSpPr>
        <p:spPr>
          <a:xfrm>
            <a:off x="3616329" y="3125349"/>
            <a:ext cx="611355" cy="6113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17" name="Picture 16" descr="3.PNG">
            <a:extLst>
              <a:ext uri="{FF2B5EF4-FFF2-40B4-BE49-F238E27FC236}">
                <a16:creationId xmlns:a16="http://schemas.microsoft.com/office/drawing/2014/main" id="{900EF7B2-7978-F76F-1EE3-040003995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47" t="40355" r="32687" b="10776"/>
          <a:stretch/>
        </p:blipFill>
        <p:spPr>
          <a:xfrm>
            <a:off x="7162800" y="2634560"/>
            <a:ext cx="885484" cy="992137"/>
          </a:xfrm>
          <a:prstGeom prst="rect">
            <a:avLst/>
          </a:prstGeom>
        </p:spPr>
      </p:pic>
      <p:pic>
        <p:nvPicPr>
          <p:cNvPr id="18" name="Picture 17" descr="3.PNG">
            <a:extLst>
              <a:ext uri="{FF2B5EF4-FFF2-40B4-BE49-F238E27FC236}">
                <a16:creationId xmlns:a16="http://schemas.microsoft.com/office/drawing/2014/main" id="{635C0986-CEFD-348A-7708-C0C033AA7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09" t="37640" r="42341" b="14758"/>
          <a:stretch/>
        </p:blipFill>
        <p:spPr>
          <a:xfrm>
            <a:off x="1496634" y="2634560"/>
            <a:ext cx="885485" cy="1035988"/>
          </a:xfrm>
          <a:prstGeom prst="rect">
            <a:avLst/>
          </a:prstGeom>
        </p:spPr>
      </p:pic>
      <p:pic>
        <p:nvPicPr>
          <p:cNvPr id="19" name="Picture 18" descr="3.PNG">
            <a:extLst>
              <a:ext uri="{FF2B5EF4-FFF2-40B4-BE49-F238E27FC236}">
                <a16:creationId xmlns:a16="http://schemas.microsoft.com/office/drawing/2014/main" id="{2052D743-8D76-5B31-5AE8-787111D39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81" t="37941" r="21984" b="10776"/>
          <a:stretch/>
        </p:blipFill>
        <p:spPr>
          <a:xfrm>
            <a:off x="4481462" y="2684134"/>
            <a:ext cx="885485" cy="936840"/>
          </a:xfrm>
          <a:prstGeom prst="rect">
            <a:avLst/>
          </a:prstGeom>
        </p:spPr>
      </p:pic>
      <p:pic>
        <p:nvPicPr>
          <p:cNvPr id="5" name="Picture 5" descr="F:\1-原创素材\1_mm1102\PPT\PPT_014\materaials\flower_3.png">
            <a:hlinkClick r:id="rId4" action="ppaction://hlinksldjump"/>
            <a:extLst>
              <a:ext uri="{FF2B5EF4-FFF2-40B4-BE49-F238E27FC236}">
                <a16:creationId xmlns:a16="http://schemas.microsoft.com/office/drawing/2014/main" id="{CBC7AF93-D53A-AE49-51E5-A89D0AECE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202" y="4515688"/>
            <a:ext cx="443398" cy="4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C26E9574-36FB-1E8C-C66C-298114D962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75" y="4572825"/>
            <a:ext cx="1262173" cy="3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7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10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6648B73-D2F3-01BB-CAFD-AE54CB87A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01" y="1885950"/>
            <a:ext cx="1760859" cy="1590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BCFC27-BE5B-E017-AC17-E8091E95B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74" y="1885950"/>
            <a:ext cx="1710072" cy="1701844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8EAE0222-5255-6EBA-67E3-11ED680DF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250"/>
            <a:ext cx="7696200" cy="652463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KHỞI ĐỘNG</a:t>
            </a:r>
            <a:endParaRPr lang="en-US" altLang="en-US"/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5626FA80-C98B-17CC-2B00-686FF070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4" y="812626"/>
            <a:ext cx="89091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u="sng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r>
              <a:rPr lang="en-US" sz="2400" b="1" u="sng">
                <a:solidFill>
                  <a:schemeClr val="tx2"/>
                </a:solidFill>
                <a:latin typeface="Times New Roman" pitchFamily="18" charset="0"/>
              </a:rPr>
              <a:t> 2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: Ba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bạn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Bắc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Trung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Nam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những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ý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kiến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khác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nhau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khi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thay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đổi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màu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đường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viền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của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hình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mẫu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. Theo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em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bạn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nào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nói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</a:rPr>
              <a:t>đúng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774092AB-7480-5CC2-B451-17CD6225F471}"/>
              </a:ext>
            </a:extLst>
          </p:cNvPr>
          <p:cNvSpPr/>
          <p:nvPr/>
        </p:nvSpPr>
        <p:spPr>
          <a:xfrm>
            <a:off x="59623" y="2798333"/>
            <a:ext cx="551559" cy="477904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CEFBFB-29AB-84C9-9992-AC5C74C8AC2F}"/>
              </a:ext>
            </a:extLst>
          </p:cNvPr>
          <p:cNvSpPr txBox="1"/>
          <p:nvPr/>
        </p:nvSpPr>
        <p:spPr>
          <a:xfrm>
            <a:off x="82414" y="2305891"/>
            <a:ext cx="864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D5F73-891C-E865-5220-C2F878743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0" y="1733550"/>
            <a:ext cx="1291976" cy="1701844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0BBD727-384F-2D3F-1AC5-60C7816F518B}"/>
              </a:ext>
            </a:extLst>
          </p:cNvPr>
          <p:cNvSpPr/>
          <p:nvPr/>
        </p:nvSpPr>
        <p:spPr>
          <a:xfrm>
            <a:off x="317691" y="3409950"/>
            <a:ext cx="2529182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Fill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8ED277B-BE06-FB2A-37C6-830B58416B05}"/>
              </a:ext>
            </a:extLst>
          </p:cNvPr>
          <p:cNvSpPr/>
          <p:nvPr/>
        </p:nvSpPr>
        <p:spPr>
          <a:xfrm>
            <a:off x="3365992" y="2796439"/>
            <a:ext cx="551559" cy="477904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6332BA-BBBC-99B7-B8B5-615D96944521}"/>
              </a:ext>
            </a:extLst>
          </p:cNvPr>
          <p:cNvSpPr txBox="1"/>
          <p:nvPr/>
        </p:nvSpPr>
        <p:spPr>
          <a:xfrm>
            <a:off x="3095644" y="2338250"/>
            <a:ext cx="10529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23">
            <a:extLst>
              <a:ext uri="{FF2B5EF4-FFF2-40B4-BE49-F238E27FC236}">
                <a16:creationId xmlns:a16="http://schemas.microsoft.com/office/drawing/2014/main" id="{D5D76761-D35F-5BE1-BB91-C8BB90B34206}"/>
              </a:ext>
            </a:extLst>
          </p:cNvPr>
          <p:cNvSpPr/>
          <p:nvPr/>
        </p:nvSpPr>
        <p:spPr>
          <a:xfrm>
            <a:off x="3101723" y="3409950"/>
            <a:ext cx="3222877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Outline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2DD4290-41FC-B6A9-54FE-E1CF9D9CD574}"/>
              </a:ext>
            </a:extLst>
          </p:cNvPr>
          <p:cNvSpPr/>
          <p:nvPr/>
        </p:nvSpPr>
        <p:spPr>
          <a:xfrm>
            <a:off x="6786093" y="2796439"/>
            <a:ext cx="551559" cy="477904"/>
          </a:xfrm>
          <a:prstGeom prst="hexagon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6FEB8-1620-7433-F8D9-3E5BDA1F5F5C}"/>
              </a:ext>
            </a:extLst>
          </p:cNvPr>
          <p:cNvSpPr txBox="1"/>
          <p:nvPr/>
        </p:nvSpPr>
        <p:spPr>
          <a:xfrm>
            <a:off x="6629400" y="2369917"/>
            <a:ext cx="864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7F0E99BD-9274-5F22-B8BE-7DA8BEFA7B54}"/>
              </a:ext>
            </a:extLst>
          </p:cNvPr>
          <p:cNvSpPr/>
          <p:nvPr/>
        </p:nvSpPr>
        <p:spPr>
          <a:xfrm>
            <a:off x="6602689" y="3409950"/>
            <a:ext cx="2388912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3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Styles.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D222E1-6364-56D1-D2EB-98E408821560}"/>
              </a:ext>
            </a:extLst>
          </p:cNvPr>
          <p:cNvSpPr txBox="1"/>
          <p:nvPr/>
        </p:nvSpPr>
        <p:spPr>
          <a:xfrm>
            <a:off x="3374724" y="2642976"/>
            <a:ext cx="41847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en-US" sz="45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5" descr="F:\1-原创素材\1_mm1102\PPT\PPT_014\materaials\flower_3.png">
            <a:hlinkClick r:id="rId7" action="ppaction://hlinksldjump"/>
            <a:extLst>
              <a:ext uri="{FF2B5EF4-FFF2-40B4-BE49-F238E27FC236}">
                <a16:creationId xmlns:a16="http://schemas.microsoft.com/office/drawing/2014/main" id="{3ADD3D61-29F7-48FF-7023-6F5811584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202" y="4515688"/>
            <a:ext cx="443398" cy="4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tnInknoeActivity">
            <a:extLst>
              <a:ext uri="{FF2B5EF4-FFF2-40B4-BE49-F238E27FC236}">
                <a16:creationId xmlns:a16="http://schemas.microsoft.com/office/drawing/2014/main" id="{4D524D1A-0A8B-FADB-D1C2-64241A55EF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8" y="357194"/>
            <a:ext cx="1291487" cy="3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353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9" grpId="0" animBg="1"/>
      <p:bldP spid="11" grpId="0"/>
      <p:bldP spid="12" grpId="0" animBg="1"/>
      <p:bldP spid="13" grpId="0" animBg="1"/>
      <p:bldP spid="14" grpId="0"/>
      <p:bldP spid="16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EAE0222-5255-6EBA-67E3-11ED680DF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2250"/>
            <a:ext cx="7696200" cy="652463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KHỞI ĐỘNG</a:t>
            </a:r>
            <a:endParaRPr lang="en-US" altLang="en-US"/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5626FA80-C98B-17CC-2B00-686FF070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997657"/>
            <a:ext cx="8763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err="1">
                <a:solidFill>
                  <a:schemeClr val="tx2"/>
                </a:solidFill>
                <a:latin typeface="Times New Roman" pitchFamily="18" charset="0"/>
              </a:rPr>
              <a:t>Câu</a:t>
            </a:r>
            <a:r>
              <a:rPr lang="en-US" sz="2800" b="1" u="sng">
                <a:solidFill>
                  <a:schemeClr val="tx2"/>
                </a:solidFill>
                <a:latin typeface="Times New Roman" pitchFamily="18" charset="0"/>
              </a:rPr>
              <a:t> 3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: Quan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sát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bảng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dưới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đây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cho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biết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bảng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này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bao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nhiêu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cột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bao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nhiêu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b="1" err="1">
                <a:solidFill>
                  <a:schemeClr val="tx2"/>
                </a:solidFill>
                <a:latin typeface="Times New Roman" pitchFamily="18" charset="0"/>
              </a:rPr>
              <a:t>hàng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BED9D3-3AC5-2402-C6BA-13039C572B54}"/>
              </a:ext>
            </a:extLst>
          </p:cNvPr>
          <p:cNvSpPr/>
          <p:nvPr/>
        </p:nvSpPr>
        <p:spPr>
          <a:xfrm>
            <a:off x="316858" y="4011016"/>
            <a:ext cx="492443" cy="492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0">
            <a:extLst>
              <a:ext uri="{FF2B5EF4-FFF2-40B4-BE49-F238E27FC236}">
                <a16:creationId xmlns:a16="http://schemas.microsoft.com/office/drawing/2014/main" id="{72470289-4654-82EC-C62F-76994D23B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38" y="4004201"/>
            <a:ext cx="245873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A.  4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cột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, 5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hàng</a:t>
            </a:r>
            <a:endParaRPr lang="en-US" sz="2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59F6D5FD-D4DC-D0D9-5492-A0AFC74B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011016"/>
            <a:ext cx="24623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B. 5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cột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, 4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hàng</a:t>
            </a:r>
            <a:endParaRPr lang="en-US" sz="2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DB3B0A77-C8C1-C192-D720-A840FB04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127" y="3963517"/>
            <a:ext cx="237225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C. 5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cột</a:t>
            </a:r>
            <a:r>
              <a:rPr lang="en-US" sz="2600">
                <a:solidFill>
                  <a:srgbClr val="000000"/>
                </a:solidFill>
                <a:latin typeface="Times New Roman" pitchFamily="18" charset="0"/>
              </a:rPr>
              <a:t>, 5 </a:t>
            </a:r>
            <a:r>
              <a:rPr lang="en-US" sz="2600" err="1">
                <a:solidFill>
                  <a:srgbClr val="000000"/>
                </a:solidFill>
                <a:latin typeface="Times New Roman" pitchFamily="18" charset="0"/>
              </a:rPr>
              <a:t>hàng</a:t>
            </a:r>
            <a:endParaRPr lang="en-US" sz="26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D4E41-45C5-2354-01CD-90553288B3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7" t="34015" r="18476" b="46009"/>
          <a:stretch/>
        </p:blipFill>
        <p:spPr>
          <a:xfrm>
            <a:off x="146445" y="1941181"/>
            <a:ext cx="8862409" cy="2013105"/>
          </a:xfrm>
          <a:prstGeom prst="rect">
            <a:avLst/>
          </a:prstGeom>
        </p:spPr>
      </p:pic>
      <p:pic>
        <p:nvPicPr>
          <p:cNvPr id="7" name="Picture 5" descr="F:\1-原创素材\1_mm1102\PPT\PPT_014\materaials\flower_3.png">
            <a:hlinkClick r:id="rId4" action="ppaction://hlinksldjump"/>
            <a:extLst>
              <a:ext uri="{FF2B5EF4-FFF2-40B4-BE49-F238E27FC236}">
                <a16:creationId xmlns:a16="http://schemas.microsoft.com/office/drawing/2014/main" id="{14B8E244-247A-1DC6-972B-F1BBB6CF1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202" y="4515688"/>
            <a:ext cx="443398" cy="4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tnInknoeActivity">
            <a:extLst>
              <a:ext uri="{FF2B5EF4-FFF2-40B4-BE49-F238E27FC236}">
                <a16:creationId xmlns:a16="http://schemas.microsoft.com/office/drawing/2014/main" id="{DD92C9D7-EED7-C9D6-1279-F3A25B985E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13" y="4552950"/>
            <a:ext cx="1262173" cy="3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00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  <p:bldP spid="6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F320C-8F36-7BD6-F39A-54237E8DB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6" y="1863390"/>
            <a:ext cx="7772400" cy="1125141"/>
          </a:xfrm>
        </p:spPr>
        <p:txBody>
          <a:bodyPr/>
          <a:lstStyle/>
          <a:p>
            <a:pPr algn="ctr"/>
            <a:r>
              <a:rPr lang="en-US" sz="6000" b="1">
                <a:solidFill>
                  <a:srgbClr val="C00000"/>
                </a:solidFill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161931886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11" descr="849afb1b5637a3fcdc510ec26e38d1f0">
            <a:hlinkClick r:id="rId3" action="ppaction://hlinksldjump"/>
            <a:extLst>
              <a:ext uri="{FF2B5EF4-FFF2-40B4-BE49-F238E27FC236}">
                <a16:creationId xmlns:a16="http://schemas.microsoft.com/office/drawing/2014/main" id="{B52B0CD1-72C9-F7AC-3C6D-9CF6BA887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" y="3612569"/>
            <a:ext cx="1508847" cy="125146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6DB24D0-1100-BF4A-68B7-234113E7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193DD2-A20E-15A1-1090-A51773DBA8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"/>
          <a:stretch/>
        </p:blipFill>
        <p:spPr>
          <a:xfrm>
            <a:off x="1600200" y="971550"/>
            <a:ext cx="7162800" cy="37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2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07D9C11-B62E-92BE-556D-4B16D298D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52487"/>
            <a:ext cx="9144000" cy="652463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MÔN TIN HỌC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2D6DEB67-E844-DC05-0E04-4A8848E72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6695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CHÈN VÀ TRÌNH BÀY BẢNG TRONG VĂN BẢN </a:t>
            </a:r>
          </a:p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err="1">
                <a:solidFill>
                  <a:srgbClr val="C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1)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A877AEB-391F-D7E2-F0EA-E19C19766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115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  <a:defRPr/>
            </a:pPr>
            <a:r>
              <a:rPr lang="en-US" sz="3200" b="1">
                <a:solidFill>
                  <a:srgbClr val="C00000"/>
                </a:solidFill>
                <a:latin typeface="Times New Roman" pitchFamily="18" charset="0"/>
              </a:rPr>
              <a:t>BÀI 4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B183A53B-B3A6-899F-DE74-4279A9F78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3067"/>
            <a:ext cx="754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err="1">
                <a:solidFill>
                  <a:srgbClr val="FFFFFF"/>
                </a:solidFill>
                <a:latin typeface="Times New Roman" pitchFamily="18" charset="0"/>
              </a:rPr>
              <a:t>Thứ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</a:rPr>
              <a:t> Ba </a:t>
            </a:r>
            <a:r>
              <a:rPr lang="en-US" sz="2800" b="1" err="1">
                <a:solidFill>
                  <a:srgbClr val="FFFFFF"/>
                </a:solidFill>
                <a:latin typeface="Times New Roman" pitchFamily="18" charset="0"/>
              </a:rPr>
              <a:t>ngày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</a:rPr>
              <a:t> 06 </a:t>
            </a:r>
            <a:r>
              <a:rPr lang="en-US" sz="2800" b="1" err="1">
                <a:solidFill>
                  <a:srgbClr val="FFFFFF"/>
                </a:solidFill>
                <a:latin typeface="Times New Roman" pitchFamily="18" charset="0"/>
              </a:rPr>
              <a:t>tháng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</a:rPr>
              <a:t> 12 </a:t>
            </a:r>
            <a:r>
              <a:rPr lang="en-US" sz="2800" b="1" err="1">
                <a:solidFill>
                  <a:srgbClr val="FFFFFF"/>
                </a:solidFill>
                <a:latin typeface="Times New Roman" pitchFamily="18" charset="0"/>
              </a:rPr>
              <a:t>năm</a:t>
            </a:r>
            <a:r>
              <a:rPr lang="en-US" sz="2800" b="1">
                <a:solidFill>
                  <a:srgbClr val="FFFFFF"/>
                </a:solidFill>
                <a:latin typeface="Times New Roman" pitchFamily="18" charset="0"/>
              </a:rPr>
              <a:t> 2022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473485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true,&quot;TimerValue&quot;:&quot;00:15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true,&quot;TimerValue&quot;:&quot;00:15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true,&quot;TimerValue&quot;:&quot;00:15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true,&quot;TimerValue&quot;:&quot;00:15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true,&quot;TimerValue&quot;:&quot;00:15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true,&quot;TimerValue&quot;:&quot;00:15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74TGp_natural_light">
  <a:themeElements>
    <a:clrScheme name="Default Design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574TGp_natural_light.potx" id="{66D8022D-6F9F-4C9B-94EF-88C6969B74D4}" vid="{FDA5D0AE-BF4D-42F2-A8C7-09CB49CD250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</Template>
  <TotalTime>1415</TotalTime>
  <Words>924</Words>
  <Application>Microsoft Office PowerPoint</Application>
  <PresentationFormat>Trình chiếu Trên màn hình (16:9)</PresentationFormat>
  <Paragraphs>126</Paragraphs>
  <Slides>31</Slides>
  <Notes>10</Notes>
  <HiddenSlides>1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36" baseType="lpstr">
      <vt:lpstr>.VnBahamasBH</vt:lpstr>
      <vt:lpstr>Arial</vt:lpstr>
      <vt:lpstr>Roboto Black</vt:lpstr>
      <vt:lpstr>Times New Roman</vt:lpstr>
      <vt:lpstr>574TGp_natural_light</vt:lpstr>
      <vt:lpstr>Bản trình bày PowerPoint</vt:lpstr>
      <vt:lpstr>Ô SỐ MAY MẮN</vt:lpstr>
      <vt:lpstr>Bản trình bày PowerPoint</vt:lpstr>
      <vt:lpstr>KHỞI ĐỘNG</vt:lpstr>
      <vt:lpstr>KHỞI ĐỘNG</vt:lpstr>
      <vt:lpstr>KHỞI ĐỘNG</vt:lpstr>
      <vt:lpstr>Bản trình bày PowerPoint</vt:lpstr>
      <vt:lpstr>Bản trình bày PowerPoint</vt:lpstr>
      <vt:lpstr>MÔN TIN HỌC</vt:lpstr>
      <vt:lpstr>Bản trình bày PowerPoint</vt:lpstr>
      <vt:lpstr>Hoạt động 1: Chèn bảng vào trang soạn thảo</vt:lpstr>
      <vt:lpstr>Hoạt động 1: Chèn bảng vào trang soạn thảo</vt:lpstr>
      <vt:lpstr>Hoạt động 1: Chèn bảng vào trang soạn thảo</vt:lpstr>
      <vt:lpstr>Hoạt động 1: Chèn bảng vào trang soạn thảo</vt:lpstr>
      <vt:lpstr>Hoạt động 1: Chèn bảng vào trang soạn thảo</vt:lpstr>
      <vt:lpstr>Thực hành</vt:lpstr>
      <vt:lpstr>Hoạt động 2: Trình bày bảng</vt:lpstr>
      <vt:lpstr>Hoạt động 2: Trình bày bảng</vt:lpstr>
      <vt:lpstr>Hoạt động 2: Trình bày bảng</vt:lpstr>
      <vt:lpstr>Hoạt động 2: Trình bày bảng</vt:lpstr>
      <vt:lpstr>Hoạt động 2: Trình bày bảng</vt:lpstr>
      <vt:lpstr>Hoạt động 2: Trình bày bảng</vt:lpstr>
      <vt:lpstr>Hoạt động 2: Trình bày bảng</vt:lpstr>
      <vt:lpstr>Thực hành</vt:lpstr>
      <vt:lpstr>Hoạt động 2: Trình bày bảng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 Tin Hoc Tieu Hoc</dc:title>
  <dc:creator>Vu Ngoc Hoang</dc:creator>
  <cp:keywords>TH NBN</cp:keywords>
  <cp:lastModifiedBy>WINDOWS</cp:lastModifiedBy>
  <cp:revision>157</cp:revision>
  <dcterms:created xsi:type="dcterms:W3CDTF">2017-04-01T15:53:29Z</dcterms:created>
  <dcterms:modified xsi:type="dcterms:W3CDTF">2023-06-05T15:47:49Z</dcterms:modified>
</cp:coreProperties>
</file>