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5"/>
  </p:notesMasterIdLst>
  <p:sldIdLst>
    <p:sldId id="318" r:id="rId2"/>
    <p:sldId id="319" r:id="rId3"/>
    <p:sldId id="320" r:id="rId4"/>
    <p:sldId id="321" r:id="rId5"/>
    <p:sldId id="322" r:id="rId6"/>
    <p:sldId id="333" r:id="rId7"/>
    <p:sldId id="324" r:id="rId8"/>
    <p:sldId id="326" r:id="rId9"/>
    <p:sldId id="329" r:id="rId10"/>
    <p:sldId id="327" r:id="rId11"/>
    <p:sldId id="323" r:id="rId12"/>
    <p:sldId id="330" r:id="rId13"/>
    <p:sldId id="335" r:id="rId14"/>
    <p:sldId id="337" r:id="rId15"/>
    <p:sldId id="338" r:id="rId16"/>
    <p:sldId id="339" r:id="rId17"/>
    <p:sldId id="340" r:id="rId18"/>
    <p:sldId id="341" r:id="rId19"/>
    <p:sldId id="342" r:id="rId20"/>
    <p:sldId id="343" r:id="rId21"/>
    <p:sldId id="344" r:id="rId22"/>
    <p:sldId id="345" r:id="rId23"/>
    <p:sldId id="33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1" autoAdjust="0"/>
    <p:restoredTop sz="94624" autoAdjust="0"/>
  </p:normalViewPr>
  <p:slideViewPr>
    <p:cSldViewPr>
      <p:cViewPr varScale="1">
        <p:scale>
          <a:sx n="74" d="100"/>
          <a:sy n="74" d="100"/>
        </p:scale>
        <p:origin x="1200" y="5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32352-DDD5-4989-BED4-647F2E7F16BA}" type="datetimeFigureOut">
              <a:rPr lang="en-US" smtClean="0"/>
              <a:pPr/>
              <a:t>6/5/2023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D415FA-9C67-41B1-A681-C4E5BB4203B0}" type="slidenum">
              <a:rPr lang="en-US" smtClean="0"/>
              <a:pPr/>
              <a:t>‹#›</a:t>
            </a:fld>
            <a:endParaRPr lang="en-US"/>
          </a:p>
        </p:txBody>
      </p:sp>
    </p:spTree>
    <p:extLst>
      <p:ext uri="{BB962C8B-B14F-4D97-AF65-F5344CB8AC3E}">
        <p14:creationId xmlns:p14="http://schemas.microsoft.com/office/powerpoint/2010/main" val="76655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33A7F705-AFB6-437C-B619-72A18B7D02BF}"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7DE7B-B6AE-4920-AF08-1C78D41EB8D9}" type="slidenum">
              <a:rPr lang="en-US" smtClean="0"/>
              <a:pPr/>
              <a:t>‹#›</a:t>
            </a:fld>
            <a:endParaRPr lang="en-US"/>
          </a:p>
        </p:txBody>
      </p:sp>
      <p:sp>
        <p:nvSpPr>
          <p:cNvPr id="7" name="Text Box 114"/>
          <p:cNvSpPr txBox="1">
            <a:spLocks noChangeArrowheads="1"/>
          </p:cNvSpPr>
          <p:nvPr userDrawn="1"/>
        </p:nvSpPr>
        <p:spPr bwMode="auto">
          <a:xfrm>
            <a:off x="0" y="0"/>
            <a:ext cx="9144000"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a:t>Thứ năm, ngày 9 tháng 02 năm 2017</a:t>
            </a:r>
          </a:p>
        </p:txBody>
      </p:sp>
    </p:spTree>
    <p:extLst>
      <p:ext uri="{BB962C8B-B14F-4D97-AF65-F5344CB8AC3E}">
        <p14:creationId xmlns:p14="http://schemas.microsoft.com/office/powerpoint/2010/main" val="905428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3A7F705-AFB6-437C-B619-72A18B7D02BF}"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7DE7B-B6AE-4920-AF08-1C78D41EB8D9}" type="slidenum">
              <a:rPr lang="en-US" smtClean="0"/>
              <a:pPr/>
              <a:t>‹#›</a:t>
            </a:fld>
            <a:endParaRPr lang="en-US"/>
          </a:p>
        </p:txBody>
      </p:sp>
    </p:spTree>
    <p:extLst>
      <p:ext uri="{BB962C8B-B14F-4D97-AF65-F5344CB8AC3E}">
        <p14:creationId xmlns:p14="http://schemas.microsoft.com/office/powerpoint/2010/main" val="191580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3A7F705-AFB6-437C-B619-72A18B7D02BF}"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7DE7B-B6AE-4920-AF08-1C78D41EB8D9}" type="slidenum">
              <a:rPr lang="en-US" smtClean="0"/>
              <a:pPr/>
              <a:t>‹#›</a:t>
            </a:fld>
            <a:endParaRPr lang="en-US"/>
          </a:p>
        </p:txBody>
      </p:sp>
    </p:spTree>
    <p:extLst>
      <p:ext uri="{BB962C8B-B14F-4D97-AF65-F5344CB8AC3E}">
        <p14:creationId xmlns:p14="http://schemas.microsoft.com/office/powerpoint/2010/main" val="353122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A7F705-AFB6-437C-B619-72A18B7D02BF}"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7DE7B-B6AE-4920-AF08-1C78D41EB8D9}" type="slidenum">
              <a:rPr lang="en-US" smtClean="0"/>
              <a:pPr/>
              <a:t>‹#›</a:t>
            </a:fld>
            <a:endParaRPr lang="en-US"/>
          </a:p>
        </p:txBody>
      </p:sp>
      <p:sp>
        <p:nvSpPr>
          <p:cNvPr id="7" name="Text Box 114"/>
          <p:cNvSpPr txBox="1">
            <a:spLocks noChangeArrowheads="1"/>
          </p:cNvSpPr>
          <p:nvPr userDrawn="1"/>
        </p:nvSpPr>
        <p:spPr bwMode="auto">
          <a:xfrm>
            <a:off x="0" y="0"/>
            <a:ext cx="9144000"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a:t>Thứ ba, ngày 31 tháng 11 năm 2017</a:t>
            </a:r>
          </a:p>
        </p:txBody>
      </p:sp>
    </p:spTree>
    <p:extLst>
      <p:ext uri="{BB962C8B-B14F-4D97-AF65-F5344CB8AC3E}">
        <p14:creationId xmlns:p14="http://schemas.microsoft.com/office/powerpoint/2010/main" val="15188888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3A7F705-AFB6-437C-B619-72A18B7D02BF}"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7DE7B-B6AE-4920-AF08-1C78D41EB8D9}" type="slidenum">
              <a:rPr lang="en-US" smtClean="0"/>
              <a:pPr/>
              <a:t>‹#›</a:t>
            </a:fld>
            <a:endParaRPr lang="en-US"/>
          </a:p>
        </p:txBody>
      </p:sp>
    </p:spTree>
    <p:extLst>
      <p:ext uri="{BB962C8B-B14F-4D97-AF65-F5344CB8AC3E}">
        <p14:creationId xmlns:p14="http://schemas.microsoft.com/office/powerpoint/2010/main" val="53576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7F705-AFB6-437C-B619-72A18B7D02BF}"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7DE7B-B6AE-4920-AF08-1C78D41EB8D9}" type="slidenum">
              <a:rPr lang="en-US" smtClean="0"/>
              <a:pPr/>
              <a:t>‹#›</a:t>
            </a:fld>
            <a:endParaRPr lang="en-US"/>
          </a:p>
        </p:txBody>
      </p:sp>
    </p:spTree>
    <p:extLst>
      <p:ext uri="{BB962C8B-B14F-4D97-AF65-F5344CB8AC3E}">
        <p14:creationId xmlns:p14="http://schemas.microsoft.com/office/powerpoint/2010/main" val="52789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33A7F705-AFB6-437C-B619-72A18B7D02BF}"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7DE7B-B6AE-4920-AF08-1C78D41EB8D9}" type="slidenum">
              <a:rPr lang="en-US" smtClean="0"/>
              <a:pPr/>
              <a:t>‹#›</a:t>
            </a:fld>
            <a:endParaRPr lang="en-US"/>
          </a:p>
        </p:txBody>
      </p:sp>
    </p:spTree>
    <p:extLst>
      <p:ext uri="{BB962C8B-B14F-4D97-AF65-F5344CB8AC3E}">
        <p14:creationId xmlns:p14="http://schemas.microsoft.com/office/powerpoint/2010/main" val="117961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33A7F705-AFB6-437C-B619-72A18B7D02BF}" type="datetimeFigureOut">
              <a:rPr lang="en-US" smtClean="0"/>
              <a:pPr/>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7DE7B-B6AE-4920-AF08-1C78D41EB8D9}" type="slidenum">
              <a:rPr lang="en-US" smtClean="0"/>
              <a:pPr/>
              <a:t>‹#›</a:t>
            </a:fld>
            <a:endParaRPr lang="en-US"/>
          </a:p>
        </p:txBody>
      </p:sp>
    </p:spTree>
    <p:extLst>
      <p:ext uri="{BB962C8B-B14F-4D97-AF65-F5344CB8AC3E}">
        <p14:creationId xmlns:p14="http://schemas.microsoft.com/office/powerpoint/2010/main" val="45909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33A7F705-AFB6-437C-B619-72A18B7D02BF}" type="datetimeFigureOut">
              <a:rPr lang="en-US" smtClean="0"/>
              <a:pPr/>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7DE7B-B6AE-4920-AF08-1C78D41EB8D9}" type="slidenum">
              <a:rPr lang="en-US" smtClean="0"/>
              <a:pPr/>
              <a:t>‹#›</a:t>
            </a:fld>
            <a:endParaRPr lang="en-US"/>
          </a:p>
        </p:txBody>
      </p:sp>
    </p:spTree>
    <p:extLst>
      <p:ext uri="{BB962C8B-B14F-4D97-AF65-F5344CB8AC3E}">
        <p14:creationId xmlns:p14="http://schemas.microsoft.com/office/powerpoint/2010/main" val="355587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7F705-AFB6-437C-B619-72A18B7D02BF}" type="datetimeFigureOut">
              <a:rPr lang="en-US" smtClean="0"/>
              <a:pPr/>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7DE7B-B6AE-4920-AF08-1C78D41EB8D9}" type="slidenum">
              <a:rPr lang="en-US" smtClean="0"/>
              <a:pPr/>
              <a:t>‹#›</a:t>
            </a:fld>
            <a:endParaRPr lang="en-US"/>
          </a:p>
        </p:txBody>
      </p:sp>
    </p:spTree>
    <p:extLst>
      <p:ext uri="{BB962C8B-B14F-4D97-AF65-F5344CB8AC3E}">
        <p14:creationId xmlns:p14="http://schemas.microsoft.com/office/powerpoint/2010/main" val="52790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A7F705-AFB6-437C-B619-72A18B7D02BF}"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7DE7B-B6AE-4920-AF08-1C78D41EB8D9}" type="slidenum">
              <a:rPr lang="en-US" smtClean="0"/>
              <a:pPr/>
              <a:t>‹#›</a:t>
            </a:fld>
            <a:endParaRPr lang="en-US"/>
          </a:p>
        </p:txBody>
      </p:sp>
    </p:spTree>
    <p:extLst>
      <p:ext uri="{BB962C8B-B14F-4D97-AF65-F5344CB8AC3E}">
        <p14:creationId xmlns:p14="http://schemas.microsoft.com/office/powerpoint/2010/main" val="368775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A7F705-AFB6-437C-B619-72A18B7D02BF}"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7DE7B-B6AE-4920-AF08-1C78D41EB8D9}" type="slidenum">
              <a:rPr lang="en-US" smtClean="0"/>
              <a:pPr/>
              <a:t>‹#›</a:t>
            </a:fld>
            <a:endParaRPr lang="en-US"/>
          </a:p>
        </p:txBody>
      </p:sp>
    </p:spTree>
    <p:extLst>
      <p:ext uri="{BB962C8B-B14F-4D97-AF65-F5344CB8AC3E}">
        <p14:creationId xmlns:p14="http://schemas.microsoft.com/office/powerpoint/2010/main" val="106774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7F705-AFB6-437C-B619-72A18B7D02BF}" type="datetimeFigureOut">
              <a:rPr lang="en-US" smtClean="0"/>
              <a:pPr/>
              <a:t>6/5/2023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7DE7B-B6AE-4920-AF08-1C78D41EB8D9}" type="slidenum">
              <a:rPr lang="en-US" smtClean="0"/>
              <a:pPr/>
              <a:t>‹#›</a:t>
            </a:fld>
            <a:endParaRPr lang="en-US"/>
          </a:p>
        </p:txBody>
      </p:sp>
    </p:spTree>
    <p:extLst>
      <p:ext uri="{BB962C8B-B14F-4D97-AF65-F5344CB8AC3E}">
        <p14:creationId xmlns:p14="http://schemas.microsoft.com/office/powerpoint/2010/main" val="355627380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5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8.gif"/><Relationship Id="rId4" Type="http://schemas.openxmlformats.org/officeDocument/2006/relationships/image" Target="../media/image37.gif"/></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emf"/><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audio" Target="file:///C:\Users\Administrator\Music\DOI%20DUOI\VID_250918_212208-Segment1(00-00-02-00-00-05)-Segment1(00-00-01-00-00-03).wav" TargetMode="External"/><Relationship Id="rId6" Type="http://schemas.openxmlformats.org/officeDocument/2006/relationships/audio" Target="../media/audio6.wav"/><Relationship Id="rId11" Type="http://schemas.openxmlformats.org/officeDocument/2006/relationships/image" Target="../media/image11.gif"/><Relationship Id="rId5" Type="http://schemas.openxmlformats.org/officeDocument/2006/relationships/audio" Target="../media/audio5.wav"/><Relationship Id="rId10" Type="http://schemas.openxmlformats.org/officeDocument/2006/relationships/image" Target="../media/image10.emf"/><Relationship Id="rId4" Type="http://schemas.openxmlformats.org/officeDocument/2006/relationships/audio" Target="../media/audio4.wav"/><Relationship Id="rId9" Type="http://schemas.openxmlformats.org/officeDocument/2006/relationships/image" Target="../media/image9.emf"/><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images.jfif"/>
          <p:cNvPicPr>
            <a:picLocks noChangeAspect="1"/>
          </p:cNvPicPr>
          <p:nvPr/>
        </p:nvPicPr>
        <p:blipFill>
          <a:blip r:embed="rId2"/>
          <a:stretch>
            <a:fillRect/>
          </a:stretch>
        </p:blipFill>
        <p:spPr>
          <a:xfrm>
            <a:off x="0" y="0"/>
            <a:ext cx="9143999" cy="6858000"/>
          </a:xfrm>
          <a:prstGeom prst="rect">
            <a:avLst/>
          </a:prstGeom>
        </p:spPr>
      </p:pic>
      <p:sp>
        <p:nvSpPr>
          <p:cNvPr id="4" name="WordArt 13"/>
          <p:cNvSpPr>
            <a:spLocks noChangeArrowheads="1" noChangeShapeType="1" noTextEdit="1"/>
          </p:cNvSpPr>
          <p:nvPr/>
        </p:nvSpPr>
        <p:spPr bwMode="auto">
          <a:xfrm>
            <a:off x="1727201" y="1524000"/>
            <a:ext cx="6977328" cy="5638800"/>
          </a:xfrm>
          <a:prstGeom prst="rect">
            <a:avLst/>
          </a:prstGeom>
        </p:spPr>
        <p:txBody>
          <a:bodyPr spcFirstLastPara="1" wrap="none" fromWordArt="1">
            <a:prstTxWarp prst="textArchUp">
              <a:avLst>
                <a:gd name="adj" fmla="val 10800004"/>
              </a:avLst>
            </a:prstTxWarp>
          </a:bodyPr>
          <a:lstStyle/>
          <a:p>
            <a:pPr algn="ctr"/>
            <a:endParaRPr lang="en-US" sz="4000" b="1" kern="10">
              <a:ln w="28575">
                <a:solidFill>
                  <a:srgbClr val="FF3300"/>
                </a:solidFill>
                <a:round/>
                <a:headEnd/>
                <a:tailEnd/>
              </a:ln>
              <a:solidFill>
                <a:schemeClr val="folHlink"/>
              </a:solidFill>
              <a:effectLst>
                <a:outerShdw dist="35921" dir="2700000" algn="ctr" rotWithShape="0">
                  <a:srgbClr val="990000"/>
                </a:outerShdw>
              </a:effectLst>
              <a:latin typeface="Times New Roman"/>
              <a:cs typeface="Times New Roman"/>
            </a:endParaRPr>
          </a:p>
        </p:txBody>
      </p:sp>
      <p:sp>
        <p:nvSpPr>
          <p:cNvPr id="6" name="WordArt 19"/>
          <p:cNvSpPr>
            <a:spLocks noChangeArrowheads="1" noChangeShapeType="1" noTextEdit="1"/>
          </p:cNvSpPr>
          <p:nvPr/>
        </p:nvSpPr>
        <p:spPr bwMode="auto">
          <a:xfrm>
            <a:off x="3027989" y="3971925"/>
            <a:ext cx="3068011" cy="523875"/>
          </a:xfrm>
          <a:prstGeom prst="rect">
            <a:avLst/>
          </a:prstGeom>
        </p:spPr>
        <p:txBody>
          <a:bodyPr wrap="none" fromWordArt="1">
            <a:prstTxWarp prst="textPlain">
              <a:avLst>
                <a:gd name="adj" fmla="val 50000"/>
              </a:avLst>
            </a:prstTxWarp>
          </a:bodyPr>
          <a:lstStyle/>
          <a:p>
            <a:pPr algn="ctr"/>
            <a:r>
              <a:rPr lang="en-US" sz="3600" b="1" kern="10" dirty="0">
                <a:ln w="9525">
                  <a:noFill/>
                  <a:round/>
                  <a:headEnd/>
                  <a:tailEnd/>
                </a:ln>
                <a:solidFill>
                  <a:srgbClr val="0000FF"/>
                </a:solidFill>
                <a:latin typeface="Times New Roman"/>
                <a:cs typeface="Times New Roman"/>
              </a:rPr>
              <a:t>MÔN : TIN HỌC</a:t>
            </a:r>
          </a:p>
        </p:txBody>
      </p:sp>
      <p:sp>
        <p:nvSpPr>
          <p:cNvPr id="7" name="WordArt 20"/>
          <p:cNvSpPr>
            <a:spLocks noChangeArrowheads="1" noChangeShapeType="1" noTextEdit="1"/>
          </p:cNvSpPr>
          <p:nvPr/>
        </p:nvSpPr>
        <p:spPr bwMode="auto">
          <a:xfrm>
            <a:off x="3733800" y="4886325"/>
            <a:ext cx="1690407" cy="523875"/>
          </a:xfrm>
          <a:prstGeom prst="rect">
            <a:avLst/>
          </a:prstGeom>
        </p:spPr>
        <p:txBody>
          <a:bodyPr wrap="none" fromWordArt="1">
            <a:prstTxWarp prst="textPlain">
              <a:avLst>
                <a:gd name="adj" fmla="val 50000"/>
              </a:avLst>
            </a:prstTxWarp>
          </a:bodyPr>
          <a:lstStyle/>
          <a:p>
            <a:pPr algn="ctr"/>
            <a:r>
              <a:rPr lang="en-US" sz="3200" kern="10" dirty="0" err="1">
                <a:ln w="9525">
                  <a:solidFill>
                    <a:srgbClr val="CC00CC"/>
                  </a:solidFill>
                  <a:round/>
                  <a:headEnd/>
                  <a:tailEnd/>
                </a:ln>
                <a:solidFill>
                  <a:srgbClr val="336699"/>
                </a:solidFill>
                <a:latin typeface="Times New Roman"/>
                <a:cs typeface="Times New Roman"/>
              </a:rPr>
              <a:t>Lớp</a:t>
            </a:r>
            <a:r>
              <a:rPr lang="en-US" sz="3200" kern="10" dirty="0">
                <a:ln w="9525">
                  <a:solidFill>
                    <a:srgbClr val="CC00CC"/>
                  </a:solidFill>
                  <a:round/>
                  <a:headEnd/>
                  <a:tailEnd/>
                </a:ln>
                <a:solidFill>
                  <a:srgbClr val="336699"/>
                </a:solidFill>
                <a:latin typeface="Times New Roman"/>
                <a:cs typeface="Times New Roman"/>
              </a:rPr>
              <a:t>: 5</a:t>
            </a:r>
          </a:p>
        </p:txBody>
      </p:sp>
      <p:sp>
        <p:nvSpPr>
          <p:cNvPr id="15" name="WordArt 19"/>
          <p:cNvSpPr>
            <a:spLocks noChangeArrowheads="1" noChangeShapeType="1" noTextEdit="1"/>
          </p:cNvSpPr>
          <p:nvPr/>
        </p:nvSpPr>
        <p:spPr bwMode="auto">
          <a:xfrm>
            <a:off x="2571736" y="5883274"/>
            <a:ext cx="4143404" cy="523875"/>
          </a:xfrm>
          <a:prstGeom prst="rect">
            <a:avLst/>
          </a:prstGeom>
        </p:spPr>
        <p:txBody>
          <a:bodyPr wrap="none" fromWordArt="1">
            <a:prstTxWarp prst="textPlain">
              <a:avLst>
                <a:gd name="adj" fmla="val 50000"/>
              </a:avLst>
            </a:prstTxWarp>
          </a:bodyPr>
          <a:lstStyle/>
          <a:p>
            <a:pPr algn="ctr"/>
            <a:r>
              <a:rPr lang="en-US" sz="3600" b="1" kern="10" dirty="0" err="1">
                <a:ln w="9525">
                  <a:noFill/>
                  <a:round/>
                  <a:headEnd/>
                  <a:tailEnd/>
                </a:ln>
                <a:solidFill>
                  <a:srgbClr val="002060"/>
                </a:solidFill>
                <a:latin typeface="Times New Roman"/>
                <a:cs typeface="Times New Roman"/>
              </a:rPr>
              <a:t>Giáo</a:t>
            </a:r>
            <a:r>
              <a:rPr lang="en-US" sz="3600" b="1" kern="10" dirty="0">
                <a:ln w="9525">
                  <a:noFill/>
                  <a:round/>
                  <a:headEnd/>
                  <a:tailEnd/>
                </a:ln>
                <a:solidFill>
                  <a:srgbClr val="002060"/>
                </a:solidFill>
                <a:latin typeface="Times New Roman"/>
                <a:cs typeface="Times New Roman"/>
              </a:rPr>
              <a:t> </a:t>
            </a:r>
            <a:r>
              <a:rPr lang="en-US" sz="3600" b="1" kern="10" dirty="0" err="1">
                <a:ln w="9525">
                  <a:noFill/>
                  <a:round/>
                  <a:headEnd/>
                  <a:tailEnd/>
                </a:ln>
                <a:solidFill>
                  <a:srgbClr val="002060"/>
                </a:solidFill>
                <a:latin typeface="Times New Roman"/>
                <a:cs typeface="Times New Roman"/>
              </a:rPr>
              <a:t>viên</a:t>
            </a:r>
            <a:r>
              <a:rPr lang="en-US" sz="3600" b="1" kern="10" dirty="0">
                <a:ln w="9525">
                  <a:noFill/>
                  <a:round/>
                  <a:headEnd/>
                  <a:tailEnd/>
                </a:ln>
                <a:solidFill>
                  <a:srgbClr val="002060"/>
                </a:solidFill>
                <a:latin typeface="Times New Roman"/>
                <a:cs typeface="Times New Roman"/>
              </a:rPr>
              <a:t>: </a:t>
            </a:r>
            <a:r>
              <a:rPr lang="en-US" sz="3600" b="1" kern="10" dirty="0" err="1">
                <a:ln w="9525">
                  <a:noFill/>
                  <a:round/>
                  <a:headEnd/>
                  <a:tailEnd/>
                </a:ln>
                <a:solidFill>
                  <a:srgbClr val="002060"/>
                </a:solidFill>
                <a:latin typeface="Times New Roman"/>
                <a:cs typeface="Times New Roman"/>
              </a:rPr>
              <a:t>Nguyễn</a:t>
            </a:r>
            <a:r>
              <a:rPr lang="en-US" sz="3600" b="1" kern="10" dirty="0">
                <a:ln w="9525">
                  <a:noFill/>
                  <a:round/>
                  <a:headEnd/>
                  <a:tailEnd/>
                </a:ln>
                <a:solidFill>
                  <a:srgbClr val="002060"/>
                </a:solidFill>
                <a:latin typeface="Times New Roman"/>
                <a:cs typeface="Times New Roman"/>
              </a:rPr>
              <a:t> Lê </a:t>
            </a:r>
            <a:r>
              <a:rPr lang="en-US" sz="3600" b="1" kern="10" dirty="0" err="1">
                <a:ln w="9525">
                  <a:noFill/>
                  <a:round/>
                  <a:headEnd/>
                  <a:tailEnd/>
                </a:ln>
                <a:solidFill>
                  <a:srgbClr val="002060"/>
                </a:solidFill>
                <a:latin typeface="Times New Roman"/>
                <a:cs typeface="Times New Roman"/>
              </a:rPr>
              <a:t>Mạnh</a:t>
            </a:r>
            <a:endParaRPr lang="en-US" sz="3600" b="1" kern="10" dirty="0">
              <a:ln w="9525">
                <a:noFill/>
                <a:round/>
                <a:headEnd/>
                <a:tailEnd/>
              </a:ln>
              <a:solidFill>
                <a:srgbClr val="002060"/>
              </a:solidFill>
              <a:latin typeface="Times New Roman"/>
              <a:cs typeface="Times New Roman"/>
            </a:endParaRPr>
          </a:p>
        </p:txBody>
      </p:sp>
      <p:grpSp>
        <p:nvGrpSpPr>
          <p:cNvPr id="16" name="Group 15"/>
          <p:cNvGrpSpPr>
            <a:grpSpLocks/>
          </p:cNvGrpSpPr>
          <p:nvPr/>
        </p:nvGrpSpPr>
        <p:grpSpPr bwMode="auto">
          <a:xfrm>
            <a:off x="3657600" y="2705100"/>
            <a:ext cx="1981200" cy="1028700"/>
            <a:chOff x="249" y="75"/>
            <a:chExt cx="5216" cy="3651"/>
          </a:xfrm>
        </p:grpSpPr>
        <p:pic>
          <p:nvPicPr>
            <p:cNvPr id="17" name="Picture 16" descr="1f31e9c370a4"/>
            <p:cNvPicPr>
              <a:picLocks noChangeAspect="1" noChangeArrowheads="1"/>
            </p:cNvPicPr>
            <p:nvPr/>
          </p:nvPicPr>
          <p:blipFill>
            <a:blip r:embed="rId3"/>
            <a:srcRect/>
            <a:stretch>
              <a:fillRect/>
            </a:stretch>
          </p:blipFill>
          <p:spPr bwMode="auto">
            <a:xfrm>
              <a:off x="249" y="75"/>
              <a:ext cx="5216" cy="3651"/>
            </a:xfrm>
            <a:prstGeom prst="rect">
              <a:avLst/>
            </a:prstGeom>
            <a:noFill/>
            <a:ln w="9525">
              <a:noFill/>
              <a:miter lim="800000"/>
              <a:headEnd/>
              <a:tailEnd/>
            </a:ln>
          </p:spPr>
        </p:pic>
        <p:pic>
          <p:nvPicPr>
            <p:cNvPr id="18" name="Picture 17" descr="1f31e9c370a4"/>
            <p:cNvPicPr>
              <a:picLocks noChangeAspect="1" noChangeArrowheads="1"/>
            </p:cNvPicPr>
            <p:nvPr/>
          </p:nvPicPr>
          <p:blipFill>
            <a:blip r:embed="rId3"/>
            <a:srcRect t="19885" r="79562" b="70200"/>
            <a:stretch>
              <a:fillRect/>
            </a:stretch>
          </p:blipFill>
          <p:spPr bwMode="auto">
            <a:xfrm>
              <a:off x="1247" y="663"/>
              <a:ext cx="1066" cy="362"/>
            </a:xfrm>
            <a:prstGeom prst="rect">
              <a:avLst/>
            </a:prstGeom>
            <a:noFill/>
            <a:ln w="9525">
              <a:noFill/>
              <a:miter lim="800000"/>
              <a:headEnd/>
              <a:tailEnd/>
            </a:ln>
          </p:spPr>
        </p:pic>
        <p:pic>
          <p:nvPicPr>
            <p:cNvPr id="19" name="Picture 18" descr="1f31e9c370a4"/>
            <p:cNvPicPr>
              <a:picLocks noChangeAspect="1" noChangeArrowheads="1"/>
            </p:cNvPicPr>
            <p:nvPr/>
          </p:nvPicPr>
          <p:blipFill>
            <a:blip r:embed="rId3"/>
            <a:srcRect t="19885" r="79562" b="70200"/>
            <a:stretch>
              <a:fillRect/>
            </a:stretch>
          </p:blipFill>
          <p:spPr bwMode="auto">
            <a:xfrm>
              <a:off x="2608" y="300"/>
              <a:ext cx="1066" cy="226"/>
            </a:xfrm>
            <a:prstGeom prst="rect">
              <a:avLst/>
            </a:prstGeom>
            <a:noFill/>
            <a:ln w="9525">
              <a:noFill/>
              <a:miter lim="800000"/>
              <a:headEnd/>
              <a:tailEnd/>
            </a:ln>
          </p:spPr>
        </p:pic>
        <p:pic>
          <p:nvPicPr>
            <p:cNvPr id="20" name="Picture 19" descr="1f31e9c370a4"/>
            <p:cNvPicPr>
              <a:picLocks noChangeAspect="1" noChangeArrowheads="1"/>
            </p:cNvPicPr>
            <p:nvPr/>
          </p:nvPicPr>
          <p:blipFill>
            <a:blip r:embed="rId3"/>
            <a:srcRect t="19885" r="79562" b="70200"/>
            <a:stretch>
              <a:fillRect/>
            </a:stretch>
          </p:blipFill>
          <p:spPr bwMode="auto">
            <a:xfrm>
              <a:off x="4014" y="572"/>
              <a:ext cx="1066" cy="227"/>
            </a:xfrm>
            <a:prstGeom prst="rect">
              <a:avLst/>
            </a:prstGeom>
            <a:noFill/>
            <a:ln w="9525">
              <a:noFill/>
              <a:miter lim="800000"/>
              <a:headEnd/>
              <a:tailEnd/>
            </a:ln>
          </p:spPr>
        </p:pic>
        <p:pic>
          <p:nvPicPr>
            <p:cNvPr id="21" name="Picture 20" descr="1f31e9c370a4"/>
            <p:cNvPicPr>
              <a:picLocks noChangeAspect="1" noChangeArrowheads="1"/>
            </p:cNvPicPr>
            <p:nvPr/>
          </p:nvPicPr>
          <p:blipFill>
            <a:blip r:embed="rId4"/>
            <a:srcRect t="19885" r="79562" b="70200"/>
            <a:stretch>
              <a:fillRect/>
            </a:stretch>
          </p:blipFill>
          <p:spPr bwMode="auto">
            <a:xfrm>
              <a:off x="4513" y="1162"/>
              <a:ext cx="726" cy="227"/>
            </a:xfrm>
            <a:prstGeom prst="rect">
              <a:avLst/>
            </a:prstGeom>
            <a:noFill/>
            <a:ln w="9525">
              <a:noFill/>
              <a:miter lim="800000"/>
              <a:headEnd/>
              <a:tailEnd/>
            </a:ln>
          </p:spPr>
        </p:pic>
        <p:pic>
          <p:nvPicPr>
            <p:cNvPr id="22" name="Picture 21" descr="1f31e9c370a4"/>
            <p:cNvPicPr>
              <a:picLocks noChangeAspect="1" noChangeArrowheads="1"/>
            </p:cNvPicPr>
            <p:nvPr/>
          </p:nvPicPr>
          <p:blipFill>
            <a:blip r:embed="rId4"/>
            <a:srcRect t="19885" r="79562" b="70200"/>
            <a:stretch>
              <a:fillRect/>
            </a:stretch>
          </p:blipFill>
          <p:spPr bwMode="auto">
            <a:xfrm>
              <a:off x="4604" y="1842"/>
              <a:ext cx="726" cy="227"/>
            </a:xfrm>
            <a:prstGeom prst="rect">
              <a:avLst/>
            </a:prstGeom>
            <a:noFill/>
            <a:ln w="9525">
              <a:noFill/>
              <a:miter lim="800000"/>
              <a:headEnd/>
              <a:tailEnd/>
            </a:ln>
          </p:spPr>
        </p:pic>
        <p:pic>
          <p:nvPicPr>
            <p:cNvPr id="23" name="Picture 22" descr="1f31e9c370a4"/>
            <p:cNvPicPr>
              <a:picLocks noChangeAspect="1" noChangeArrowheads="1"/>
            </p:cNvPicPr>
            <p:nvPr/>
          </p:nvPicPr>
          <p:blipFill>
            <a:blip r:embed="rId4"/>
            <a:srcRect t="19885" r="79562" b="70200"/>
            <a:stretch>
              <a:fillRect/>
            </a:stretch>
          </p:blipFill>
          <p:spPr bwMode="auto">
            <a:xfrm>
              <a:off x="4286" y="2614"/>
              <a:ext cx="726" cy="227"/>
            </a:xfrm>
            <a:prstGeom prst="rect">
              <a:avLst/>
            </a:prstGeom>
            <a:noFill/>
            <a:ln w="9525">
              <a:noFill/>
              <a:miter lim="800000"/>
              <a:headEnd/>
              <a:tailEnd/>
            </a:ln>
          </p:spPr>
        </p:pic>
      </p:grpSp>
      <p:sp>
        <p:nvSpPr>
          <p:cNvPr id="25" name="Rectangle 24"/>
          <p:cNvSpPr/>
          <p:nvPr/>
        </p:nvSpPr>
        <p:spPr>
          <a:xfrm>
            <a:off x="1241874" y="1228539"/>
            <a:ext cx="6635343" cy="1200329"/>
          </a:xfrm>
          <a:prstGeom prst="rect">
            <a:avLst/>
          </a:prstGeom>
          <a:noFill/>
        </p:spPr>
        <p:txBody>
          <a:bodyPr wrap="none" lIns="91440" tIns="45720" rIns="91440" bIns="45720">
            <a:spAutoFit/>
          </a:bodyPr>
          <a:lstStyle/>
          <a:p>
            <a:pPr algn="ctr"/>
            <a:r>
              <a:rPr lang="en-US" sz="3600" b="1" dirty="0">
                <a:solidFill>
                  <a:srgbClr val="FF0000"/>
                </a:solidFill>
                <a:latin typeface="Times New Roman" pitchFamily="18" charset="0"/>
                <a:cs typeface="Times New Roman" pitchFamily="18" charset="0"/>
              </a:rPr>
              <a:t>CHÀO MỪNG </a:t>
            </a:r>
          </a:p>
          <a:p>
            <a:pPr algn="ctr"/>
            <a:r>
              <a:rPr lang="en-US" sz="3600" b="1" dirty="0">
                <a:solidFill>
                  <a:srgbClr val="FF0000"/>
                </a:solidFill>
                <a:latin typeface="Times New Roman" pitchFamily="18" charset="0"/>
                <a:cs typeface="Times New Roman" pitchFamily="18" charset="0"/>
              </a:rPr>
              <a:t>CÁC BẠN HỌC SINH LỚP 5A1</a:t>
            </a:r>
          </a:p>
        </p:txBody>
      </p:sp>
      <p:pic>
        <p:nvPicPr>
          <p:cNvPr id="26" name="Picture 9" descr="465af30fc027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43834" y="4246562"/>
            <a:ext cx="1349375"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0"/>
                                  </p:stCondLst>
                                  <p:iterate type="lt">
                                    <p:tmPct val="10000"/>
                                  </p:iterate>
                                  <p:childTnLst>
                                    <p:set>
                                      <p:cBhvr override="childStyle">
                                        <p:cTn id="6" dur="500" autoRev="1" fill="hold"/>
                                        <p:tgtEl>
                                          <p:spTgt spid="25"/>
                                        </p:tgtEl>
                                        <p:attrNameLst>
                                          <p:attrName>style.color</p:attrName>
                                        </p:attrNameLst>
                                      </p:cBhvr>
                                      <p:to>
                                        <p:clrVal>
                                          <a:schemeClr val="accent1"/>
                                        </p:clrVal>
                                      </p:to>
                                    </p:set>
                                    <p:set>
                                      <p:cBhvr>
                                        <p:cTn id="7" dur="500" autoRev="1" fill="hold"/>
                                        <p:tgtEl>
                                          <p:spTgt spid="25"/>
                                        </p:tgtEl>
                                        <p:attrNameLst>
                                          <p:attrName>fillcolor</p:attrName>
                                        </p:attrNameLst>
                                      </p:cBhvr>
                                      <p:to>
                                        <p:clrVal>
                                          <a:schemeClr val="accent1"/>
                                        </p:clrVal>
                                      </p:to>
                                    </p:set>
                                    <p:set>
                                      <p:cBhvr>
                                        <p:cTn id="8" dur="500" autoRev="1" fill="hold"/>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3048000" y="1524000"/>
            <a:ext cx="6553200" cy="5334000"/>
            <a:chOff x="3048000" y="1524000"/>
            <a:chExt cx="6553200" cy="5334000"/>
          </a:xfrm>
        </p:grpSpPr>
        <p:pic>
          <p:nvPicPr>
            <p:cNvPr id="7" name="Picture 3"/>
            <p:cNvPicPr>
              <a:picLocks noChangeAspect="1" noChangeArrowheads="1"/>
            </p:cNvPicPr>
            <p:nvPr/>
          </p:nvPicPr>
          <p:blipFill>
            <a:blip r:embed="rId2" cstate="print"/>
            <a:srcRect/>
            <a:stretch>
              <a:fillRect/>
            </a:stretch>
          </p:blipFill>
          <p:spPr bwMode="auto">
            <a:xfrm>
              <a:off x="3048000" y="1524000"/>
              <a:ext cx="6553200" cy="5334000"/>
            </a:xfrm>
            <a:prstGeom prst="rect">
              <a:avLst/>
            </a:prstGeom>
            <a:noFill/>
            <a:ln w="9525">
              <a:noFill/>
              <a:miter lim="800000"/>
              <a:headEnd/>
              <a:tailEnd/>
            </a:ln>
            <a:effectLst/>
          </p:spPr>
        </p:pic>
        <p:sp>
          <p:nvSpPr>
            <p:cNvPr id="8" name="Oval 7"/>
            <p:cNvSpPr/>
            <p:nvPr/>
          </p:nvSpPr>
          <p:spPr>
            <a:xfrm>
              <a:off x="6843829" y="1878044"/>
              <a:ext cx="322168" cy="34561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1</a:t>
              </a:r>
            </a:p>
          </p:txBody>
        </p:sp>
        <p:pic>
          <p:nvPicPr>
            <p:cNvPr id="9" name="Picture 4"/>
            <p:cNvPicPr>
              <a:picLocks noChangeAspect="1" noChangeArrowheads="1"/>
            </p:cNvPicPr>
            <p:nvPr/>
          </p:nvPicPr>
          <p:blipFill>
            <a:blip r:embed="rId3" cstate="print"/>
            <a:srcRect/>
            <a:stretch>
              <a:fillRect/>
            </a:stretch>
          </p:blipFill>
          <p:spPr bwMode="auto">
            <a:xfrm>
              <a:off x="4800600" y="3298571"/>
              <a:ext cx="2067659" cy="2289288"/>
            </a:xfrm>
            <a:prstGeom prst="rect">
              <a:avLst/>
            </a:prstGeom>
            <a:noFill/>
            <a:ln w="9525">
              <a:noFill/>
              <a:miter lim="800000"/>
              <a:headEnd/>
              <a:tailEnd/>
            </a:ln>
            <a:effectLst/>
          </p:spPr>
        </p:pic>
        <p:pic>
          <p:nvPicPr>
            <p:cNvPr id="10" name="Picture 6"/>
            <p:cNvPicPr>
              <a:picLocks noChangeAspect="1" noChangeArrowheads="1"/>
            </p:cNvPicPr>
            <p:nvPr/>
          </p:nvPicPr>
          <p:blipFill>
            <a:blip r:embed="rId4" cstate="print"/>
            <a:srcRect/>
            <a:stretch>
              <a:fillRect/>
            </a:stretch>
          </p:blipFill>
          <p:spPr bwMode="auto">
            <a:xfrm>
              <a:off x="6868071" y="3087686"/>
              <a:ext cx="1451777" cy="265734"/>
            </a:xfrm>
            <a:prstGeom prst="rect">
              <a:avLst/>
            </a:prstGeom>
            <a:noFill/>
            <a:ln w="9525">
              <a:noFill/>
              <a:miter lim="800000"/>
              <a:headEnd/>
              <a:tailEnd/>
            </a:ln>
            <a:effectLst/>
          </p:spPr>
        </p:pic>
        <p:sp>
          <p:nvSpPr>
            <p:cNvPr id="11" name="Oval 10"/>
            <p:cNvSpPr/>
            <p:nvPr/>
          </p:nvSpPr>
          <p:spPr>
            <a:xfrm>
              <a:off x="6529686" y="3011272"/>
              <a:ext cx="322168" cy="3456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2</a:t>
              </a:r>
            </a:p>
          </p:txBody>
        </p:sp>
      </p:grpSp>
      <p:sp>
        <p:nvSpPr>
          <p:cNvPr id="18" name="Flowchart: Alternate Process 17"/>
          <p:cNvSpPr/>
          <p:nvPr/>
        </p:nvSpPr>
        <p:spPr>
          <a:xfrm>
            <a:off x="381000" y="1874931"/>
            <a:ext cx="4267200" cy="381000"/>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1.Chuyển </a:t>
            </a:r>
            <a:r>
              <a:rPr lang="en-US" sz="2000" b="1" dirty="0" err="1">
                <a:solidFill>
                  <a:schemeClr val="tx1"/>
                </a:solidFill>
                <a:latin typeface="Times New Roman" pitchFamily="18" charset="0"/>
                <a:cs typeface="Times New Roman" pitchFamily="18" charset="0"/>
              </a:rPr>
              <a:t>động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chéo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xuống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bên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phải</a:t>
            </a:r>
            <a:endParaRPr lang="en-US" sz="2000" b="1" dirty="0">
              <a:solidFill>
                <a:schemeClr val="tx1"/>
              </a:solidFill>
              <a:latin typeface="Times New Roman" pitchFamily="18" charset="0"/>
              <a:cs typeface="Times New Roman" pitchFamily="18" charset="0"/>
            </a:endParaRPr>
          </a:p>
        </p:txBody>
      </p:sp>
      <p:sp>
        <p:nvSpPr>
          <p:cNvPr id="19" name="Flowchart: Alternate Process 18"/>
          <p:cNvSpPr/>
          <p:nvPr/>
        </p:nvSpPr>
        <p:spPr>
          <a:xfrm>
            <a:off x="381000" y="2417296"/>
            <a:ext cx="3962400" cy="554504"/>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2. </a:t>
            </a:r>
            <a:r>
              <a:rPr lang="en-US" sz="2000" b="1" dirty="0" err="1">
                <a:solidFill>
                  <a:schemeClr val="tx1"/>
                </a:solidFill>
                <a:latin typeface="Times New Roman" pitchFamily="18" charset="0"/>
                <a:cs typeface="Times New Roman" pitchFamily="18" charset="0"/>
              </a:rPr>
              <a:t>Chuyển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động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chéo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lên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bên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phải</a:t>
            </a:r>
            <a:endParaRPr lang="en-US" sz="2000" b="1" dirty="0">
              <a:solidFill>
                <a:schemeClr val="tx1"/>
              </a:solidFill>
              <a:latin typeface="Times New Roman" pitchFamily="18" charset="0"/>
              <a:cs typeface="Times New Roman" pitchFamily="18" charset="0"/>
            </a:endParaRPr>
          </a:p>
        </p:txBody>
      </p:sp>
      <p:sp>
        <p:nvSpPr>
          <p:cNvPr id="20" name="Flowchart: Alternate Process 19"/>
          <p:cNvSpPr/>
          <p:nvPr/>
        </p:nvSpPr>
        <p:spPr>
          <a:xfrm>
            <a:off x="682954" y="3186610"/>
            <a:ext cx="2317980" cy="381000"/>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3. </a:t>
            </a:r>
            <a:r>
              <a:rPr lang="en-US" sz="2000" b="1" dirty="0" err="1">
                <a:solidFill>
                  <a:schemeClr val="tx1"/>
                </a:solidFill>
                <a:latin typeface="Times New Roman" pitchFamily="18" charset="0"/>
                <a:cs typeface="Times New Roman" pitchFamily="18" charset="0"/>
              </a:rPr>
              <a:t>Xuống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dưới</a:t>
            </a:r>
            <a:endParaRPr lang="en-US" sz="2000" b="1" dirty="0">
              <a:solidFill>
                <a:schemeClr val="tx1"/>
              </a:solidFill>
              <a:latin typeface="Times New Roman" pitchFamily="18" charset="0"/>
              <a:cs typeface="Times New Roman" pitchFamily="18" charset="0"/>
            </a:endParaRPr>
          </a:p>
        </p:txBody>
      </p:sp>
      <p:sp>
        <p:nvSpPr>
          <p:cNvPr id="24" name="Flowchart: Alternate Process 23"/>
          <p:cNvSpPr/>
          <p:nvPr/>
        </p:nvSpPr>
        <p:spPr>
          <a:xfrm>
            <a:off x="1201268" y="3733800"/>
            <a:ext cx="1752600" cy="381000"/>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4. </a:t>
            </a:r>
            <a:r>
              <a:rPr lang="en-US" sz="2000" b="1" dirty="0" err="1">
                <a:solidFill>
                  <a:schemeClr val="tx1"/>
                </a:solidFill>
                <a:latin typeface="Times New Roman" pitchFamily="18" charset="0"/>
                <a:cs typeface="Times New Roman" pitchFamily="18" charset="0"/>
              </a:rPr>
              <a:t>Bên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trái</a:t>
            </a:r>
            <a:endParaRPr lang="en-US" sz="2000" b="1" dirty="0">
              <a:solidFill>
                <a:schemeClr val="tx1"/>
              </a:solidFill>
              <a:latin typeface="Times New Roman" pitchFamily="18" charset="0"/>
              <a:cs typeface="Times New Roman" pitchFamily="18" charset="0"/>
            </a:endParaRPr>
          </a:p>
        </p:txBody>
      </p:sp>
      <p:sp>
        <p:nvSpPr>
          <p:cNvPr id="25" name="Flowchart: Alternate Process 24"/>
          <p:cNvSpPr/>
          <p:nvPr/>
        </p:nvSpPr>
        <p:spPr>
          <a:xfrm>
            <a:off x="1201268" y="4334435"/>
            <a:ext cx="1752600" cy="381000"/>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5. </a:t>
            </a:r>
            <a:r>
              <a:rPr lang="en-US" sz="2000" b="1" dirty="0" err="1">
                <a:solidFill>
                  <a:schemeClr val="tx1"/>
                </a:solidFill>
                <a:latin typeface="Times New Roman" pitchFamily="18" charset="0"/>
                <a:cs typeface="Times New Roman" pitchFamily="18" charset="0"/>
              </a:rPr>
              <a:t>Bên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phải</a:t>
            </a:r>
            <a:endParaRPr lang="en-US" sz="2000" b="1" dirty="0">
              <a:solidFill>
                <a:schemeClr val="tx1"/>
              </a:solidFill>
              <a:latin typeface="Times New Roman" pitchFamily="18" charset="0"/>
              <a:cs typeface="Times New Roman" pitchFamily="18" charset="0"/>
            </a:endParaRPr>
          </a:p>
        </p:txBody>
      </p:sp>
      <p:sp>
        <p:nvSpPr>
          <p:cNvPr id="26" name="Flowchart: Alternate Process 25"/>
          <p:cNvSpPr/>
          <p:nvPr/>
        </p:nvSpPr>
        <p:spPr>
          <a:xfrm>
            <a:off x="1201268" y="4953000"/>
            <a:ext cx="1752600" cy="381000"/>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6. </a:t>
            </a:r>
            <a:r>
              <a:rPr lang="en-US" sz="2000" b="1" dirty="0" err="1">
                <a:solidFill>
                  <a:schemeClr val="tx1"/>
                </a:solidFill>
                <a:latin typeface="Times New Roman" pitchFamily="18" charset="0"/>
                <a:cs typeface="Times New Roman" pitchFamily="18" charset="0"/>
              </a:rPr>
              <a:t>Lên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trên</a:t>
            </a:r>
            <a:endParaRPr lang="en-US" sz="2000" b="1" dirty="0">
              <a:solidFill>
                <a:schemeClr val="tx1"/>
              </a:solidFill>
              <a:latin typeface="Times New Roman" pitchFamily="18" charset="0"/>
              <a:cs typeface="Times New Roman" pitchFamily="18" charset="0"/>
            </a:endParaRPr>
          </a:p>
        </p:txBody>
      </p:sp>
      <p:cxnSp>
        <p:nvCxnSpPr>
          <p:cNvPr id="28" name="Straight Arrow Connector 27"/>
          <p:cNvCxnSpPr/>
          <p:nvPr/>
        </p:nvCxnSpPr>
        <p:spPr>
          <a:xfrm>
            <a:off x="4408626" y="2321366"/>
            <a:ext cx="562306" cy="112149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52900" y="3004625"/>
            <a:ext cx="800100" cy="7814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953868" y="3364006"/>
            <a:ext cx="1922932" cy="6477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4" idx="3"/>
          </p:cNvCxnSpPr>
          <p:nvPr/>
        </p:nvCxnSpPr>
        <p:spPr>
          <a:xfrm>
            <a:off x="2953868" y="3924300"/>
            <a:ext cx="1922932" cy="3429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5" idx="3"/>
          </p:cNvCxnSpPr>
          <p:nvPr/>
        </p:nvCxnSpPr>
        <p:spPr>
          <a:xfrm>
            <a:off x="2953868" y="4524935"/>
            <a:ext cx="1922932" cy="4706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 idx="3"/>
          </p:cNvCxnSpPr>
          <p:nvPr/>
        </p:nvCxnSpPr>
        <p:spPr>
          <a:xfrm flipV="1">
            <a:off x="2953868" y="4876800"/>
            <a:ext cx="1846732" cy="2667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6" descr="POINSET2"/>
          <p:cNvPicPr>
            <a:picLocks noChangeAspect="1" noChangeArrowheads="1"/>
          </p:cNvPicPr>
          <p:nvPr/>
        </p:nvPicPr>
        <p:blipFill>
          <a:blip r:embed="rId5" cstate="print"/>
          <a:srcRect/>
          <a:stretch>
            <a:fillRect/>
          </a:stretch>
        </p:blipFill>
        <p:spPr bwMode="auto">
          <a:xfrm rot="16200000">
            <a:off x="-793" y="5568156"/>
            <a:ext cx="1295400" cy="1290637"/>
          </a:xfrm>
          <a:prstGeom prst="rect">
            <a:avLst/>
          </a:prstGeom>
          <a:noFill/>
          <a:ln w="9525">
            <a:noFill/>
            <a:miter lim="800000"/>
            <a:headEnd/>
            <a:tailEnd/>
          </a:ln>
        </p:spPr>
      </p:pic>
      <p:pic>
        <p:nvPicPr>
          <p:cNvPr id="23" name="Picture 6" descr="POINSET2"/>
          <p:cNvPicPr>
            <a:picLocks noChangeAspect="1" noChangeArrowheads="1"/>
          </p:cNvPicPr>
          <p:nvPr/>
        </p:nvPicPr>
        <p:blipFill>
          <a:blip r:embed="rId5" cstate="print"/>
          <a:srcRect/>
          <a:stretch>
            <a:fillRect/>
          </a:stretch>
        </p:blipFill>
        <p:spPr bwMode="auto">
          <a:xfrm rot="10800000">
            <a:off x="7848600" y="5567363"/>
            <a:ext cx="1295400" cy="1290637"/>
          </a:xfrm>
          <a:prstGeom prst="rect">
            <a:avLst/>
          </a:prstGeom>
          <a:noFill/>
          <a:ln w="9525">
            <a:noFill/>
            <a:miter lim="800000"/>
            <a:headEnd/>
            <a:tailEnd/>
          </a:ln>
        </p:spPr>
      </p:pic>
      <p:pic>
        <p:nvPicPr>
          <p:cNvPr id="27" name="Picture 26" descr="POINSET2"/>
          <p:cNvPicPr>
            <a:picLocks noChangeAspect="1" noChangeArrowheads="1"/>
          </p:cNvPicPr>
          <p:nvPr/>
        </p:nvPicPr>
        <p:blipFill>
          <a:blip r:embed="rId5" cstate="print"/>
          <a:srcRect/>
          <a:stretch>
            <a:fillRect/>
          </a:stretch>
        </p:blipFill>
        <p:spPr bwMode="auto">
          <a:xfrm>
            <a:off x="-1588" y="1588"/>
            <a:ext cx="1295401" cy="1290637"/>
          </a:xfrm>
          <a:prstGeom prst="rect">
            <a:avLst/>
          </a:prstGeom>
          <a:noFill/>
          <a:ln w="9525">
            <a:noFill/>
            <a:miter lim="800000"/>
            <a:headEnd/>
            <a:tailEnd/>
          </a:ln>
        </p:spPr>
      </p:pic>
      <p:pic>
        <p:nvPicPr>
          <p:cNvPr id="29" name="Picture 28" descr="POINSET2"/>
          <p:cNvPicPr>
            <a:picLocks noChangeAspect="1" noChangeArrowheads="1"/>
          </p:cNvPicPr>
          <p:nvPr/>
        </p:nvPicPr>
        <p:blipFill>
          <a:blip r:embed="rId5" cstate="print"/>
          <a:srcRect/>
          <a:stretch>
            <a:fillRect/>
          </a:stretch>
        </p:blipFill>
        <p:spPr bwMode="auto">
          <a:xfrm rot="5400000">
            <a:off x="7846219" y="2381"/>
            <a:ext cx="1295400" cy="1290638"/>
          </a:xfrm>
          <a:prstGeom prst="rect">
            <a:avLst/>
          </a:prstGeom>
          <a:noFill/>
          <a:ln w="9525">
            <a:noFill/>
            <a:miter lim="800000"/>
            <a:headEnd/>
            <a:tailEnd/>
          </a:ln>
        </p:spPr>
      </p:pic>
      <p:sp>
        <p:nvSpPr>
          <p:cNvPr id="3" name="TextBox 2"/>
          <p:cNvSpPr txBox="1"/>
          <p:nvPr/>
        </p:nvSpPr>
        <p:spPr>
          <a:xfrm>
            <a:off x="1201268" y="464581"/>
            <a:ext cx="6799732"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TẠO CHUYỂN ĐỘNG CHO ĐỐI TƯỢNG THEO CÁC KIỂU ĐỊNH SẴN</a:t>
            </a:r>
          </a:p>
        </p:txBody>
      </p:sp>
    </p:spTree>
    <p:extLst>
      <p:ext uri="{BB962C8B-B14F-4D97-AF65-F5344CB8AC3E}">
        <p14:creationId xmlns:p14="http://schemas.microsoft.com/office/powerpoint/2010/main" val="399612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20" grpId="0" animBg="1"/>
      <p:bldP spid="20" grpId="1"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2"/>
          <a:srcRect b="8058"/>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36467" y="3861048"/>
            <a:ext cx="8756013"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800" dirty="0">
                <a:ln w="11430"/>
                <a:solidFill>
                  <a:schemeClr val="bg1"/>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sym typeface="Arial" panose="020B0604020202020204" pitchFamily="34" charset="0"/>
              </a:rPr>
              <a:t>TRÒ CHƠI ONG BAY VỀ TỔ</a:t>
            </a:r>
          </a:p>
        </p:txBody>
      </p:sp>
    </p:spTree>
    <p:extLst>
      <p:ext uri="{BB962C8B-B14F-4D97-AF65-F5344CB8AC3E}">
        <p14:creationId xmlns:p14="http://schemas.microsoft.com/office/powerpoint/2010/main" val="2561512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p:cNvPicPr>
          <p:nvPr/>
        </p:nvPicPr>
        <p:blipFill>
          <a:blip r:embed="rId2"/>
          <a:srcRect/>
          <a:stretch>
            <a:fillRect/>
          </a:stretch>
        </p:blipFill>
        <p:spPr bwMode="auto">
          <a:xfrm>
            <a:off x="2484438" y="1700213"/>
            <a:ext cx="3816350" cy="3024187"/>
          </a:xfrm>
          <a:prstGeom prst="rect">
            <a:avLst/>
          </a:prstGeom>
          <a:noFill/>
          <a:ln w="9525">
            <a:noFill/>
            <a:miter lim="800000"/>
            <a:headEnd/>
            <a:tailEnd/>
          </a:ln>
        </p:spPr>
      </p:pic>
      <p:pic>
        <p:nvPicPr>
          <p:cNvPr id="7" name="Picture 6"/>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3892550" y="0"/>
            <a:ext cx="1079500" cy="1077913"/>
          </a:xfrm>
          <a:prstGeom prst="rect">
            <a:avLst/>
          </a:prstGeom>
          <a:noFill/>
          <a:ln w="9525">
            <a:noFill/>
            <a:miter lim="800000"/>
            <a:headEnd/>
            <a:tailEnd/>
          </a:ln>
        </p:spPr>
      </p:pic>
      <p:pic>
        <p:nvPicPr>
          <p:cNvPr id="8" name="Picture 7"/>
          <p:cNvPicPr>
            <a:picLocks noChangeAspect="1"/>
          </p:cNvPicPr>
          <p:nvPr/>
        </p:nvPicPr>
        <p:blipFill>
          <a:blip r:embed="rId4" cstate="print">
            <a:clrChange>
              <a:clrFrom>
                <a:srgbClr val="FFFFFF"/>
              </a:clrFrom>
              <a:clrTo>
                <a:srgbClr val="FFFFFF">
                  <a:alpha val="0"/>
                </a:srgbClr>
              </a:clrTo>
            </a:clrChange>
            <a:duotone>
              <a:prstClr val="black"/>
              <a:srgbClr val="C00000">
                <a:tint val="45000"/>
                <a:satMod val="400000"/>
              </a:srgbClr>
            </a:duotone>
          </a:blip>
          <a:stretch>
            <a:fillRect/>
          </a:stretch>
        </p:blipFill>
        <p:spPr>
          <a:xfrm>
            <a:off x="1443761" y="1281472"/>
            <a:ext cx="1078260" cy="1078260"/>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duotone>
              <a:prstClr val="black"/>
              <a:srgbClr val="7030A0">
                <a:tint val="45000"/>
                <a:satMod val="400000"/>
              </a:srgbClr>
            </a:duotone>
          </a:blip>
          <a:stretch>
            <a:fillRect/>
          </a:stretch>
        </p:blipFill>
        <p:spPr>
          <a:xfrm>
            <a:off x="570994" y="5517232"/>
            <a:ext cx="1078260" cy="1078260"/>
          </a:xfrm>
          <a:prstGeom prst="rect">
            <a:avLst/>
          </a:prstGeom>
        </p:spPr>
      </p:pic>
      <p:pic>
        <p:nvPicPr>
          <p:cNvPr id="10" name="Picture 9"/>
          <p:cNvPicPr>
            <a:picLocks noChangeAspect="1"/>
          </p:cNvPicPr>
          <p:nvPr/>
        </p:nvPicPr>
        <p:blipFill>
          <a:blip r:embed="rId4" cstate="print">
            <a:clrChange>
              <a:clrFrom>
                <a:srgbClr val="FFFFFF"/>
              </a:clrFrom>
              <a:clrTo>
                <a:srgbClr val="FFFFFF">
                  <a:alpha val="0"/>
                </a:srgbClr>
              </a:clrTo>
            </a:clrChange>
            <a:duotone>
              <a:prstClr val="black"/>
              <a:srgbClr val="0070C0">
                <a:tint val="45000"/>
                <a:satMod val="400000"/>
              </a:srgbClr>
            </a:duotone>
          </a:blip>
          <a:stretch>
            <a:fillRect/>
          </a:stretch>
        </p:blipFill>
        <p:spPr>
          <a:xfrm rot="5400000" flipH="1">
            <a:off x="4679877" y="5877272"/>
            <a:ext cx="1078260" cy="1078260"/>
          </a:xfrm>
          <a:prstGeom prst="rect">
            <a:avLst/>
          </a:prstGeom>
        </p:spPr>
      </p:pic>
      <p:pic>
        <p:nvPicPr>
          <p:cNvPr id="11" name="Picture 10"/>
          <p:cNvPicPr>
            <a:picLocks noChangeAspect="1"/>
          </p:cNvPicPr>
          <p:nvPr/>
        </p:nvPicPr>
        <p:blipFill>
          <a:blip r:embed="rId4" cstate="print">
            <a:clrChange>
              <a:clrFrom>
                <a:srgbClr val="FFFFFF"/>
              </a:clrFrom>
              <a:clrTo>
                <a:srgbClr val="FFFFFF">
                  <a:alpha val="0"/>
                </a:srgbClr>
              </a:clrTo>
            </a:clrChange>
            <a:duotone>
              <a:prstClr val="black"/>
              <a:srgbClr val="009900">
                <a:tint val="45000"/>
                <a:satMod val="400000"/>
              </a:srgbClr>
            </a:duotone>
          </a:blip>
          <a:stretch>
            <a:fillRect/>
          </a:stretch>
        </p:blipFill>
        <p:spPr>
          <a:xfrm>
            <a:off x="395536" y="3212976"/>
            <a:ext cx="1078260" cy="1078260"/>
          </a:xfrm>
          <a:prstGeom prst="rect">
            <a:avLst/>
          </a:prstGeom>
        </p:spPr>
      </p:pic>
      <p:pic>
        <p:nvPicPr>
          <p:cNvPr id="12" name="Picture 11"/>
          <p:cNvPicPr>
            <a:picLocks noChangeAspect="1"/>
          </p:cNvPicPr>
          <p:nvPr/>
        </p:nvPicPr>
        <p:blipFill>
          <a:blip r:embed="rId5">
            <a:clrChange>
              <a:clrFrom>
                <a:srgbClr val="FFFFFF"/>
              </a:clrFrom>
              <a:clrTo>
                <a:srgbClr val="FFFFFF">
                  <a:alpha val="0"/>
                </a:srgbClr>
              </a:clrTo>
            </a:clrChange>
            <a:grayscl/>
            <a:biLevel thresh="50000"/>
          </a:blip>
          <a:srcRect/>
          <a:stretch>
            <a:fillRect/>
          </a:stretch>
        </p:blipFill>
        <p:spPr bwMode="auto">
          <a:xfrm>
            <a:off x="6948488" y="3284538"/>
            <a:ext cx="1077912" cy="1079500"/>
          </a:xfrm>
          <a:prstGeom prst="rect">
            <a:avLst/>
          </a:prstGeom>
          <a:noFill/>
          <a:ln w="9525">
            <a:noFill/>
            <a:miter lim="800000"/>
            <a:headEnd/>
            <a:tailEnd/>
          </a:ln>
        </p:spPr>
      </p:pic>
      <p:sp>
        <p:nvSpPr>
          <p:cNvPr id="13" name="TextBox 12"/>
          <p:cNvSpPr txBox="1">
            <a:spLocks noChangeArrowheads="1"/>
          </p:cNvSpPr>
          <p:nvPr/>
        </p:nvSpPr>
        <p:spPr bwMode="auto">
          <a:xfrm>
            <a:off x="5757863" y="-74613"/>
            <a:ext cx="3613150" cy="46196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1. Diagonal Down Right</a:t>
            </a:r>
          </a:p>
        </p:txBody>
      </p:sp>
      <p:sp>
        <p:nvSpPr>
          <p:cNvPr id="14" name="TextBox 13"/>
          <p:cNvSpPr txBox="1">
            <a:spLocks noChangeArrowheads="1"/>
          </p:cNvSpPr>
          <p:nvPr/>
        </p:nvSpPr>
        <p:spPr bwMode="auto">
          <a:xfrm>
            <a:off x="5780088" y="323850"/>
            <a:ext cx="3657600" cy="46196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2. Diagonal Up Right</a:t>
            </a:r>
          </a:p>
        </p:txBody>
      </p:sp>
      <p:sp>
        <p:nvSpPr>
          <p:cNvPr id="15" name="TextBox 14"/>
          <p:cNvSpPr txBox="1">
            <a:spLocks noChangeArrowheads="1"/>
          </p:cNvSpPr>
          <p:nvPr/>
        </p:nvSpPr>
        <p:spPr bwMode="auto">
          <a:xfrm>
            <a:off x="5791200" y="696913"/>
            <a:ext cx="3698875" cy="46196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3. Down</a:t>
            </a:r>
          </a:p>
        </p:txBody>
      </p:sp>
      <p:sp>
        <p:nvSpPr>
          <p:cNvPr id="16" name="TextBox 15"/>
          <p:cNvSpPr txBox="1">
            <a:spLocks noChangeArrowheads="1"/>
          </p:cNvSpPr>
          <p:nvPr/>
        </p:nvSpPr>
        <p:spPr bwMode="auto">
          <a:xfrm>
            <a:off x="5791200" y="1050925"/>
            <a:ext cx="3727450" cy="46196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4. Left </a:t>
            </a:r>
          </a:p>
        </p:txBody>
      </p:sp>
      <p:sp>
        <p:nvSpPr>
          <p:cNvPr id="17" name="TextBox 16"/>
          <p:cNvSpPr txBox="1">
            <a:spLocks noChangeArrowheads="1"/>
          </p:cNvSpPr>
          <p:nvPr/>
        </p:nvSpPr>
        <p:spPr bwMode="auto">
          <a:xfrm>
            <a:off x="5803900" y="1408113"/>
            <a:ext cx="3749675" cy="46037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5. Right </a:t>
            </a:r>
          </a:p>
        </p:txBody>
      </p:sp>
      <p:sp>
        <p:nvSpPr>
          <p:cNvPr id="18" name="TextBox 17"/>
          <p:cNvSpPr txBox="1">
            <a:spLocks noChangeArrowheads="1"/>
          </p:cNvSpPr>
          <p:nvPr/>
        </p:nvSpPr>
        <p:spPr bwMode="auto">
          <a:xfrm>
            <a:off x="5803900" y="1757363"/>
            <a:ext cx="3278188" cy="46037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6. Up </a:t>
            </a:r>
          </a:p>
        </p:txBody>
      </p:sp>
      <p:sp>
        <p:nvSpPr>
          <p:cNvPr id="17423" name="Rectangle 1"/>
          <p:cNvSpPr>
            <a:spLocks noChangeArrowheads="1"/>
          </p:cNvSpPr>
          <p:nvPr/>
        </p:nvSpPr>
        <p:spPr bwMode="auto">
          <a:xfrm>
            <a:off x="207272" y="139699"/>
            <a:ext cx="3551238" cy="830263"/>
          </a:xfrm>
          <a:prstGeom prst="rect">
            <a:avLst/>
          </a:prstGeom>
          <a:noFill/>
          <a:ln w="9525">
            <a:noFill/>
            <a:miter lim="800000"/>
            <a:headEnd/>
            <a:tailEnd/>
          </a:ln>
        </p:spPr>
        <p:txBody>
          <a:bodyPr>
            <a:spAutoFit/>
          </a:bodyPr>
          <a:lstStyle/>
          <a:p>
            <a:r>
              <a:rPr lang="en-US" altLang="en-US" sz="2400" b="1" dirty="0" err="1">
                <a:solidFill>
                  <a:srgbClr val="FF0000"/>
                </a:solidFill>
                <a:latin typeface="Times New Roman" pitchFamily="18" charset="0"/>
                <a:cs typeface="Times New Roman" pitchFamily="18" charset="0"/>
              </a:rPr>
              <a:t>Chọn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chuyển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động</a:t>
            </a:r>
            <a:r>
              <a:rPr lang="en-US" altLang="en-US" sz="2400" b="1" dirty="0">
                <a:solidFill>
                  <a:srgbClr val="FF0000"/>
                </a:solidFill>
                <a:latin typeface="Times New Roman" pitchFamily="18" charset="0"/>
                <a:cs typeface="Times New Roman" pitchFamily="18" charset="0"/>
              </a:rPr>
              <a:t> bay </a:t>
            </a:r>
            <a:r>
              <a:rPr lang="en-US" altLang="en-US" sz="2400" b="1" dirty="0" err="1">
                <a:solidFill>
                  <a:srgbClr val="FF0000"/>
                </a:solidFill>
                <a:latin typeface="Times New Roman" pitchFamily="18" charset="0"/>
                <a:cs typeface="Times New Roman" pitchFamily="18" charset="0"/>
              </a:rPr>
              <a:t>của</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ong</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khi</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về</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tổ</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30126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nodeType="clickEffect">
                                  <p:stCondLst>
                                    <p:cond delay="0"/>
                                  </p:stCondLst>
                                  <p:childTnLst>
                                    <p:animMotion origin="layout" path="M -2.77778E-7 2.22222E-6 L 0.26736 0.25578 " pathEditMode="relative" rAng="0" ptsTypes="AA">
                                      <p:cBhvr>
                                        <p:cTn id="6" dur="2000" fill="hold"/>
                                        <p:tgtEl>
                                          <p:spTgt spid="8"/>
                                        </p:tgtEl>
                                        <p:attrNameLst>
                                          <p:attrName>ppt_x</p:attrName>
                                          <p:attrName>ppt_y</p:attrName>
                                        </p:attrNameLst>
                                      </p:cBhvr>
                                      <p:rCtr x="13400" y="128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mph" presetSubtype="2" fill="hold" nodeType="clickEffect">
                                  <p:stCondLst>
                                    <p:cond delay="0"/>
                                  </p:stCondLst>
                                  <p:childTnLst>
                                    <p:animClr clrSpc="rgb" dir="cw">
                                      <p:cBhvr>
                                        <p:cTn id="10" dur="2000" fill="hold"/>
                                        <p:tgtEl>
                                          <p:spTgt spid="13"/>
                                        </p:tgtEl>
                                        <p:attrNameLst>
                                          <p:attrName>fillcolor</p:attrName>
                                        </p:attrNameLst>
                                      </p:cBhvr>
                                      <p:to>
                                        <a:schemeClr val="accent2"/>
                                      </p:to>
                                    </p:animClr>
                                    <p:set>
                                      <p:cBhvr>
                                        <p:cTn id="11" dur="2000" fill="hold"/>
                                        <p:tgtEl>
                                          <p:spTgt spid="13"/>
                                        </p:tgtEl>
                                        <p:attrNameLst>
                                          <p:attrName>fill.type</p:attrName>
                                        </p:attrNameLst>
                                      </p:cBhvr>
                                      <p:to>
                                        <p:strVal val="solid"/>
                                      </p:to>
                                    </p:set>
                                    <p:set>
                                      <p:cBhvr>
                                        <p:cTn id="12" dur="2000" fill="hold"/>
                                        <p:tgtEl>
                                          <p:spTgt spid="13"/>
                                        </p:tgtEl>
                                        <p:attrNameLst>
                                          <p:attrName>fill.on</p:attrName>
                                        </p:attrNameLst>
                                      </p:cBhvr>
                                      <p:to>
                                        <p:strVal val="tru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path" presetSubtype="0" accel="50000" decel="50000" fill="hold" nodeType="clickEffect">
                                  <p:stCondLst>
                                    <p:cond delay="0"/>
                                  </p:stCondLst>
                                  <p:childTnLst>
                                    <p:animMotion origin="layout" path="M 1.11022E-16 1.11111E-6 L -0.31094 -0.00509 " pathEditMode="relative" rAng="0" ptsTypes="AA">
                                      <p:cBhvr>
                                        <p:cTn id="16" dur="2000" fill="hold"/>
                                        <p:tgtEl>
                                          <p:spTgt spid="12"/>
                                        </p:tgtEl>
                                        <p:attrNameLst>
                                          <p:attrName>ppt_x</p:attrName>
                                          <p:attrName>ppt_y</p:attrName>
                                        </p:attrNameLst>
                                      </p:cBhvr>
                                      <p:rCtr x="-15600" y="-300"/>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mph" presetSubtype="2" fill="hold" grpId="0" nodeType="clickEffect">
                                  <p:stCondLst>
                                    <p:cond delay="100"/>
                                  </p:stCondLst>
                                  <p:childTnLst>
                                    <p:animClr clrSpc="rgb" dir="cw">
                                      <p:cBhvr>
                                        <p:cTn id="20" dur="2000" fill="hold"/>
                                        <p:tgtEl>
                                          <p:spTgt spid="16"/>
                                        </p:tgtEl>
                                        <p:attrNameLst>
                                          <p:attrName>fillcolor</p:attrName>
                                        </p:attrNameLst>
                                      </p:cBhvr>
                                      <p:to>
                                        <a:srgbClr val="7F7F7F"/>
                                      </p:to>
                                    </p:animClr>
                                    <p:set>
                                      <p:cBhvr>
                                        <p:cTn id="21" dur="2000" fill="hold"/>
                                        <p:tgtEl>
                                          <p:spTgt spid="16"/>
                                        </p:tgtEl>
                                        <p:attrNameLst>
                                          <p:attrName>fill.type</p:attrName>
                                        </p:attrNameLst>
                                      </p:cBhvr>
                                      <p:to>
                                        <p:strVal val="solid"/>
                                      </p:to>
                                    </p:set>
                                    <p:set>
                                      <p:cBhvr>
                                        <p:cTn id="22" dur="2000" fill="hold"/>
                                        <p:tgtEl>
                                          <p:spTgt spid="16"/>
                                        </p:tgtEl>
                                        <p:attrNameLst>
                                          <p:attrName>fill.on</p:attrName>
                                        </p:attrNameLst>
                                      </p:cBhvr>
                                      <p:to>
                                        <p:strVal val="tru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path" presetSubtype="0" accel="50000" decel="50000" fill="hold" nodeType="clickEffect">
                                  <p:stCondLst>
                                    <p:cond delay="0"/>
                                  </p:stCondLst>
                                  <p:childTnLst>
                                    <p:animMotion origin="layout" path="M -4.16667E-6 -1.85185E-6 L 0.37118 -0.25741 " pathEditMode="relative" rAng="0" ptsTypes="AA">
                                      <p:cBhvr>
                                        <p:cTn id="26" dur="2000" fill="hold"/>
                                        <p:tgtEl>
                                          <p:spTgt spid="9"/>
                                        </p:tgtEl>
                                        <p:attrNameLst>
                                          <p:attrName>ppt_x</p:attrName>
                                          <p:attrName>ppt_y</p:attrName>
                                        </p:attrNameLst>
                                      </p:cBhvr>
                                      <p:rCtr x="18600" y="-1290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mph" presetSubtype="2" fill="hold" nodeType="clickEffect">
                                  <p:stCondLst>
                                    <p:cond delay="0"/>
                                  </p:stCondLst>
                                  <p:childTnLst>
                                    <p:animClr clrSpc="rgb" dir="cw">
                                      <p:cBhvr>
                                        <p:cTn id="30" dur="2000" fill="hold"/>
                                        <p:tgtEl>
                                          <p:spTgt spid="14"/>
                                        </p:tgtEl>
                                        <p:attrNameLst>
                                          <p:attrName>fillcolor</p:attrName>
                                        </p:attrNameLst>
                                      </p:cBhvr>
                                      <p:to>
                                        <a:srgbClr val="7030A0"/>
                                      </p:to>
                                    </p:animClr>
                                    <p:set>
                                      <p:cBhvr>
                                        <p:cTn id="31" dur="2000" fill="hold"/>
                                        <p:tgtEl>
                                          <p:spTgt spid="14"/>
                                        </p:tgtEl>
                                        <p:attrNameLst>
                                          <p:attrName>fill.type</p:attrName>
                                        </p:attrNameLst>
                                      </p:cBhvr>
                                      <p:to>
                                        <p:strVal val="solid"/>
                                      </p:to>
                                    </p:set>
                                    <p:set>
                                      <p:cBhvr>
                                        <p:cTn id="32" dur="2000" fill="hold"/>
                                        <p:tgtEl>
                                          <p:spTgt spid="14"/>
                                        </p:tgtEl>
                                        <p:attrNameLst>
                                          <p:attrName>fill.on</p:attrName>
                                        </p:attrNameLst>
                                      </p:cBhvr>
                                      <p:to>
                                        <p:strVal val="tru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63" presetClass="path" presetSubtype="0" accel="50000" decel="50000" fill="hold" nodeType="clickEffect">
                                  <p:stCondLst>
                                    <p:cond delay="0"/>
                                  </p:stCondLst>
                                  <p:childTnLst>
                                    <p:animMotion origin="layout" path="M -3.33333E-6 -7.40741E-7 L 0.37431 -0.00509 " pathEditMode="relative" rAng="0" ptsTypes="AA">
                                      <p:cBhvr>
                                        <p:cTn id="36" dur="2000" fill="hold"/>
                                        <p:tgtEl>
                                          <p:spTgt spid="11"/>
                                        </p:tgtEl>
                                        <p:attrNameLst>
                                          <p:attrName>ppt_x</p:attrName>
                                          <p:attrName>ppt_y</p:attrName>
                                        </p:attrNameLst>
                                      </p:cBhvr>
                                      <p:rCtr x="18700" y="-300"/>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mph" presetSubtype="2" fill="hold" nodeType="clickEffect">
                                  <p:stCondLst>
                                    <p:cond delay="0"/>
                                  </p:stCondLst>
                                  <p:childTnLst>
                                    <p:animClr clrSpc="rgb" dir="cw">
                                      <p:cBhvr>
                                        <p:cTn id="40" dur="2000" fill="hold"/>
                                        <p:tgtEl>
                                          <p:spTgt spid="17"/>
                                        </p:tgtEl>
                                        <p:attrNameLst>
                                          <p:attrName>fillcolor</p:attrName>
                                        </p:attrNameLst>
                                      </p:cBhvr>
                                      <p:to>
                                        <a:srgbClr val="006600"/>
                                      </p:to>
                                    </p:animClr>
                                    <p:set>
                                      <p:cBhvr>
                                        <p:cTn id="41" dur="2000" fill="hold"/>
                                        <p:tgtEl>
                                          <p:spTgt spid="17"/>
                                        </p:tgtEl>
                                        <p:attrNameLst>
                                          <p:attrName>fill.type</p:attrName>
                                        </p:attrNameLst>
                                      </p:cBhvr>
                                      <p:to>
                                        <p:strVal val="solid"/>
                                      </p:to>
                                    </p:set>
                                    <p:set>
                                      <p:cBhvr>
                                        <p:cTn id="42" dur="2000" fill="hold"/>
                                        <p:tgtEl>
                                          <p:spTgt spid="17"/>
                                        </p:tgtEl>
                                        <p:attrNameLst>
                                          <p:attrName>fill.on</p:attrName>
                                        </p:attrNameLst>
                                      </p:cBhvr>
                                      <p:to>
                                        <p:strVal val="tru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64" presetClass="path" presetSubtype="0" accel="50000" decel="50000" fill="hold" nodeType="clickEffect">
                                  <p:stCondLst>
                                    <p:cond delay="0"/>
                                  </p:stCondLst>
                                  <p:childTnLst>
                                    <p:animMotion origin="layout" path="M 2.77778E-7 3.33333E-6 L -0.00764 -0.36181 " pathEditMode="relative" rAng="0" ptsTypes="AA">
                                      <p:cBhvr>
                                        <p:cTn id="46" dur="2000" fill="hold"/>
                                        <p:tgtEl>
                                          <p:spTgt spid="10"/>
                                        </p:tgtEl>
                                        <p:attrNameLst>
                                          <p:attrName>ppt_x</p:attrName>
                                          <p:attrName>ppt_y</p:attrName>
                                        </p:attrNameLst>
                                      </p:cBhvr>
                                      <p:rCtr x="-400" y="-18100"/>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mph" presetSubtype="2" fill="hold" nodeType="clickEffect">
                                  <p:stCondLst>
                                    <p:cond delay="0"/>
                                  </p:stCondLst>
                                  <p:childTnLst>
                                    <p:animClr clrSpc="rgb" dir="cw">
                                      <p:cBhvr>
                                        <p:cTn id="50" dur="2000" fill="hold"/>
                                        <p:tgtEl>
                                          <p:spTgt spid="18"/>
                                        </p:tgtEl>
                                        <p:attrNameLst>
                                          <p:attrName>fillcolor</p:attrName>
                                        </p:attrNameLst>
                                      </p:cBhvr>
                                      <p:to>
                                        <a:srgbClr val="00B0F0"/>
                                      </p:to>
                                    </p:animClr>
                                    <p:set>
                                      <p:cBhvr>
                                        <p:cTn id="51" dur="2000" fill="hold"/>
                                        <p:tgtEl>
                                          <p:spTgt spid="18"/>
                                        </p:tgtEl>
                                        <p:attrNameLst>
                                          <p:attrName>fill.type</p:attrName>
                                        </p:attrNameLst>
                                      </p:cBhvr>
                                      <p:to>
                                        <p:strVal val="solid"/>
                                      </p:to>
                                    </p:set>
                                    <p:set>
                                      <p:cBhvr>
                                        <p:cTn id="52" dur="2000" fill="hold"/>
                                        <p:tgtEl>
                                          <p:spTgt spid="18"/>
                                        </p:tgtEl>
                                        <p:attrNameLst>
                                          <p:attrName>fill.on</p:attrName>
                                        </p:attrNameLst>
                                      </p:cBhvr>
                                      <p:to>
                                        <p:strVal val="tru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path" presetSubtype="0" accel="50000" decel="50000" fill="hold" nodeType="clickEffect">
                                  <p:stCondLst>
                                    <p:cond delay="0"/>
                                  </p:stCondLst>
                                  <p:childTnLst>
                                    <p:animMotion origin="layout" path="M -4.16667E-6 3.7037E-6 L 0.01598 0.36805 " pathEditMode="relative" rAng="0" ptsTypes="AA">
                                      <p:cBhvr>
                                        <p:cTn id="56" dur="2000" fill="hold"/>
                                        <p:tgtEl>
                                          <p:spTgt spid="7"/>
                                        </p:tgtEl>
                                        <p:attrNameLst>
                                          <p:attrName>ppt_x</p:attrName>
                                          <p:attrName>ppt_y</p:attrName>
                                        </p:attrNameLst>
                                      </p:cBhvr>
                                      <p:rCtr x="800" y="18400"/>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mph" presetSubtype="2" fill="hold" nodeType="clickEffect">
                                  <p:stCondLst>
                                    <p:cond delay="0"/>
                                  </p:stCondLst>
                                  <p:childTnLst>
                                    <p:animClr clrSpc="rgb" dir="cw">
                                      <p:cBhvr>
                                        <p:cTn id="60" dur="2000" fill="hold"/>
                                        <p:tgtEl>
                                          <p:spTgt spid="15"/>
                                        </p:tgtEl>
                                        <p:attrNameLst>
                                          <p:attrName>fillcolor</p:attrName>
                                        </p:attrNameLst>
                                      </p:cBhvr>
                                      <p:to>
                                        <a:srgbClr val="FFFF00"/>
                                      </p:to>
                                    </p:animClr>
                                    <p:set>
                                      <p:cBhvr>
                                        <p:cTn id="61" dur="2000" fill="hold"/>
                                        <p:tgtEl>
                                          <p:spTgt spid="15"/>
                                        </p:tgtEl>
                                        <p:attrNameLst>
                                          <p:attrName>fill.type</p:attrName>
                                        </p:attrNameLst>
                                      </p:cBhvr>
                                      <p:to>
                                        <p:strVal val="solid"/>
                                      </p:to>
                                    </p:set>
                                    <p:set>
                                      <p:cBhvr>
                                        <p:cTn id="62" dur="20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ải xuống.jfif"/>
          <p:cNvPicPr>
            <a:picLocks noChangeAspect="1"/>
          </p:cNvPicPr>
          <p:nvPr/>
        </p:nvPicPr>
        <p:blipFill>
          <a:blip r:embed="rId2"/>
          <a:stretch>
            <a:fillRect/>
          </a:stretch>
        </p:blipFill>
        <p:spPr>
          <a:xfrm>
            <a:off x="63208" y="0"/>
            <a:ext cx="8937948" cy="6715148"/>
          </a:xfrm>
          <a:prstGeom prst="rect">
            <a:avLst/>
          </a:prstGeom>
        </p:spPr>
      </p:pic>
      <p:sp>
        <p:nvSpPr>
          <p:cNvPr id="2" name="WordArt 6"/>
          <p:cNvSpPr>
            <a:spLocks noChangeArrowheads="1" noChangeShapeType="1" noTextEdit="1"/>
          </p:cNvSpPr>
          <p:nvPr/>
        </p:nvSpPr>
        <p:spPr bwMode="auto">
          <a:xfrm>
            <a:off x="928662" y="1643050"/>
            <a:ext cx="7500990" cy="2571768"/>
          </a:xfrm>
          <a:prstGeom prst="rect">
            <a:avLst/>
          </a:prstGeom>
        </p:spPr>
        <p:txBody>
          <a:bodyPr wrap="none" fromWordArt="1">
            <a:prstTxWarp prst="textWave1">
              <a:avLst>
                <a:gd name="adj1" fmla="val 13005"/>
                <a:gd name="adj2" fmla="val 0"/>
              </a:avLst>
            </a:prstTxWarp>
          </a:bodyPr>
          <a:lstStyle/>
          <a:p>
            <a:pPr algn="ctr"/>
            <a:r>
              <a:rPr lang="en-US" sz="3600" b="1" kern="10" dirty="0">
                <a:ln w="12700">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anose="02020603050405020304" pitchFamily="18" charset="0"/>
              </a:rPr>
              <a:t>THỰC HÀNH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Káº¿t quáº£ hÃ¬nh áº£nh cho áº£nh ngÃ´i nhÃ  vÃ  con ÄÆ°á»ng"/>
          <p:cNvPicPr>
            <a:picLocks noChangeAspect="1" noChangeArrowheads="1"/>
          </p:cNvPicPr>
          <p:nvPr/>
        </p:nvPicPr>
        <p:blipFill>
          <a:blip r:embed="rId2"/>
          <a:srcRect/>
          <a:stretch>
            <a:fillRect/>
          </a:stretch>
        </p:blipFill>
        <p:spPr bwMode="auto">
          <a:xfrm>
            <a:off x="-107950" y="-11113"/>
            <a:ext cx="9251950" cy="6858001"/>
          </a:xfrm>
          <a:prstGeom prst="rect">
            <a:avLst/>
          </a:prstGeom>
          <a:noFill/>
          <a:ln w="9525">
            <a:noFill/>
            <a:miter lim="800000"/>
            <a:headEnd/>
            <a:tailEnd/>
          </a:ln>
        </p:spPr>
      </p:pic>
      <p:pic>
        <p:nvPicPr>
          <p:cNvPr id="5" name="Picture 4"/>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1331913" y="5607050"/>
            <a:ext cx="1727200" cy="2143125"/>
          </a:xfrm>
          <a:prstGeom prst="rect">
            <a:avLst/>
          </a:prstGeom>
          <a:noFill/>
          <a:ln w="9525">
            <a:noFill/>
            <a:miter lim="800000"/>
            <a:headEnd/>
            <a:tailEnd/>
          </a:ln>
        </p:spPr>
      </p:pic>
      <p:pic>
        <p:nvPicPr>
          <p:cNvPr id="4" name="Picture 3"/>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20638" y="0"/>
            <a:ext cx="1270001" cy="1639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33333E-6 -3.7037E-7 L 0.52674 0.03959 L 0.47309 -0.18032 C 0.4632 -0.18102 0.45347 -0.18125 0.44358 -0.18217 C 0.44167 -0.1824 0.43993 -0.18379 0.43785 -0.18403 C 0.43038 -0.18518 0.42292 -0.18518 0.41545 -0.18588 L 0.39705 -0.18773 C 0.39427 -0.18912 0.39115 -0.18935 0.38854 -0.19166 C 0.38576 -0.19398 0.38351 -0.19791 0.38021 -0.19907 C 0.37726 -0.2 0.37309 -0.20115 0.37031 -0.20278 C 0.3684 -0.20393 0.36667 -0.20555 0.36476 -0.20671 C 0.36285 -0.20764 0.36094 -0.20764 0.35903 -0.20856 C 0.3566 -0.20949 0.35451 -0.21134 0.35208 -0.21227 C 0.32986 -0.21967 0.33438 -0.2169 0.31406 -0.21967 C 0.25885 -0.22754 0.29618 -0.22384 0.25625 -0.22731 C 0.24965 -0.22916 0.24323 -0.23078 0.23646 -0.23287 C 0.23316 -0.23403 0.23004 -0.23565 0.22674 -0.23657 C 0.22205 -0.23819 0.21719 -0.23842 0.2125 -0.24051 C 0.2066 -0.24305 0.20972 -0.2419 0.20278 -0.24421 C 0.19531 -0.25069 0.20139 -0.24653 0.1901 -0.24977 C 0.18854 -0.25023 0.18733 -0.25139 0.18576 -0.25162 C 0.18212 -0.25254 0.1783 -0.25278 0.17448 -0.25347 C 0.17222 -0.25416 0.16997 -0.25509 0.16754 -0.25555 C 0.15955 -0.25648 0.15156 -0.25671 0.14358 -0.2574 C 0.12344 -0.26273 0.14844 -0.25509 0.1309 -0.26296 C 0.12865 -0.26389 0.12622 -0.26412 0.12379 -0.26481 C 0.12101 -0.26597 0.11823 -0.26736 0.11545 -0.26852 L 0.11111 -0.2706 C 0.10972 -0.27176 0.10851 -0.27338 0.10695 -0.2743 C 0.10521 -0.27523 0.10313 -0.27546 0.10139 -0.27615 C 0.09983 -0.27662 0.09844 -0.27731 0.09705 -0.27801 C 0.09427 -0.28055 0.09132 -0.28287 0.08872 -0.28541 C 0.08681 -0.2875 0.08507 -0.28981 0.08299 -0.2912 C 0.08125 -0.29236 0.07917 -0.29236 0.07743 -0.29305 C 0.07604 -0.2949 0.07483 -0.29722 0.07309 -0.29861 C 0.07188 -0.29977 0.07031 -0.29977 0.06892 -0.30046 C 0.06701 -0.30162 0.0651 -0.30278 0.06337 -0.3044 C 0.05122 -0.31389 0.05903 -0.30995 0.0507 -0.31365 C 0.04913 -0.31504 0.04792 -0.31643 0.04635 -0.31736 C 0.04514 -0.31828 0.04358 -0.31875 0.04219 -0.31944 C 0.0401 -0.32014 0.03455 -0.32153 0.03229 -0.32315 C 0.02135 -0.33032 0.03455 -0.32407 0.02379 -0.3287 C 0.02066 -0.33148 0.01754 -0.33379 0.01545 -0.33819 C 0.01458 -0.33981 0.01441 -0.3419 0.01406 -0.34375 C 0.01163 -0.35509 0.01267 -0.35231 0.01267 -0.36805 L 0.01267 -0.36805 " pathEditMode="relative" ptsTypes="AAAAAAAAAAAAAAAAAAAAAAAAAAAAAAAAAAAAAAAAAAAAAA">
                                      <p:cBhvr>
                                        <p:cTn id="6" dur="8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9566 0.00116 L 0.09566 0.00139 C 0.10191 0.00417 0.11215 0.00764 0.11805 0.01412 C 0.1217 0.01806 0.12795 0.02732 0.12795 0.02755 C 0.13229 0.04445 0.1243 0.01528 0.13646 0.04237 C 0.13767 0.04514 0.13732 0.04862 0.13784 0.05186 C 0.1401 0.1845 0.13403 0.10093 0.14201 0.15116 C 0.14462 0.1669 0.14114 0.15834 0.14774 0.17014 C 0.14809 0.17315 0.14791 0.17662 0.14913 0.1794 C 0.15 0.18149 0.15156 0.18311 0.1533 0.18311 L 0.18437 0.18125 C 0.19791 0.1676 0.18333 0.18102 0.19409 0.17385 C 0.19566 0.17269 0.19705 0.17153 0.19844 0.17014 C 0.2 0.16829 0.20087 0.16575 0.2026 0.16436 C 0.20434 0.1632 0.20642 0.1632 0.20816 0.1625 C 0.20972 0.16065 0.21076 0.15811 0.2125 0.15695 C 0.21406 0.15556 0.21632 0.15579 0.21805 0.1551 C 0.22048 0.15394 0.22274 0.15255 0.22517 0.15116 C 0.22656 0.14931 0.22778 0.14723 0.22934 0.14561 C 0.23403 0.14121 0.23455 0.1426 0.23923 0.14005 C 0.24114 0.13889 0.24305 0.13774 0.24479 0.13635 C 0.24635 0.13519 0.24739 0.13311 0.24913 0.13241 C 0.25225 0.13125 0.25573 0.13125 0.25903 0.13056 C 0.27864 0.12176 0.26979 0.12431 0.30677 0.13056 C 0.30903 0.13102 0.31406 0.13843 0.31528 0.14005 C 0.3158 0.1419 0.3158 0.14399 0.31666 0.14561 C 0.31771 0.14746 0.32014 0.14746 0.32083 0.14931 C 0.32257 0.15394 0.32205 0.15973 0.32378 0.16436 C 0.32673 0.17223 0.32691 0.17246 0.32934 0.18125 C 0.33854 0.21459 0.32708 0.17338 0.3335 0.20186 C 0.33437 0.2051 0.33559 0.20811 0.33646 0.21135 C 0.33698 0.21389 0.33698 0.21644 0.33784 0.21875 C 0.33941 0.22292 0.34166 0.22616 0.3434 0.2301 C 0.34861 0.24144 0.34531 0.2375 0.35191 0.24306 C 0.35416 0.24676 0.35712 0.25348 0.36041 0.25625 C 0.36198 0.25764 0.36406 0.25903 0.36597 0.25996 C 0.36736 0.26181 0.3684 0.26436 0.37014 0.26575 C 0.37378 0.26737 0.38142 0.26899 0.38142 0.26968 C 0.38524 0.26899 0.38923 0.26899 0.39271 0.26737 C 0.39496 0.26644 0.39653 0.26366 0.39844 0.26181 C 0.39982 0.26042 0.40121 0.25973 0.4026 0.25834 C 0.40416 0.25625 0.40521 0.25417 0.40677 0.25232 C 0.40903 0.25024 0.41163 0.24885 0.41389 0.24676 C 0.41528 0.24537 0.41666 0.24422 0.41805 0.24306 C 0.42291 0.23959 0.42326 0.23959 0.42795 0.23774 C 0.44062 0.23959 0.45382 0.2382 0.46597 0.24306 C 0.47048 0.24491 0.47205 0.25278 0.47587 0.25625 L 0.48142 0.26181 C 0.48472 0.26829 0.48541 0.27037 0.48993 0.27709 C 0.49166 0.2794 0.49375 0.28195 0.49548 0.28426 C 0.496 0.2875 0.49618 0.29098 0.49705 0.29399 C 0.49757 0.29653 0.49878 0.29908 0.49982 0.30139 C 0.50278 0.30857 0.50781 0.31575 0.5125 0.32014 L 0.51805 0.3257 C 0.51944 0.32454 0.52118 0.32385 0.52239 0.322 C 0.52326 0.32037 0.52326 0.31829 0.52378 0.31644 C 0.52465 0.31343 0.52569 0.31019 0.52656 0.30718 C 0.52708 0.30533 0.52708 0.30325 0.52795 0.30139 C 0.53368 0.28912 0.53229 0.29537 0.53784 0.28588 C 0.53889 0.28473 0.53941 0.28195 0.54062 0.28056 C 0.54878 0.26991 0.54323 0.27871 0.55052 0.27269 C 0.55347 0.27107 0.55885 0.26575 0.55885 0.26598 C 0.56215 0.26644 0.57048 0.26829 0.57309 0.2713 C 0.57656 0.2757 0.5776 0.28264 0.58142 0.28588 C 0.58906 0.29283 0.58455 0.28866 0.59409 0.30139 C 0.60208 0.33357 0.58958 0.28866 0.60538 0.32408 C 0.61041 0.33519 0.60712 0.33218 0.61389 0.33519 C 0.62396 0.31505 0.60816 0.34561 0.62083 0.32408 C 0.62882 0.31042 0.62274 0.31436 0.63073 0.31088 C 0.63455 0.3257 0.62882 0.30602 0.63646 0.322 C 0.63767 0.325 0.63802 0.32848 0.63923 0.33149 C 0.64184 0.33797 0.646 0.34329 0.64774 0.35024 C 0.64913 0.35602 0.65017 0.36181 0.65191 0.36713 C 0.65295 0.37037 0.65712 0.37848 0.65885 0.38218 C 0.65989 0.38727 0.66024 0.3926 0.6618 0.39723 C 0.66302 0.40139 0.66632 0.40417 0.66736 0.40857 C 0.66927 0.4169 0.66892 0.42616 0.67014 0.43473 C 0.67066 0.43797 0.671 0.44121 0.67153 0.44422 C 0.67309 0.45186 0.675 0.45764 0.67725 0.46482 C 0.67847 0.47755 0.67847 0.47871 0.68003 0.49121 C 0.68055 0.49422 0.68038 0.49746 0.68142 0.50047 C 0.68229 0.50255 0.6842 0.50394 0.68576 0.50625 C 0.68611 0.50787 0.68663 0.50973 0.68715 0.51158 C 0.68767 0.51412 0.6875 0.51713 0.68854 0.51899 C 0.68941 0.5213 0.69132 0.52292 0.69271 0.52477 C 0.69514 0.53473 0.69253 0.52639 0.69844 0.53612 C 0.70243 0.5426 0.70034 0.5426 0.70538 0.54931 C 0.70659 0.55093 0.70833 0.55162 0.70955 0.55301 C 0.71111 0.55487 0.71198 0.55764 0.71389 0.55857 C 0.7184 0.56088 0.72326 0.56088 0.72795 0.5625 C 0.73125 0.56297 0.73455 0.56459 0.73784 0.56598 C 0.74722 0.57454 0.73993 0.56922 0.76024 0.57153 C 0.76458 0.57223 0.76875 0.57292 0.77309 0.57385 C 0.77448 0.57524 0.77569 0.57778 0.77725 0.57894 C 0.78246 0.5845 0.78333 0.5845 0.78854 0.58681 C 0.79948 0.60116 0.78385 0.58218 0.80121 0.5963 C 0.80347 0.59815 0.80607 0.59954 0.80816 0.60162 C 0.81666 0.61019 0.80816 0.60533 0.81666 0.60903 C 0.81753 0.61135 0.81823 0.61343 0.81944 0.61505 C 0.82118 0.61667 0.82326 0.6169 0.82517 0.61829 C 0.83264 0.62431 0.82569 0.62107 0.83489 0.62431 C 0.83594 0.62662 0.83628 0.62963 0.83784 0.63172 C 0.83923 0.6338 0.84166 0.63403 0.8434 0.63565 C 0.846 0.63774 0.84826 0.64028 0.85052 0.64283 C 0.85347 0.64653 0.85607 0.65047 0.85885 0.6544 L 0.86458 0.66181 L 0.86875 0.6669 C 0.87014 0.66945 0.87187 0.67084 0.87291 0.67315 C 0.87604 0.67871 0.8776 0.68172 0.88142 0.68612 C 0.88281 0.68797 0.8842 0.68843 0.88559 0.68982 C 0.88819 0.70301 0.88524 0.69237 0.89132 0.70487 C 0.89705 0.71713 0.89114 0.70834 0.89687 0.71621 L 0.89687 0.71621 L 0.89844 0.72362 " pathEditMode="relative" rAng="0" ptsTypes="AAAAAAAAAAAAAAAAAAAAAAAAAAAAAAAAAAAAAAAAAAAAAAAAAAAAAAAAAAAAAAAAAAAAAAAAAAAAAAAAAAAAAAAAAAAAAAAAAAAAAAAAAAAAAAAAAA">
                                      <p:cBhvr>
                                        <p:cTn id="10" dur="8250" fill="hold"/>
                                        <p:tgtEl>
                                          <p:spTgt spid="4"/>
                                        </p:tgtEl>
                                        <p:attrNameLst>
                                          <p:attrName>ppt_x</p:attrName>
                                          <p:attrName>ppt_y</p:attrName>
                                        </p:attrNameLst>
                                      </p:cBhvr>
                                      <p:rCtr x="40100" y="36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3851275" y="4265613"/>
            <a:ext cx="2143125" cy="2592387"/>
          </a:xfrm>
          <a:prstGeom prst="rect">
            <a:avLst/>
          </a:prstGeom>
          <a:noFill/>
          <a:ln w="9525">
            <a:noFill/>
            <a:miter lim="800000"/>
            <a:headEnd/>
            <a:tailEnd/>
          </a:ln>
        </p:spPr>
      </p:pic>
      <p:pic>
        <p:nvPicPr>
          <p:cNvPr id="2" name="Picture 1"/>
          <p:cNvPicPr>
            <a:picLocks noChangeAspect="1"/>
          </p:cNvPicPr>
          <p:nvPr/>
        </p:nvPicPr>
        <p:blipFill>
          <a:blip r:embed="rId3"/>
          <a:srcRect/>
          <a:stretch>
            <a:fillRect/>
          </a:stretch>
        </p:blipFill>
        <p:spPr bwMode="auto">
          <a:xfrm rot="3146914">
            <a:off x="7802563" y="5768975"/>
            <a:ext cx="1962150" cy="1285875"/>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rot="3146914">
            <a:off x="174625" y="5294313"/>
            <a:ext cx="2035175" cy="1285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47153 0.00023 L 0.34739 0.00023 " pathEditMode="relative" rAng="0" ptsTypes="AA">
                                      <p:cBhvr>
                                        <p:cTn id="6" dur="9000" fill="hold"/>
                                        <p:tgtEl>
                                          <p:spTgt spid="4"/>
                                        </p:tgtEl>
                                        <p:attrNameLst>
                                          <p:attrName>ppt_x</p:attrName>
                                          <p:attrName>ppt_y</p:attrName>
                                        </p:attrNameLst>
                                      </p:cBhvr>
                                      <p:rCtr x="409"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9" presetClass="path" presetSubtype="0" accel="50000" decel="50000" fill="hold" nodeType="clickEffect">
                                  <p:stCondLst>
                                    <p:cond delay="0"/>
                                  </p:stCondLst>
                                  <p:childTnLst>
                                    <p:animMotion origin="layout" path="M -0.40851 -0.42662 C -0.40851 -0.74583 -0.3283 -0.99329 -0.22952 -0.99329 C -0.12778 -0.99329 -0.04653 -0.74583 -0.04653 -0.42662 C -0.04653 -0.10741 0.0342 0.14074 0.13594 0.14074 C 0.23455 0.14074 0.31597 -0.10741 0.31597 -0.42662 " pathEditMode="relative" rAng="0" ptsTypes="AAAAA">
                                      <p:cBhvr>
                                        <p:cTn id="10" dur="9000" fill="hold"/>
                                        <p:tgtEl>
                                          <p:spTgt spid="4"/>
                                        </p:tgtEl>
                                        <p:attrNameLst>
                                          <p:attrName>ppt_x</p:attrName>
                                          <p:attrName>ppt_y</p:attrName>
                                        </p:attrNameLst>
                                      </p:cBhvr>
                                      <p:rCtr x="362"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07483 -0.12384 L -0.07483 -0.12361 C -0.09722 -0.13889 -0.075 -0.12639 -0.11146 -0.13518 C -0.11597 -0.13634 -0.11996 -0.13935 -0.12413 -0.14097 C -0.1283 -0.14236 -0.13264 -0.14328 -0.13681 -0.14467 C -0.14253 -0.14629 -0.14809 -0.14976 -0.15382 -0.15023 C -0.15851 -0.15092 -0.16319 -0.15139 -0.16788 -0.15208 C -0.18316 -0.15486 -0.1684 -0.15277 -0.17917 -0.15578 C -0.18194 -0.15671 -0.18472 -0.15717 -0.1875 -0.15787 C -0.19184 -0.16088 -0.19583 -0.16458 -0.20017 -0.16713 C -0.20434 -0.16967 -0.2092 -0.16967 -0.21302 -0.17268 C -0.21528 -0.17476 -0.21753 -0.17685 -0.21996 -0.17847 C -0.22222 -0.18009 -0.22465 -0.18125 -0.22708 -0.1824 C -0.22847 -0.18287 -0.22986 -0.1831 -0.23125 -0.18402 C -0.24097 -0.19051 -0.22899 -0.18611 -0.24253 -0.18958 C -0.24479 -0.1912 -0.2474 -0.19166 -0.24948 -0.19351 C -0.25121 -0.1949 -0.25226 -0.19768 -0.25382 -0.19907 C -0.25503 -0.20046 -0.25677 -0.20139 -0.25799 -0.20277 C -0.2651 -0.21064 -0.25903 -0.20694 -0.26649 -0.21041 C -0.2684 -0.21226 -0.27014 -0.21458 -0.27205 -0.21597 C -0.27378 -0.21736 -0.27604 -0.21805 -0.27778 -0.21967 C -0.28993 -0.2324 -0.27986 -0.22685 -0.28906 -0.23101 C -0.3 -0.2456 -0.28594 -0.22801 -0.29896 -0.24027 C -0.30052 -0.24189 -0.30174 -0.24444 -0.30312 -0.24606 C -0.30608 -0.2493 -0.30955 -0.25139 -0.31285 -0.2537 C -0.31788 -0.26365 -0.31458 -0.25787 -0.32413 -0.27037 C -0.32674 -0.27361 -0.32951 -0.27592 -0.33125 -0.28009 C -0.33681 -0.29236 -0.33368 -0.28657 -0.34097 -0.29699 C -0.34288 -0.3037 -0.34306 -0.30717 -0.34809 -0.31365 C -0.34948 -0.31574 -0.35121 -0.31713 -0.35243 -0.31921 C -0.35365 -0.32152 -0.35399 -0.32453 -0.35521 -0.32685 C -0.35642 -0.32916 -0.35851 -0.33032 -0.35937 -0.33264 C -0.36892 -0.34976 -0.35538 -0.33101 -0.36649 -0.3456 C -0.36753 -0.3493 -0.36753 -0.3537 -0.36927 -0.35671 C -0.3724 -0.36226 -0.37378 -0.36481 -0.37656 -0.3699 C -0.37795 -0.37314 -0.37899 -0.37639 -0.38073 -0.37939 C -0.38229 -0.38264 -0.38437 -0.38541 -0.38628 -0.38865 C -0.38767 -0.39166 -0.38906 -0.39514 -0.39045 -0.39814 C -0.3967 -0.4118 -0.38924 -0.39467 -0.3974 -0.41134 C -0.39896 -0.41435 -0.40017 -0.41759 -0.40174 -0.4206 C -0.4033 -0.42453 -0.40538 -0.42824 -0.40729 -0.43194 C -0.40816 -0.43379 -0.40885 -0.43588 -0.41007 -0.4375 L -0.41458 -0.44328 C -0.41476 -0.4456 -0.41476 -0.44838 -0.41597 -0.45069 C -0.41667 -0.45301 -0.41875 -0.45439 -0.42014 -0.45625 C -0.42101 -0.4581 -0.42187 -0.46018 -0.42292 -0.46203 C -0.42431 -0.46828 -0.42431 -0.46851 -0.42708 -0.47546 C -0.42778 -0.47708 -0.42917 -0.47893 -0.42986 -0.48078 C -0.4316 -0.48541 -0.43125 -0.48935 -0.43264 -0.49398 C -0.4342 -0.4993 -0.43611 -0.50231 -0.43819 -0.50694 C -0.43889 -0.51018 -0.43993 -0.51689 -0.44115 -0.52014 C -0.44306 -0.52523 -0.44549 -0.53009 -0.4467 -0.53518 C -0.44722 -0.53703 -0.44792 -0.53912 -0.44809 -0.54074 C -0.44861 -0.54351 -0.44878 -0.54606 -0.44948 -0.54838 C -0.45208 -0.55694 -0.45347 -0.55902 -0.4566 -0.56527 C -0.45712 -0.56921 -0.45729 -0.57291 -0.45799 -0.57685 C -0.45833 -0.57847 -0.4592 -0.58032 -0.45937 -0.5824 C -0.46007 -0.58703 -0.45937 -0.59259 -0.46076 -0.59722 C -0.46146 -0.60023 -0.46354 -0.60254 -0.46493 -0.60463 C -0.46493 -0.60532 -0.46736 -0.62384 -0.46771 -0.62546 C -0.46875 -0.62824 -0.47101 -0.63032 -0.47205 -0.63287 C -0.47431 -0.63819 -0.475 -0.6449 -0.47778 -0.64976 C -0.47934 -0.65254 -0.48142 -0.65486 -0.48333 -0.65717 C -0.48594 -0.66736 -0.48316 -0.65949 -0.49045 -0.67037 C -0.49774 -0.68171 -0.49115 -0.675 -0.49878 -0.68171 C -0.49983 -0.68356 -0.50052 -0.68588 -0.50191 -0.68726 C -0.50278 -0.68865 -0.50469 -0.68842 -0.50608 -0.68912 C -0.50781 -0.69027 -0.50955 -0.69213 -0.51163 -0.69305 C -0.51302 -0.69375 -0.51441 -0.69421 -0.5158 -0.6949 C -0.52031 -0.69722 -0.5224 -0.69907 -0.52708 -0.70046 C -0.52865 -0.70115 -0.5309 -0.70139 -0.53264 -0.70231 C -0.53559 -0.70393 -0.53819 -0.70648 -0.54115 -0.7081 C -0.54913 -0.7125 -0.55052 -0.71203 -0.55937 -0.71365 C -0.56267 -0.71574 -0.56597 -0.71759 -0.56927 -0.71921 C -0.57326 -0.72129 -0.57951 -0.72199 -0.58333 -0.72291 C -0.5875 -0.72407 -0.59184 -0.72546 -0.59601 -0.72685 C -0.60312 -0.73148 -0.60139 -0.73078 -0.61007 -0.73426 C -0.61667 -0.7368 -0.61649 -0.73611 -0.62413 -0.73796 C -0.62604 -0.73865 -0.62795 -0.73935 -0.62986 -0.73981 C -0.63125 -0.74143 -0.63246 -0.74259 -0.63403 -0.74375 C -0.63542 -0.74444 -0.63681 -0.7449 -0.63819 -0.74583 C -0.64149 -0.74699 -0.64479 -0.74814 -0.64809 -0.7493 C -0.64913 -0.75139 -0.64965 -0.75347 -0.65087 -0.75486 C -0.65208 -0.75625 -0.65382 -0.75601 -0.65521 -0.75671 C -0.65712 -0.7581 -0.65903 -0.75902 -0.66076 -0.76088 C -0.66285 -0.76226 -0.66441 -0.76481 -0.66649 -0.7662 C -0.6691 -0.76805 -0.6724 -0.76828 -0.67483 -0.7699 C -0.67691 -0.77129 -0.67865 -0.77268 -0.68073 -0.77361 C -0.68212 -0.77453 -0.68351 -0.77476 -0.6849 -0.77569 C -0.68733 -0.77731 -0.68941 -0.77963 -0.69184 -0.78125 C -0.69444 -0.78287 -0.69757 -0.7831 -0.70017 -0.78495 C -0.70312 -0.7868 -0.70573 -0.78912 -0.70868 -0.79051 C -0.71233 -0.79236 -0.71996 -0.79444 -0.71996 -0.79421 C -0.73819 -0.80648 -0.70972 -0.78796 -0.73403 -0.80185 C -0.74618 -0.80879 -0.74062 -0.80648 -0.75104 -0.80949 C -0.75538 -0.81851 -0.75174 -0.81365 -0.76076 -0.81689 C -0.76371 -0.81805 -0.76649 -0.81921 -0.76927 -0.8206 C -0.77309 -0.82245 -0.77656 -0.82523 -0.78056 -0.82639 C -0.78646 -0.82777 -0.79271 -0.82777 -0.79878 -0.82824 L -0.88333 -0.83379 C -0.88611 -0.83495 -0.88889 -0.83634 -0.89184 -0.8375 C -0.89844 -0.84027 -0.8967 -0.83819 -0.90312 -0.84328 C -0.9059 -0.8456 -0.90868 -0.84814 -0.91163 -0.85069 C -0.91302 -0.85185 -0.91476 -0.85277 -0.91597 -0.85439 C -0.91719 -0.85625 -0.91823 -0.85879 -0.91996 -0.86018 C -0.9217 -0.86134 -0.92378 -0.86134 -0.92552 -0.86203 C -0.92708 -0.8625 -0.92847 -0.86296 -0.92986 -0.86389 C -0.93125 -0.86481 -0.93246 -0.86689 -0.93403 -0.86759 C -0.93628 -0.86875 -0.93871 -0.86875 -0.94115 -0.86944 C -0.94392 -0.87037 -0.9467 -0.87222 -0.94948 -0.87314 C -0.95503 -0.87523 -0.96076 -0.87639 -0.96632 -0.87893 C -0.96997 -0.88055 -0.97604 -0.88356 -0.98038 -0.88449 C -0.98125 -0.88472 -0.98229 -0.88449 -0.98316 -0.88449 L -0.99028 -0.88078 " pathEditMode="relative" rAng="0" ptsTypes="AAAAAAAAAAAAAAAAAAAAAAAAAAAAAAAAAAAAAAAAAAAAAAAAAAAAAAAAAAAAAAAAAAAAAAAAAAAAAAAAAAAAAAAAAAAAAAAAAAAAAAAAAAAAAAAAAA">
                                      <p:cBhvr>
                                        <p:cTn id="14" dur="8250" fill="hold"/>
                                        <p:tgtEl>
                                          <p:spTgt spid="2"/>
                                        </p:tgtEl>
                                        <p:attrNameLst>
                                          <p:attrName>ppt_x</p:attrName>
                                          <p:attrName>ppt_y</p:attrName>
                                        </p:attrNameLst>
                                      </p:cBhvr>
                                      <p:rCtr x="-458" y="-38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0967 -0.10532 L -0.0967 -0.10532 C -0.09618 -0.11157 -0.09531 -0.11782 -0.09531 -0.12407 C -0.09531 -0.12639 -0.09739 -0.13472 -0.09809 -0.13727 C -0.09844 -0.14352 -0.09861 -0.14977 -0.09948 -0.15602 C -0.10017 -0.16111 -0.10208 -0.16597 -0.10225 -0.17106 C -0.1026 -0.18472 -0.10173 -0.19861 -0.10087 -0.21227 C -0.10069 -0.21435 -0.1 -0.2162 -0.09948 -0.21805 C -0.09861 -0.2206 -0.09566 -0.2287 -0.09375 -0.23125 C -0.09271 -0.23264 -0.09097 -0.23356 -0.08958 -0.23495 C -0.08871 -0.23866 -0.08923 -0.24375 -0.0868 -0.24606 C -0.08489 -0.24815 -0.08316 -0.25023 -0.08107 -0.25185 C -0.07934 -0.25324 -0.07725 -0.25417 -0.07552 -0.25555 C -0.07396 -0.25671 -0.07274 -0.2581 -0.07135 -0.25926 C -0.06441 -0.27315 -0.0743 -0.25579 -0.05573 -0.2706 C -0.05347 -0.27245 -0.05121 -0.27477 -0.04878 -0.27616 C -0.04479 -0.27824 -0.02882 -0.27986 -0.0276 -0.27986 C -0.02222 -0.28241 -0.01823 -0.28426 -0.01215 -0.28565 C -0.00694 -0.28657 -0.00191 -0.28727 0.0033 -0.2875 L 0.13143 -0.28935 C 0.14514 -0.29537 0.12396 -0.28565 0.14132 -0.29491 C 0.1441 -0.29653 0.14688 -0.29768 0.14983 -0.29884 C 0.16858 -0.30555 0.14827 -0.29676 0.16111 -0.30255 C 0.1625 -0.3037 0.16372 -0.30532 0.16528 -0.30625 C 0.16823 -0.3081 0.17396 -0.30926 0.17656 -0.30995 C 0.17847 -0.31134 0.18021 -0.31296 0.18229 -0.31366 C 0.1849 -0.31481 0.18802 -0.31412 0.19063 -0.31574 C 0.19254 -0.31667 0.19323 -0.31991 0.19497 -0.3213 C 0.19792 -0.32361 0.20122 -0.32569 0.20469 -0.32685 C 0.20834 -0.32824 0.21233 -0.32801 0.21597 -0.3287 C 0.2184 -0.32917 0.22066 -0.33009 0.22309 -0.33055 C 0.22535 -0.33264 0.22743 -0.33518 0.23004 -0.33634 C 0.23455 -0.33843 0.23959 -0.33796 0.2441 -0.34005 C 0.24566 -0.34074 0.24705 -0.34097 0.24844 -0.3419 C 0.24983 -0.34282 0.25104 -0.34468 0.25261 -0.3456 C 0.26372 -0.35231 0.25799 -0.34722 0.26806 -0.35139 C 0.27535 -0.35417 0.27431 -0.35509 0.28073 -0.3588 C 0.28212 -0.35949 0.28368 -0.35995 0.28507 -0.36065 C 0.29011 -0.36319 0.29514 -0.36643 0.30052 -0.36829 C 0.30747 -0.37037 0.3217 -0.37384 0.3217 -0.37384 C 0.32622 -0.37755 0.32813 -0.37986 0.33281 -0.38125 C 0.33577 -0.38218 0.33854 -0.38218 0.34132 -0.38333 C 0.34844 -0.38588 0.35521 -0.39074 0.3625 -0.39259 C 0.37222 -0.39514 0.36719 -0.39398 0.37795 -0.3963 C 0.38768 -0.40162 0.38264 -0.39907 0.3934 -0.40393 C 0.39479 -0.4044 0.39618 -0.40532 0.39775 -0.40579 L 0.40608 -0.40764 C 0.41215 -0.41042 0.41823 -0.41319 0.42448 -0.41505 C 0.42917 -0.41667 0.43386 -0.41782 0.43854 -0.41898 C 0.46163 -0.42407 0.51667 -0.4243 0.52014 -0.42454 C 0.52674 -0.42639 0.53334 -0.42847 0.53993 -0.43009 C 0.54965 -0.43264 0.55729 -0.43403 0.56667 -0.43588 L 0.58073 -0.44514 C 0.58264 -0.44653 0.58438 -0.44838 0.58646 -0.44884 L 0.59202 -0.45093 C 0.59445 -0.45278 0.5967 -0.45463 0.59913 -0.45648 C 0.60052 -0.45764 0.60174 -0.45903 0.6033 -0.46018 C 0.60504 -0.46157 0.60712 -0.4625 0.60886 -0.46389 C 0.61042 -0.46505 0.61163 -0.46667 0.6132 -0.46782 C 0.61493 -0.46921 0.61702 -0.46991 0.61875 -0.47153 C 0.62084 -0.47315 0.62257 -0.475 0.62448 -0.47708 C 0.62587 -0.47893 0.62691 -0.48125 0.62865 -0.48264 C 0.63212 -0.48565 0.63611 -0.48773 0.63993 -0.49028 C 0.64601 -0.50231 0.63837 -0.48958 0.64983 -0.49954 C 0.65191 -0.50162 0.65365 -0.5044 0.65538 -0.50718 C 0.65643 -0.5088 0.65712 -0.51088 0.65816 -0.51273 C 0.66007 -0.51597 0.66198 -0.51898 0.66389 -0.52222 C 0.66493 -0.52407 0.66563 -0.52616 0.66667 -0.52778 C 0.67205 -0.53588 0.67465 -0.53819 0.68073 -0.54468 C 0.68386 -0.55718 0.68021 -0.54514 0.69063 -0.56343 C 0.69219 -0.56643 0.69306 -0.57014 0.69479 -0.57292 C 0.69775 -0.57755 0.70209 -0.58079 0.70469 -0.58611 C 0.70556 -0.58796 0.70625 -0.59005 0.70747 -0.59167 C 0.70868 -0.59329 0.71025 -0.59421 0.71181 -0.59537 C 0.71945 -0.61088 0.70695 -0.58704 0.72587 -0.61227 C 0.73125 -0.61944 0.7283 -0.61643 0.7342 -0.62176 C 0.73559 -0.62477 0.73663 -0.62847 0.73854 -0.63102 C 0.73959 -0.63241 0.7415 -0.63194 0.74271 -0.63287 C 0.74896 -0.63773 0.7559 -0.6412 0.76094 -0.64792 C 0.77795 -0.6706 0.75382 -0.63912 0.76945 -0.65741 C 0.77205 -0.66018 0.77379 -0.66412 0.77656 -0.66667 C 0.77778 -0.66805 0.77934 -0.66782 0.78073 -0.66852 C 0.78264 -0.66968 0.78472 -0.67083 0.78629 -0.67245 C 0.79965 -0.68518 0.78073 -0.67153 0.79618 -0.68171 C 0.80955 -0.69977 0.79375 -0.68032 0.80886 -0.69305 C 0.81059 -0.69444 0.81163 -0.69699 0.8132 -0.69861 C 0.81441 -0.70023 0.81597 -0.70116 0.81736 -0.70231 C 0.81927 -0.70417 0.82101 -0.70625 0.82292 -0.7081 C 0.8257 -0.71065 0.82882 -0.71273 0.83143 -0.71551 C 0.83299 -0.71713 0.83403 -0.71968 0.83559 -0.7213 C 0.84288 -0.7287 0.84202 -0.72778 0.84827 -0.73055 C 0.85486 -0.74375 0.84601 -0.72778 0.85955 -0.7419 C 0.8632 -0.7456 0.86615 -0.75069 0.86945 -0.75509 L 0.87518 -0.7625 L 0.87518 -0.7625 C 0.87084 -0.76574 0.86684 -0.76921 0.86233 -0.77199 C 0.86059 -0.77292 0.85868 -0.77338 0.85677 -0.77384 C 0.84879 -0.77569 0.8408 -0.77731 0.83281 -0.7794 C 0.80278 -0.78773 0.82882 -0.78333 0.80191 -0.7868 C 0.77622 -0.78588 0.76302 -0.7868 0.74132 -0.7831 C 0.67344 -0.77176 0.76511 -0.78727 0.70469 -0.77384 C 0.69913 -0.77245 0.6934 -0.77245 0.68785 -0.77199 C 0.68316 -0.7706 0.67847 -0.76898 0.67379 -0.76805 C 0.66667 -0.76713 0.65955 -0.76713 0.65261 -0.7662 C 0.64792 -0.76574 0.64323 -0.76505 0.63854 -0.76435 C 0.63281 -0.7625 0.62726 -0.75995 0.62153 -0.7588 C 0.6132 -0.75694 0.60469 -0.75648 0.59618 -0.75509 C 0.56979 -0.75069 0.61858 -0.75579 0.56528 -0.75116 C 0.56389 -0.75 0.56268 -0.74815 0.56111 -0.74745 C 0.55747 -0.74606 0.55347 -0.74606 0.54983 -0.7456 L 0.51736 -0.7419 L 0.48351 -0.73241 C 0.48125 -0.73171 0.479 -0.73102 0.47656 -0.73055 L 0.46528 -0.7287 C 0.45139 -0.72268 0.47101 -0.73264 0.45816 -0.7213 C 0.4566 -0.71968 0.45452 -0.71991 0.45261 -0.71921 C 0.45122 -0.71805 0.44983 -0.71667 0.44844 -0.71551 C 0.44705 -0.71458 0.44531 -0.71481 0.4441 -0.71366 C 0.43056 -0.70162 0.45139 -0.71412 0.43281 -0.7044 C 0.42448 -0.69305 0.43368 -0.7037 0.4217 -0.69491 C 0.41997 -0.69375 0.41406 -0.6868 0.41181 -0.68542 C 0.4099 -0.68449 0.40799 -0.68426 0.40608 -0.68356 C 0.40469 -0.68241 0.40347 -0.68102 0.40191 -0.67986 C 0.40052 -0.67893 0.39879 -0.67917 0.39775 -0.67801 C 0.38872 -0.66852 0.4033 -0.67454 0.38785 -0.6706 C 0.37639 -0.65532 0.39115 -0.67315 0.37795 -0.66296 C 0.37622 -0.66157 0.37535 -0.6588 0.37379 -0.65741 C 0.37205 -0.65579 0.36997 -0.65486 0.36806 -0.6537 C 0.36667 -0.65116 0.36545 -0.64838 0.36389 -0.64606 C 0.36215 -0.64398 0.35955 -0.64305 0.35816 -0.64051 C 0.34844 -0.62199 0.36806 -0.64421 0.35122 -0.62731 C 0.3507 -0.62477 0.35035 -0.62222 0.34983 -0.61991 C 0.34931 -0.61782 0.34879 -0.6162 0.34844 -0.61412 C 0.34775 -0.61111 0.34775 -0.60787 0.34705 -0.60486 C 0.34636 -0.60208 0.34514 -0.59977 0.3441 -0.59722 C 0.34323 -0.59167 0.34219 -0.58611 0.34132 -0.58032 C 0.3408 -0.57593 0.34115 -0.5713 0.33993 -0.56713 C 0.33906 -0.56435 0.33715 -0.56227 0.33577 -0.55972 C 0.33525 -0.55463 0.3349 -0.54977 0.33438 -0.54468 C 0.33386 -0.54167 0.33316 -0.53843 0.33281 -0.53542 C 0.33021 -0.50949 0.33316 -0.52593 0.32865 -0.49583 C 0.32535 -0.47407 0.32934 -0.51343 0.32587 -0.48079 C 0.32413 -0.46412 0.32448 -0.45949 0.32309 -0.44143 C 0.32222 -0.43148 0.32118 -0.4213 0.32014 -0.41134 C 0.31979 -0.40764 0.31927 -0.40393 0.31875 -0.40023 C 0.31823 -0.39444 0.31788 -0.38889 0.31736 -0.38333 C 0.31702 -0.36643 0.31702 -0.3493 0.31597 -0.33264 C 0.31563 -0.32546 0.31389 -0.31875 0.3132 -0.3118 C 0.31007 -0.2794 0.31406 -0.29676 0.31042 -0.28194 C 0.31077 -0.26366 0.31094 -0.2456 0.31181 -0.22731 C 0.31198 -0.22361 0.31719 -0.21088 0.31736 -0.21042 C 0.31806 -0.2088 0.31823 -0.20671 0.31875 -0.20486 C 0.31962 -0.20162 0.32066 -0.19861 0.3217 -0.19537 C 0.32222 -0.19352 0.32222 -0.19143 0.32309 -0.18981 C 0.32413 -0.18773 0.32604 -0.18611 0.32726 -0.18426 C 0.32882 -0.18171 0.33004 -0.17917 0.33143 -0.17662 C 0.33195 -0.17477 0.33229 -0.17292 0.33281 -0.17106 C 0.33455 -0.16667 0.3415 -0.15579 0.34271 -0.15417 C 0.34393 -0.15255 0.34566 -0.15185 0.34705 -0.15046 C 0.35035 -0.1463 0.35434 -0.14236 0.35677 -0.13727 C 0.35781 -0.13542 0.35834 -0.1331 0.35972 -0.13171 C 0.36077 -0.13032 0.3625 -0.13032 0.36389 -0.12986 C 0.3658 -0.12731 0.36754 -0.12454 0.36945 -0.12222 C 0.37084 -0.12083 0.3724 -0.11991 0.37379 -0.11852 C 0.37674 -0.11505 0.38004 -0.11157 0.38212 -0.10718 C 0.38316 -0.10532 0.38386 -0.10324 0.38507 -0.10162 C 0.38906 -0.0956 0.39775 -0.08472 0.39775 -0.08472 C 0.39809 -0.08287 0.39809 -0.08055 0.39913 -0.07917 C 0.40191 -0.0743 0.40903 -0.06597 0.40903 -0.06597 C 0.40903 -0.06551 0.41094 -0.05393 0.41181 -0.05278 C 0.41806 -0.04213 0.41945 -0.04143 0.42587 -0.03588 C 0.42726 -0.03264 0.4283 -0.0294 0.43004 -0.02639 C 0.43368 -0.02014 0.43542 -0.01921 0.43993 -0.01528 C 0.44775 0.00023 0.43525 -0.02338 0.45538 0.00347 C 0.46684 0.01875 0.46111 0.01389 0.47084 0.02037 C 0.4724 0.02222 0.47431 0.02361 0.47518 0.02616 C 0.4783 0.03681 0.47639 0.04074 0.47379 0.05046 C 0.47292 0.0537 0.47257 0.05741 0.47084 0.05995 C 0.46997 0.06134 0.46806 0.06111 0.46667 0.06181 C 0.46389 0.06435 0.46129 0.06713 0.45816 0.06921 C 0.45764 0.06968 0.44896 0.07431 0.44705 0.075 C 0.44375 0.0757 0.44045 0.07616 0.43715 0.07685 C 0.43472 0.0787 0.43281 0.08218 0.43004 0.08241 C 0.28906 0.0912 0.3559 0.07407 0.31042 0.08611 C 0.30903 0.0875 0.30764 0.08889 0.30608 0.08982 C 0.3007 0.09352 0.29983 0.09306 0.29479 0.0956 C 0.29254 0.09676 0.29028 0.09815 0.28785 0.09931 C 0.28646 0.1 0.2849 0.10023 0.28368 0.10116 C 0.28021 0.10347 0.27726 0.10695 0.27379 0.1088 C 0.27066 0.11019 0.26719 0.10995 0.26389 0.11065 C 0.25868 0.11181 0.25365 0.1132 0.24844 0.11435 C 0.22552 0.13171 0.25295 0.11204 0.22587 0.12755 C 0.22327 0.12894 0.22136 0.13171 0.21875 0.1331 C 0.21736 0.1338 0.204 0.13681 0.2033 0.13681 C 0.19913 0.14074 0.19844 0.14144 0.1934 0.14445 C 0.19063 0.14607 0.18646 0.14722 0.18368 0.14815 C 0.18125 0.1507 0.17917 0.15347 0.17656 0.15556 C 0.17535 0.15671 0.17379 0.15671 0.1724 0.15741 C 0.16215 0.16343 0.17153 0.15995 0.15972 0.1632 L 0.154 0.1669 L 0.13993 0.17454 " pathEditMode="relative" ptsTypes="AAAAAAAAAAAAAAAAAAAAAAAAAAAAAAAAAAAAAAAAAAAAAAAAAAAAAAAAAAAAAAAAAAAAAAAAAAAAAAAAAAAAAAAAAAAAAAAAAAAAAAAAAAAAAAAAAAAAAAAAAAAAAAAAAAAAAAAAAAAAAAAAAAAAAAAAAAAAAAAAAAAAAAAAAAAAAAAAAAAAAAAAAAAAAAAAAAAAAAAAA">
                                      <p:cBhvr>
                                        <p:cTn id="18" dur="85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323850" y="1773238"/>
            <a:ext cx="8424863" cy="2246312"/>
          </a:xfrm>
          <a:prstGeom prst="rect">
            <a:avLst/>
          </a:prstGeom>
          <a:noFill/>
          <a:ln w="9525">
            <a:noFill/>
            <a:miter lim="800000"/>
            <a:headEnd/>
            <a:tailEnd/>
          </a:ln>
        </p:spPr>
        <p:txBody>
          <a:bodyPr>
            <a:spAutoFit/>
          </a:bodyPr>
          <a:lstStyle/>
          <a:p>
            <a:pPr algn="just"/>
            <a:r>
              <a:rPr lang="en-US" altLang="en-US" sz="2800" u="sng">
                <a:solidFill>
                  <a:srgbClr val="C00000"/>
                </a:solidFill>
                <a:latin typeface="Times New Roman" pitchFamily="18" charset="0"/>
                <a:cs typeface="Times New Roman" pitchFamily="18" charset="0"/>
              </a:rPr>
              <a:t>Thực hành 2</a:t>
            </a:r>
            <a:r>
              <a:rPr lang="en-US" altLang="en-US" sz="2800">
                <a:solidFill>
                  <a:srgbClr val="002060"/>
                </a:solidFill>
                <a:latin typeface="Times New Roman" pitchFamily="18" charset="0"/>
                <a:cs typeface="Times New Roman" pitchFamily="18" charset="0"/>
              </a:rPr>
              <a:t>: Em thêm vào bức tranh(ảnh bầu trời) trong bài trình chiếu một đối tượng là chiếc máy bay và tạo đường chuyển động cho máy bay( bay chéo từ dưới lên) và ngược lại. Sau đó dùng chức năng Slide Show(hay F5) để kiểm tra hiệu ứng.</a:t>
            </a:r>
            <a:endParaRPr lang="en-US" altLang="en-US" sz="280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Picture 5"/>
          <p:cNvPicPr>
            <a:picLocks noChangeAspect="1"/>
          </p:cNvPicPr>
          <p:nvPr/>
        </p:nvPicPr>
        <p:blipFill>
          <a:blip r:embed="rId3">
            <a:clrChange>
              <a:clrFrom>
                <a:srgbClr val="F6F6F6"/>
              </a:clrFrom>
              <a:clrTo>
                <a:srgbClr val="F6F6F6">
                  <a:alpha val="0"/>
                </a:srgbClr>
              </a:clrTo>
            </a:clrChange>
          </a:blip>
          <a:srcRect/>
          <a:stretch>
            <a:fillRect/>
          </a:stretch>
        </p:blipFill>
        <p:spPr bwMode="auto">
          <a:xfrm>
            <a:off x="30163" y="5038725"/>
            <a:ext cx="2955925" cy="181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5.55556E-7 -1.11111E-6 L 0.4059 -0.67176 " pathEditMode="relative" rAng="0" ptsTypes="AA">
                                      <p:cBhvr>
                                        <p:cTn id="6" dur="4000" fill="hold"/>
                                        <p:tgtEl>
                                          <p:spTgt spid="6"/>
                                        </p:tgtEl>
                                        <p:attrNameLst>
                                          <p:attrName>ppt_x</p:attrName>
                                          <p:attrName>ppt_y</p:attrName>
                                        </p:attrNameLst>
                                      </p:cBhvr>
                                      <p:rCtr x="20300" y="-33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Picture 5"/>
          <p:cNvPicPr>
            <a:picLocks noChangeAspect="1"/>
          </p:cNvPicPr>
          <p:nvPr/>
        </p:nvPicPr>
        <p:blipFill>
          <a:blip r:embed="rId3">
            <a:clrChange>
              <a:clrFrom>
                <a:srgbClr val="F6F6F6"/>
              </a:clrFrom>
              <a:clrTo>
                <a:srgbClr val="F6F6F6">
                  <a:alpha val="0"/>
                </a:srgbClr>
              </a:clrTo>
            </a:clrChange>
          </a:blip>
          <a:srcRect/>
          <a:stretch>
            <a:fillRect/>
          </a:stretch>
        </p:blipFill>
        <p:spPr bwMode="auto">
          <a:xfrm>
            <a:off x="5795963" y="404813"/>
            <a:ext cx="2955925" cy="181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3.88889E-6 3.33333E-6 L -0.27969 0.64421 " pathEditMode="relative" rAng="0" ptsTypes="AA">
                                      <p:cBhvr>
                                        <p:cTn id="6" dur="2000" fill="hold"/>
                                        <p:tgtEl>
                                          <p:spTgt spid="6"/>
                                        </p:tgtEl>
                                        <p:attrNameLst>
                                          <p:attrName>ppt_x</p:attrName>
                                          <p:attrName>ppt_y</p:attrName>
                                        </p:attrNameLst>
                                      </p:cBhvr>
                                      <p:rCtr x="-14000" y="32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a:stretch>
            <a:fillRect/>
          </a:stretch>
        </p:blipFill>
        <p:spPr>
          <a:xfrm>
            <a:off x="3348038" y="-892175"/>
            <a:ext cx="6831012" cy="45259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3.33333E-6 1.48148E-6 L -0.46788 0.72014 " pathEditMode="relative" rAng="0" ptsTypes="AA">
                                      <p:cBhvr>
                                        <p:cTn id="6" dur="2000" fill="hold"/>
                                        <p:tgtEl>
                                          <p:spTgt spid="4"/>
                                        </p:tgtEl>
                                        <p:attrNameLst>
                                          <p:attrName>ppt_x</p:attrName>
                                          <p:attrName>ppt_y</p:attrName>
                                        </p:attrNameLst>
                                      </p:cBhvr>
                                      <p:rCtr x="-23400" y="36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3"/>
          <p:cNvGrpSpPr/>
          <p:nvPr/>
        </p:nvGrpSpPr>
        <p:grpSpPr bwMode="auto">
          <a:xfrm>
            <a:off x="1852613" y="5544264"/>
            <a:ext cx="5457825" cy="561974"/>
            <a:chOff x="144" y="1879"/>
            <a:chExt cx="4751" cy="472"/>
          </a:xfrm>
        </p:grpSpPr>
        <p:sp>
          <p:nvSpPr>
            <p:cNvPr id="38943" name="Rectangle 4" descr="Water droplets"/>
            <p:cNvSpPr>
              <a:spLocks noChangeArrowheads="1"/>
            </p:cNvSpPr>
            <p:nvPr/>
          </p:nvSpPr>
          <p:spPr bwMode="auto">
            <a:xfrm>
              <a:off x="4513" y="1983"/>
              <a:ext cx="270" cy="251"/>
            </a:xfrm>
            <a:prstGeom prst="rect">
              <a:avLst/>
            </a:prstGeom>
            <a:blipFill dpi="0" rotWithShape="1">
              <a:blip r:embed="rId4" cstate="print"/>
              <a:srcRect/>
              <a:tile tx="0" ty="0" sx="100000" sy="100000" flip="none" algn="tl"/>
            </a:blipFill>
            <a:ln w="9525" algn="ctr">
              <a:solidFill>
                <a:srgbClr val="008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38944" name="AutoShape 5" descr="Water droplets"/>
            <p:cNvSpPr>
              <a:spLocks noChangeArrowheads="1"/>
            </p:cNvSpPr>
            <p:nvPr/>
          </p:nvSpPr>
          <p:spPr bwMode="auto">
            <a:xfrm>
              <a:off x="144" y="1879"/>
              <a:ext cx="4751" cy="472"/>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r>
                <a:rPr lang="en-US" altLang="vi-VN" sz="2700" b="1" dirty="0">
                  <a:effectLst>
                    <a:outerShdw blurRad="38100" dist="19050" dir="2700000" algn="tl" rotWithShape="0">
                      <a:schemeClr val="dk1">
                        <a:alpha val="40000"/>
                      </a:schemeClr>
                    </a:outerShdw>
                  </a:effectLst>
                  <a:sym typeface="+mn-ea"/>
                </a:rPr>
                <a:t>C</a:t>
              </a:r>
              <a:r>
                <a:rPr lang="vi-VN" sz="2700" b="1" dirty="0">
                  <a:effectLst>
                    <a:outerShdw blurRad="38100" dist="19050" dir="2700000" algn="tl" rotWithShape="0">
                      <a:schemeClr val="dk1">
                        <a:alpha val="40000"/>
                      </a:schemeClr>
                    </a:outerShdw>
                  </a:effectLst>
                  <a:sym typeface="+mn-ea"/>
                </a:rPr>
                <a:t>.</a:t>
              </a:r>
              <a:r>
                <a:rPr lang="en-US" sz="2700" b="1" dirty="0">
                  <a:effectLst>
                    <a:outerShdw blurRad="38100" dist="19050" dir="2700000" algn="tl" rotWithShape="0">
                      <a:schemeClr val="dk1">
                        <a:alpha val="40000"/>
                      </a:schemeClr>
                    </a:outerShdw>
                  </a:effectLst>
                  <a:sym typeface="+mn-ea"/>
                </a:rPr>
                <a:t> Microsoft Office Exel</a:t>
              </a:r>
              <a:endParaRPr lang="en-US" sz="2700" b="1" dirty="0">
                <a:solidFill>
                  <a:schemeClr val="tx1"/>
                </a:solidFill>
                <a:effectLst>
                  <a:outerShdw blurRad="38100" dist="19050" dir="2700000" algn="tl" rotWithShape="0">
                    <a:schemeClr val="dk1">
                      <a:alpha val="40000"/>
                    </a:schemeClr>
                  </a:outerShdw>
                </a:effectLst>
              </a:endParaRPr>
            </a:p>
          </p:txBody>
        </p:sp>
      </p:grpSp>
      <p:sp>
        <p:nvSpPr>
          <p:cNvPr id="38916" name="Text Box 12"/>
          <p:cNvSpPr txBox="1">
            <a:spLocks noChangeArrowheads="1"/>
          </p:cNvSpPr>
          <p:nvPr/>
        </p:nvSpPr>
        <p:spPr bwMode="auto">
          <a:xfrm>
            <a:off x="2209800" y="3124200"/>
            <a:ext cx="40576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lgn="ctr" eaLnBrk="1" hangingPunct="1">
              <a:spcBef>
                <a:spcPct val="50000"/>
              </a:spcBef>
            </a:pPr>
            <a:endParaRPr lang="en-US" sz="2400" b="1">
              <a:solidFill>
                <a:srgbClr val="FF0000"/>
              </a:solidFill>
              <a:latin typeface=".VnTimeH" panose="020B7200000000000000" pitchFamily="34" charset="0"/>
              <a:cs typeface="Arial" panose="020B0604020202020204" pitchFamily="34" charset="0"/>
            </a:endParaRPr>
          </a:p>
        </p:txBody>
      </p:sp>
      <p:pic>
        <p:nvPicPr>
          <p:cNvPr id="38917" name="Picture 13" descr="bell"/>
          <p:cNvPicPr>
            <a:picLocks noChangeAspect="1" noChangeArrowheads="1" noCrop="1"/>
          </p:cNvPicPr>
          <p:nvPr/>
        </p:nvPicPr>
        <p:blipFill>
          <a:blip r:embed="rId5"/>
          <a:srcRect/>
          <a:stretch>
            <a:fillRect/>
          </a:stretch>
        </p:blipFill>
        <p:spPr bwMode="auto">
          <a:xfrm rot="752139">
            <a:off x="416009" y="1049585"/>
            <a:ext cx="1099820" cy="11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9" name="Group 17"/>
          <p:cNvGrpSpPr/>
          <p:nvPr/>
        </p:nvGrpSpPr>
        <p:grpSpPr bwMode="auto">
          <a:xfrm>
            <a:off x="1503366" y="2262368"/>
            <a:ext cx="6041827" cy="1686151"/>
            <a:chOff x="594" y="-266"/>
            <a:chExt cx="4918" cy="3231"/>
          </a:xfrm>
        </p:grpSpPr>
        <p:sp>
          <p:nvSpPr>
            <p:cNvPr id="38941" name="Rectangle 18" descr="Parchment"/>
            <p:cNvSpPr>
              <a:spLocks noChangeArrowheads="1"/>
            </p:cNvSpPr>
            <p:nvPr/>
          </p:nvSpPr>
          <p:spPr bwMode="auto">
            <a:xfrm>
              <a:off x="4569" y="1062"/>
              <a:ext cx="252" cy="573"/>
            </a:xfrm>
            <a:prstGeom prst="rect">
              <a:avLst/>
            </a:prstGeom>
            <a:blipFill dpi="0" rotWithShape="1">
              <a:blip r:embed="rId6" cstate="print"/>
              <a:srcRect/>
              <a:tile tx="0" ty="0" sx="100000" sy="100000" flip="none" algn="tl"/>
            </a:blipFill>
            <a:ln w="9525" algn="ctr">
              <a:solidFill>
                <a:srgbClr val="008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38942" name="AutoShape 19" descr="Parchment"/>
            <p:cNvSpPr>
              <a:spLocks noChangeArrowheads="1"/>
            </p:cNvSpPr>
            <p:nvPr/>
          </p:nvSpPr>
          <p:spPr bwMode="auto">
            <a:xfrm>
              <a:off x="594" y="-266"/>
              <a:ext cx="4918" cy="3231"/>
            </a:xfrm>
            <a:prstGeom prst="roundRect">
              <a:avLst>
                <a:gd name="adj" fmla="val 16667"/>
              </a:avLst>
            </a:prstGeom>
            <a:blipFill dpi="0" rotWithShape="1">
              <a:blip r:embed="rId6" cstate="print"/>
              <a:srcRect/>
              <a:tile tx="0" ty="0" sx="100000" sy="100000" flip="none" algn="tl"/>
            </a:blipFill>
            <a:ln w="9525" algn="ctr">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000" b="1" dirty="0">
                  <a:solidFill>
                    <a:schemeClr val="tx1"/>
                  </a:solidFill>
                  <a:effectLst>
                    <a:outerShdw blurRad="38100" dist="19050" dir="2700000" algn="tl" rotWithShape="0">
                      <a:schemeClr val="dk1">
                        <a:alpha val="40000"/>
                      </a:schemeClr>
                    </a:outerShdw>
                  </a:effectLst>
                </a:rPr>
                <a:t>1. </a:t>
              </a:r>
              <a:r>
                <a:rPr lang="en-US" sz="3000" b="1" dirty="0" err="1">
                  <a:solidFill>
                    <a:schemeClr val="tx1"/>
                  </a:solidFill>
                  <a:effectLst>
                    <a:outerShdw blurRad="38100" dist="19050" dir="2700000" algn="tl" rotWithShape="0">
                      <a:schemeClr val="dk1">
                        <a:alpha val="40000"/>
                      </a:schemeClr>
                    </a:outerShdw>
                  </a:effectLst>
                </a:rPr>
                <a:t>Phần</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mềm</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trình chiếu có tên Tiếng anh đầy đủ là</a:t>
              </a:r>
              <a:r>
                <a:rPr lang="en-US" sz="3000" b="1" dirty="0">
                  <a:solidFill>
                    <a:schemeClr val="tx1"/>
                  </a:solidFill>
                  <a:effectLst>
                    <a:outerShdw blurRad="38100" dist="19050" dir="2700000" algn="tl" rotWithShape="0">
                      <a:schemeClr val="dk1">
                        <a:alpha val="40000"/>
                      </a:schemeClr>
                    </a:outerShdw>
                  </a:effectLst>
                </a:rPr>
                <a:t>? </a:t>
              </a:r>
            </a:p>
            <a:p>
              <a:endParaRPr lang="en-US" sz="3000" b="1" dirty="0">
                <a:solidFill>
                  <a:schemeClr val="tx1"/>
                </a:solidFill>
                <a:effectLst>
                  <a:outerShdw blurRad="38100" dist="19050" dir="2700000" algn="tl" rotWithShape="0">
                    <a:schemeClr val="dk1">
                      <a:alpha val="40000"/>
                    </a:schemeClr>
                  </a:outerShdw>
                </a:effectLst>
              </a:endParaRPr>
            </a:p>
          </p:txBody>
        </p:sp>
      </p:grpSp>
      <p:sp>
        <p:nvSpPr>
          <p:cNvPr id="38940" name="AutoShape 22" descr="Water droplets"/>
          <p:cNvSpPr>
            <a:spLocks noChangeArrowheads="1"/>
          </p:cNvSpPr>
          <p:nvPr/>
        </p:nvSpPr>
        <p:spPr bwMode="auto">
          <a:xfrm>
            <a:off x="1780275" y="4165019"/>
            <a:ext cx="5488007" cy="561555"/>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r>
              <a:rPr lang="vi-VN" sz="2700" b="1" dirty="0">
                <a:solidFill>
                  <a:schemeClr val="tx1"/>
                </a:solidFill>
                <a:effectLst>
                  <a:outerShdw blurRad="38100" dist="19050" dir="2700000" algn="tl" rotWithShape="0">
                    <a:schemeClr val="dk1">
                      <a:alpha val="40000"/>
                    </a:schemeClr>
                  </a:outerShdw>
                </a:effectLst>
              </a:rPr>
              <a:t>A.</a:t>
            </a:r>
            <a:r>
              <a:rPr lang="en-US" sz="2700" b="1" dirty="0">
                <a:solidFill>
                  <a:schemeClr val="tx1"/>
                </a:solidFill>
                <a:effectLst>
                  <a:outerShdw blurRad="38100" dist="19050" dir="2700000" algn="tl" rotWithShape="0">
                    <a:schemeClr val="dk1">
                      <a:alpha val="40000"/>
                    </a:schemeClr>
                  </a:outerShdw>
                </a:effectLst>
              </a:rPr>
              <a:t> Microsoft Office Power Point</a:t>
            </a:r>
          </a:p>
        </p:txBody>
      </p:sp>
      <p:grpSp>
        <p:nvGrpSpPr>
          <p:cNvPr id="3095" name="Group 23"/>
          <p:cNvGrpSpPr/>
          <p:nvPr/>
        </p:nvGrpSpPr>
        <p:grpSpPr bwMode="auto">
          <a:xfrm>
            <a:off x="1805190" y="4862564"/>
            <a:ext cx="5438180" cy="560855"/>
            <a:chOff x="123" y="1843"/>
            <a:chExt cx="4742" cy="372"/>
          </a:xfrm>
        </p:grpSpPr>
        <p:sp>
          <p:nvSpPr>
            <p:cNvPr id="38937" name="Rectangle 24" descr="Water droplets"/>
            <p:cNvSpPr>
              <a:spLocks noChangeArrowheads="1"/>
            </p:cNvSpPr>
            <p:nvPr/>
          </p:nvSpPr>
          <p:spPr bwMode="auto">
            <a:xfrm>
              <a:off x="4513" y="2010"/>
              <a:ext cx="270" cy="198"/>
            </a:xfrm>
            <a:prstGeom prst="rect">
              <a:avLst/>
            </a:prstGeom>
            <a:blipFill dpi="0" rotWithShape="1">
              <a:blip r:embed="rId4" cstate="print"/>
              <a:srcRect/>
              <a:tile tx="0" ty="0" sx="100000" sy="100000" flip="none" algn="tl"/>
            </a:blipFill>
            <a:ln w="9525" algn="ctr">
              <a:solidFill>
                <a:srgbClr val="008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38938" name="AutoShape 25" descr="Water droplets"/>
            <p:cNvSpPr>
              <a:spLocks noChangeArrowheads="1"/>
            </p:cNvSpPr>
            <p:nvPr/>
          </p:nvSpPr>
          <p:spPr bwMode="auto">
            <a:xfrm>
              <a:off x="123" y="1843"/>
              <a:ext cx="4742" cy="372"/>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r>
                <a:rPr lang="en-US" altLang="vi-VN" sz="2700" b="1" dirty="0">
                  <a:effectLst>
                    <a:outerShdw blurRad="38100" dist="19050" dir="2700000" algn="tl" rotWithShape="0">
                      <a:schemeClr val="dk1">
                        <a:alpha val="40000"/>
                      </a:schemeClr>
                    </a:outerShdw>
                  </a:effectLst>
                  <a:sym typeface="+mn-ea"/>
                </a:rPr>
                <a:t>B</a:t>
              </a:r>
              <a:r>
                <a:rPr lang="vi-VN" sz="2700" b="1" dirty="0">
                  <a:effectLst>
                    <a:outerShdw blurRad="38100" dist="19050" dir="2700000" algn="tl" rotWithShape="0">
                      <a:schemeClr val="dk1">
                        <a:alpha val="40000"/>
                      </a:schemeClr>
                    </a:outerShdw>
                  </a:effectLst>
                  <a:sym typeface="+mn-ea"/>
                </a:rPr>
                <a:t>.</a:t>
              </a:r>
              <a:r>
                <a:rPr lang="en-US" sz="2700" b="1" dirty="0">
                  <a:effectLst>
                    <a:outerShdw blurRad="38100" dist="19050" dir="2700000" algn="tl" rotWithShape="0">
                      <a:schemeClr val="dk1">
                        <a:alpha val="40000"/>
                      </a:schemeClr>
                    </a:outerShdw>
                  </a:effectLst>
                  <a:sym typeface="+mn-ea"/>
                </a:rPr>
                <a:t> Microsoft Office Word</a:t>
              </a:r>
              <a:endParaRPr lang="en-US" sz="2700" b="1" dirty="0">
                <a:solidFill>
                  <a:schemeClr val="tx1"/>
                </a:solidFill>
                <a:effectLst>
                  <a:outerShdw blurRad="38100" dist="19050" dir="2700000" algn="tl" rotWithShape="0">
                    <a:schemeClr val="dk1">
                      <a:alpha val="40000"/>
                    </a:schemeClr>
                  </a:outerShdw>
                </a:effectLst>
              </a:endParaRPr>
            </a:p>
          </p:txBody>
        </p:sp>
      </p:grpSp>
      <p:sp>
        <p:nvSpPr>
          <p:cNvPr id="2" name="TextBox 1"/>
          <p:cNvSpPr txBox="1"/>
          <p:nvPr/>
        </p:nvSpPr>
        <p:spPr>
          <a:xfrm>
            <a:off x="2875505" y="717357"/>
            <a:ext cx="4267200"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KHỞI ĐỘNG</a:t>
            </a:r>
          </a:p>
        </p:txBody>
      </p:sp>
      <p:sp>
        <p:nvSpPr>
          <p:cNvPr id="17" name="Rectangle 14"/>
          <p:cNvSpPr>
            <a:spLocks noChangeArrowheads="1"/>
          </p:cNvSpPr>
          <p:nvPr/>
        </p:nvSpPr>
        <p:spPr bwMode="auto">
          <a:xfrm>
            <a:off x="3586142" y="6289810"/>
            <a:ext cx="1714500" cy="400050"/>
          </a:xfrm>
          <a:prstGeom prst="rect">
            <a:avLst/>
          </a:prstGeom>
          <a:solidFill>
            <a:srgbClr val="FFFF00"/>
          </a:solidFill>
          <a:ln w="63500">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750" b="1">
                <a:solidFill>
                  <a:srgbClr val="FF3300"/>
                </a:solidFill>
                <a:latin typeface="Times New Roman" panose="02020603050405020304" pitchFamily="18" charset="0"/>
                <a:cs typeface="Times New Roman" panose="02020603050405020304" pitchFamily="18" charset="0"/>
              </a:rPr>
              <a:t>Hết giờ</a:t>
            </a:r>
            <a:endParaRPr lang="en-US" sz="3750" b="1">
              <a:solidFill>
                <a:srgbClr val="FF3300"/>
              </a:solidFill>
              <a:latin typeface=".VnTime" pitchFamily="34" charset="0"/>
            </a:endParaRPr>
          </a:p>
        </p:txBody>
      </p:sp>
      <p:sp>
        <p:nvSpPr>
          <p:cNvPr id="21" name="Oval 6"/>
          <p:cNvSpPr>
            <a:spLocks noChangeArrowheads="1"/>
          </p:cNvSpPr>
          <p:nvPr/>
        </p:nvSpPr>
        <p:spPr bwMode="auto">
          <a:xfrm>
            <a:off x="4057630" y="6108835"/>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9</a:t>
            </a:r>
          </a:p>
        </p:txBody>
      </p:sp>
      <p:sp>
        <p:nvSpPr>
          <p:cNvPr id="22" name="Oval 7"/>
          <p:cNvSpPr>
            <a:spLocks noChangeArrowheads="1"/>
          </p:cNvSpPr>
          <p:nvPr/>
        </p:nvSpPr>
        <p:spPr bwMode="auto">
          <a:xfrm>
            <a:off x="4000480" y="6170748"/>
            <a:ext cx="85725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8</a:t>
            </a:r>
          </a:p>
        </p:txBody>
      </p:sp>
      <p:sp>
        <p:nvSpPr>
          <p:cNvPr id="23" name="Oval 8"/>
          <p:cNvSpPr>
            <a:spLocks noChangeArrowheads="1"/>
          </p:cNvSpPr>
          <p:nvPr/>
        </p:nvSpPr>
        <p:spPr bwMode="auto">
          <a:xfrm>
            <a:off x="4043342" y="6199323"/>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5</a:t>
            </a:r>
          </a:p>
        </p:txBody>
      </p:sp>
      <p:sp>
        <p:nvSpPr>
          <p:cNvPr id="24" name="Oval 9"/>
          <p:cNvSpPr>
            <a:spLocks noChangeArrowheads="1"/>
          </p:cNvSpPr>
          <p:nvPr/>
        </p:nvSpPr>
        <p:spPr bwMode="auto">
          <a:xfrm>
            <a:off x="4071917" y="6226310"/>
            <a:ext cx="85725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4</a:t>
            </a:r>
          </a:p>
        </p:txBody>
      </p:sp>
      <p:sp>
        <p:nvSpPr>
          <p:cNvPr id="25" name="Oval 10"/>
          <p:cNvSpPr>
            <a:spLocks noChangeArrowheads="1"/>
          </p:cNvSpPr>
          <p:nvPr/>
        </p:nvSpPr>
        <p:spPr bwMode="auto">
          <a:xfrm>
            <a:off x="4043342" y="6259648"/>
            <a:ext cx="800100" cy="40005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3</a:t>
            </a:r>
          </a:p>
        </p:txBody>
      </p:sp>
      <p:sp>
        <p:nvSpPr>
          <p:cNvPr id="26" name="Oval 11"/>
          <p:cNvSpPr>
            <a:spLocks noChangeArrowheads="1"/>
          </p:cNvSpPr>
          <p:nvPr/>
        </p:nvSpPr>
        <p:spPr bwMode="auto">
          <a:xfrm>
            <a:off x="4086205" y="6231073"/>
            <a:ext cx="85725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2</a:t>
            </a:r>
          </a:p>
        </p:txBody>
      </p:sp>
      <p:sp>
        <p:nvSpPr>
          <p:cNvPr id="27" name="Oval 15"/>
          <p:cNvSpPr>
            <a:spLocks noChangeArrowheads="1"/>
          </p:cNvSpPr>
          <p:nvPr/>
        </p:nvSpPr>
        <p:spPr bwMode="auto">
          <a:xfrm>
            <a:off x="4086205" y="6267585"/>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7</a:t>
            </a:r>
          </a:p>
        </p:txBody>
      </p:sp>
      <p:sp>
        <p:nvSpPr>
          <p:cNvPr id="28" name="Oval 16"/>
          <p:cNvSpPr>
            <a:spLocks noChangeArrowheads="1"/>
          </p:cNvSpPr>
          <p:nvPr/>
        </p:nvSpPr>
        <p:spPr bwMode="auto">
          <a:xfrm>
            <a:off x="4071917" y="6210435"/>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6</a:t>
            </a:r>
          </a:p>
        </p:txBody>
      </p:sp>
      <p:sp>
        <p:nvSpPr>
          <p:cNvPr id="29" name="Oval 32"/>
          <p:cNvSpPr>
            <a:spLocks noChangeArrowheads="1"/>
          </p:cNvSpPr>
          <p:nvPr/>
        </p:nvSpPr>
        <p:spPr bwMode="auto">
          <a:xfrm>
            <a:off x="4086205" y="6253298"/>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dirty="0">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10</a:t>
            </a:r>
          </a:p>
        </p:txBody>
      </p:sp>
      <p:sp>
        <p:nvSpPr>
          <p:cNvPr id="30" name="Oval 35"/>
          <p:cNvSpPr>
            <a:spLocks noChangeArrowheads="1"/>
          </p:cNvSpPr>
          <p:nvPr/>
        </p:nvSpPr>
        <p:spPr bwMode="auto">
          <a:xfrm>
            <a:off x="4071917" y="6237423"/>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1</a:t>
            </a:r>
          </a:p>
        </p:txBody>
      </p:sp>
      <p:sp>
        <p:nvSpPr>
          <p:cNvPr id="31" name="Rectangle 9"/>
          <p:cNvSpPr>
            <a:spLocks noChangeArrowheads="1"/>
          </p:cNvSpPr>
          <p:nvPr/>
        </p:nvSpPr>
        <p:spPr bwMode="auto">
          <a:xfrm>
            <a:off x="4403705" y="4591185"/>
            <a:ext cx="9144000" cy="0"/>
          </a:xfrm>
          <a:prstGeom prst="rect">
            <a:avLst/>
          </a:prstGeom>
          <a:noFill/>
          <a:ln w="9525">
            <a:noFill/>
            <a:miter lim="800000"/>
            <a:headEnd/>
            <a:tailEnd/>
          </a:ln>
          <a:effectLst/>
        </p:spPr>
        <p:txBody>
          <a:bodyPr wrap="none" anchor="ctr">
            <a:spAutoFit/>
          </a:bodyPr>
          <a:lstStyle/>
          <a:p>
            <a:pPr eaLnBrk="1" hangingPunct="1"/>
            <a:endParaRPr lang="vi-VN"/>
          </a:p>
        </p:txBody>
      </p:sp>
    </p:spTree>
    <p:extLst>
      <p:ext uri="{BB962C8B-B14F-4D97-AF65-F5344CB8AC3E}">
        <p14:creationId xmlns:p14="http://schemas.microsoft.com/office/powerpoint/2010/main" val="1067736326"/>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6"/>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par>
                                <p:cTn id="34" presetID="4"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in)">
                                      <p:cBhvr>
                                        <p:cTn id="36" dur="500"/>
                                        <p:tgtEl>
                                          <p:spTgt spid="17"/>
                                        </p:tgtEl>
                                      </p:cBhvr>
                                    </p:animEffect>
                                  </p:childTnLst>
                                  <p:subTnLst>
                                    <p:audio>
                                      <p:cMediaNode>
                                        <p:cTn display="0" masterRel="sameClick">
                                          <p:stCondLst>
                                            <p:cond evt="begin" delay="0">
                                              <p:tn val="34"/>
                                            </p:cond>
                                          </p:stCondLst>
                                          <p:endCondLst>
                                            <p:cond evt="onStopAudio" delay="0">
                                              <p:tgtEl>
                                                <p:sldTgt/>
                                              </p:tgtEl>
                                            </p:cond>
                                          </p:endCondLst>
                                        </p:cTn>
                                        <p:tgtEl>
                                          <p:sndTgt r:embed="rId3" name="ringin.wav"/>
                                        </p:tgtEl>
                                      </p:cMediaNode>
                                    </p:audio>
                                  </p:sub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3095"/>
                                        </p:tgtEl>
                                      </p:cBhvr>
                                    </p:animEffect>
                                    <p:set>
                                      <p:cBhvr>
                                        <p:cTn id="41" dur="1" fill="hold">
                                          <p:stCondLst>
                                            <p:cond delay="499"/>
                                          </p:stCondLst>
                                        </p:cTn>
                                        <p:tgtEl>
                                          <p:spTgt spid="3095"/>
                                        </p:tgtEl>
                                        <p:attrNameLst>
                                          <p:attrName>style.visibility</p:attrName>
                                        </p:attrNameLst>
                                      </p:cBhvr>
                                      <p:to>
                                        <p:strVal val="hidden"/>
                                      </p:to>
                                    </p:set>
                                  </p:childTnLst>
                                </p:cTn>
                              </p:par>
                              <p:par>
                                <p:cTn id="42" presetID="3" presetClass="exit" presetSubtype="10" fill="hold" nodeType="withEffect">
                                  <p:stCondLst>
                                    <p:cond delay="0"/>
                                  </p:stCondLst>
                                  <p:childTnLst>
                                    <p:animEffect transition="out" filter="blinds(horizontal)">
                                      <p:cBhvr>
                                        <p:cTn id="43" dur="500"/>
                                        <p:tgtEl>
                                          <p:spTgt spid="3075"/>
                                        </p:tgtEl>
                                      </p:cBhvr>
                                    </p:animEffect>
                                    <p:set>
                                      <p:cBhvr>
                                        <p:cTn id="44" dur="1" fill="hold">
                                          <p:stCondLst>
                                            <p:cond delay="499"/>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a:stretch>
            <a:fillRect/>
          </a:stretch>
        </p:blipFill>
        <p:spPr>
          <a:xfrm>
            <a:off x="3348038" y="-892175"/>
            <a:ext cx="6831012" cy="45259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3.33333E-6 1.48148E-6 L -0.46788 0.72014 " pathEditMode="relative" rAng="0" ptsTypes="AA">
                                      <p:cBhvr>
                                        <p:cTn id="6" dur="2000" fill="hold"/>
                                        <p:tgtEl>
                                          <p:spTgt spid="4"/>
                                        </p:tgtEl>
                                        <p:attrNameLst>
                                          <p:attrName>ppt_x</p:attrName>
                                          <p:attrName>ppt_y</p:attrName>
                                        </p:attrNameLst>
                                      </p:cBhvr>
                                      <p:rCtr x="-23400" y="360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3.33333E-6 1.48148E-6 L -0.73958 0.06921 " pathEditMode="relative" rAng="0" ptsTypes="AA">
                                      <p:cBhvr>
                                        <p:cTn id="10" dur="2000" fill="hold"/>
                                        <p:tgtEl>
                                          <p:spTgt spid="4"/>
                                        </p:tgtEl>
                                        <p:attrNameLst>
                                          <p:attrName>ppt_x</p:attrName>
                                          <p:attrName>ppt_y</p:attrName>
                                        </p:attrNameLst>
                                      </p:cBhvr>
                                      <p:rCtr x="-37000" y="3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097170"/>
          <p:cNvPicPr>
            <a:picLocks noChangeArrowheads="1"/>
          </p:cNvPicPr>
          <p:nvPr/>
        </p:nvPicPr>
        <p:blipFill>
          <a:blip r:embed="rId2"/>
          <a:srcRect/>
          <a:stretch>
            <a:fillRect/>
          </a:stretch>
        </p:blipFill>
        <p:spPr bwMode="auto">
          <a:xfrm>
            <a:off x="0" y="0"/>
            <a:ext cx="9166225" cy="6858000"/>
          </a:xfrm>
          <a:prstGeom prst="rect">
            <a:avLst/>
          </a:prstGeom>
          <a:noFill/>
          <a:ln w="9525">
            <a:noFill/>
            <a:miter lim="800000"/>
            <a:headEnd/>
            <a:tailEnd/>
          </a:ln>
        </p:spPr>
      </p:pic>
      <p:sp>
        <p:nvSpPr>
          <p:cNvPr id="34819" name="TextBox 1048661"/>
          <p:cNvSpPr txBox="1">
            <a:spLocks noChangeArrowheads="1"/>
          </p:cNvSpPr>
          <p:nvPr/>
        </p:nvSpPr>
        <p:spPr bwMode="auto">
          <a:xfrm>
            <a:off x="250825" y="2565400"/>
            <a:ext cx="8408988" cy="2232025"/>
          </a:xfrm>
          <a:prstGeom prst="rect">
            <a:avLst/>
          </a:prstGeom>
          <a:noFill/>
          <a:ln w="9525">
            <a:noFill/>
            <a:miter lim="800000"/>
            <a:headEnd/>
            <a:tailEnd/>
          </a:ln>
        </p:spPr>
        <p:txBody>
          <a:bodyPr anchor="ctr"/>
          <a:lstStyle/>
          <a:p>
            <a:pPr algn="just"/>
            <a:r>
              <a:rPr lang="en-US" altLang="en-US" sz="3200">
                <a:solidFill>
                  <a:srgbClr val="002060"/>
                </a:solidFill>
                <a:latin typeface="Times New Roman" pitchFamily="18" charset="0"/>
                <a:cs typeface="Times New Roman" pitchFamily="18" charset="0"/>
              </a:rPr>
              <a:t>	Về nhà các em có thể tìm hiểu thêm các hiệu ứng chuyển động như Freeform và hiệu ứng Scribble. So sánh điểm giống nhau và khác nhau của hai hiệu ứng trên với hiệu ứng Curve.</a:t>
            </a:r>
          </a:p>
        </p:txBody>
      </p:sp>
      <p:sp>
        <p:nvSpPr>
          <p:cNvPr id="4" name="Rectangle 3"/>
          <p:cNvSpPr/>
          <p:nvPr/>
        </p:nvSpPr>
        <p:spPr>
          <a:xfrm>
            <a:off x="870910" y="1476073"/>
            <a:ext cx="7424405" cy="584775"/>
          </a:xfrm>
          <a:prstGeom prst="rect">
            <a:avLst/>
          </a:prstGeom>
          <a:noFill/>
        </p:spPr>
        <p:txBody>
          <a:bodyPr wrap="none">
            <a:spAutoFit/>
          </a:bodyPr>
          <a:lstStyle/>
          <a:p>
            <a:pPr algn="ctr">
              <a:defRPr/>
            </a:pPr>
            <a:r>
              <a:rPr lang="en-US" sz="32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HoẠT ĐỘNG Ứng dụng, mở rộng </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5400" y="269513"/>
            <a:ext cx="5173436" cy="1246912"/>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prstTxWarp prst="textCurveDown">
              <a:avLst/>
            </a:prstTxWarp>
            <a:spAutoFit/>
          </a:bodyPr>
          <a:lstStyle/>
          <a:p>
            <a:pPr algn="ct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latin typeface="Times New Roman" pitchFamily="18" charset="0"/>
                <a:cs typeface="Times New Roman" pitchFamily="18" charset="0"/>
              </a:rPr>
              <a:t>Em</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latin typeface="Times New Roman" pitchFamily="18" charset="0"/>
                <a:cs typeface="Times New Roman" pitchFamily="18" charset="0"/>
              </a:rPr>
              <a:t>cần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latin typeface="Times New Roman" pitchFamily="18" charset="0"/>
                <a:cs typeface="Times New Roman" pitchFamily="18" charset="0"/>
              </a:rPr>
              <a:t>ghi</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latin typeface="Times New Roman" pitchFamily="18" charset="0"/>
                <a:cs typeface="Times New Roman" pitchFamily="18" charset="0"/>
              </a:rPr>
              <a:t>nhớ</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latin typeface="Times New Roman" pitchFamily="18" charset="0"/>
              <a:cs typeface="Times New Roman" pitchFamily="18" charset="0"/>
            </a:endParaRPr>
          </a:p>
        </p:txBody>
      </p:sp>
      <p:pic>
        <p:nvPicPr>
          <p:cNvPr id="8" name="Picture 2" descr="Kết quả hình ảnh cho mũi tê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86" b="89870" l="0" r="100000"/>
                    </a14:imgEffect>
                  </a14:imgLayer>
                </a14:imgProps>
              </a:ext>
              <a:ext uri="{28A0092B-C50C-407E-A947-70E740481C1C}">
                <a14:useLocalDpi xmlns:a14="http://schemas.microsoft.com/office/drawing/2010/main" val="0"/>
              </a:ext>
            </a:extLst>
          </a:blip>
          <a:srcRect/>
          <a:stretch>
            <a:fillRect/>
          </a:stretch>
        </p:blipFill>
        <p:spPr bwMode="auto">
          <a:xfrm>
            <a:off x="714348" y="3332703"/>
            <a:ext cx="696938"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mũi tê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86" b="89870" l="0" r="100000"/>
                    </a14:imgEffect>
                  </a14:imgLayer>
                </a14:imgProps>
              </a:ext>
              <a:ext uri="{28A0092B-C50C-407E-A947-70E740481C1C}">
                <a14:useLocalDpi xmlns:a14="http://schemas.microsoft.com/office/drawing/2010/main" val="0"/>
              </a:ext>
            </a:extLst>
          </a:blip>
          <a:srcRect/>
          <a:stretch>
            <a:fillRect/>
          </a:stretch>
        </p:blipFill>
        <p:spPr bwMode="auto">
          <a:xfrm>
            <a:off x="1338268" y="4714884"/>
            <a:ext cx="696938" cy="609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0"/>
            <a:ext cx="2381250" cy="178593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600" y="517805"/>
            <a:ext cx="1828799" cy="1371600"/>
          </a:xfrm>
          <a:prstGeom prst="rect">
            <a:avLst/>
          </a:prstGeom>
        </p:spPr>
      </p:pic>
      <p:sp>
        <p:nvSpPr>
          <p:cNvPr id="16" name="Rounded Rectangle 15"/>
          <p:cNvSpPr/>
          <p:nvPr/>
        </p:nvSpPr>
        <p:spPr>
          <a:xfrm>
            <a:off x="1481144" y="3286124"/>
            <a:ext cx="6357982" cy="1095818"/>
          </a:xfrm>
          <a:prstGeom prst="roundRect">
            <a:avLst/>
          </a:prstGeom>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hướng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nhau</a:t>
            </a:r>
            <a:r>
              <a:rPr lang="en-US" sz="2800" b="1" dirty="0">
                <a:latin typeface="Times New Roman" pitchFamily="18" charset="0"/>
                <a:cs typeface="Times New Roman" pitchFamily="18" charset="0"/>
              </a:rPr>
              <a:t>.</a:t>
            </a:r>
          </a:p>
        </p:txBody>
      </p:sp>
      <p:sp>
        <p:nvSpPr>
          <p:cNvPr id="17" name="Rounded Rectangle 16"/>
          <p:cNvSpPr/>
          <p:nvPr/>
        </p:nvSpPr>
        <p:spPr>
          <a:xfrm>
            <a:off x="2124086" y="4643446"/>
            <a:ext cx="6143668" cy="1357322"/>
          </a:xfrm>
          <a:prstGeom prst="roundRect">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nhau</a:t>
            </a:r>
            <a:r>
              <a:rPr lang="en-US" sz="2800" b="1" dirty="0">
                <a:latin typeface="Times New Roman" pitchFamily="18" charset="0"/>
                <a:cs typeface="Times New Roman" pitchFamily="18" charset="0"/>
              </a:rPr>
              <a:t>.</a:t>
            </a:r>
          </a:p>
        </p:txBody>
      </p:sp>
      <p:sp>
        <p:nvSpPr>
          <p:cNvPr id="11" name="TextBox 10"/>
          <p:cNvSpPr txBox="1"/>
          <p:nvPr/>
        </p:nvSpPr>
        <p:spPr>
          <a:xfrm>
            <a:off x="2000232" y="2214554"/>
            <a:ext cx="4347665" cy="584775"/>
          </a:xfrm>
          <a:prstGeom prst="rect">
            <a:avLst/>
          </a:prstGeom>
          <a:noFill/>
        </p:spPr>
        <p:txBody>
          <a:bodyPr wrap="none" rtlCol="0">
            <a:spAutoFit/>
          </a:bodyPr>
          <a:lstStyle/>
          <a:p>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chiếu</a:t>
            </a:r>
            <a:r>
              <a:rPr lang="en-US" sz="3200" b="1" dirty="0">
                <a:latin typeface="Times New Roman" pitchFamily="18" charset="0"/>
                <a:cs typeface="Times New Roman" pitchFamily="18" charset="0"/>
              </a:rPr>
              <a:t>: </a:t>
            </a:r>
          </a:p>
        </p:txBody>
      </p:sp>
    </p:spTree>
    <p:extLst>
      <p:ext uri="{BB962C8B-B14F-4D97-AF65-F5344CB8AC3E}">
        <p14:creationId xmlns:p14="http://schemas.microsoft.com/office/powerpoint/2010/main" val="47212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88" y="-428652"/>
            <a:ext cx="11072890" cy="907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357290" y="2643182"/>
            <a:ext cx="6786610" cy="1754326"/>
          </a:xfrm>
          <a:prstGeom prst="rect">
            <a:avLst/>
          </a:prstGeom>
          <a:noFill/>
        </p:spPr>
        <p:txBody>
          <a:bodyPr wrap="square" rtlCol="0">
            <a:spAutoFit/>
          </a:bodyPr>
          <a:lstStyle/>
          <a:p>
            <a:pPr algn="ctr"/>
            <a:r>
              <a:rPr lang="en-US" sz="5400" b="1" dirty="0" err="1">
                <a:solidFill>
                  <a:srgbClr val="FF0000"/>
                </a:solidFill>
                <a:effectLst>
                  <a:outerShdw blurRad="38100" dist="38100" dir="2700000" algn="tl">
                    <a:srgbClr val="000000">
                      <a:alpha val="43137"/>
                    </a:srgbClr>
                  </a:outerShdw>
                </a:effectLst>
              </a:rPr>
              <a:t>Cảm</a:t>
            </a:r>
            <a:r>
              <a:rPr lang="en-US" sz="5400" b="1" dirty="0">
                <a:solidFill>
                  <a:srgbClr val="FF0000"/>
                </a:solidFill>
                <a:effectLst>
                  <a:outerShdw blurRad="38100" dist="38100" dir="2700000" algn="tl">
                    <a:srgbClr val="000000">
                      <a:alpha val="43137"/>
                    </a:srgbClr>
                  </a:outerShdw>
                </a:effectLst>
              </a:rPr>
              <a:t> </a:t>
            </a:r>
            <a:r>
              <a:rPr lang="en-US" sz="5400" b="1" dirty="0" err="1">
                <a:solidFill>
                  <a:srgbClr val="FF0000"/>
                </a:solidFill>
                <a:effectLst>
                  <a:outerShdw blurRad="38100" dist="38100" dir="2700000" algn="tl">
                    <a:srgbClr val="000000">
                      <a:alpha val="43137"/>
                    </a:srgbClr>
                  </a:outerShdw>
                </a:effectLst>
              </a:rPr>
              <a:t>ơn</a:t>
            </a:r>
            <a:r>
              <a:rPr lang="en-US" sz="5400" b="1" dirty="0">
                <a:solidFill>
                  <a:srgbClr val="FF0000"/>
                </a:solidFill>
                <a:effectLst>
                  <a:outerShdw blurRad="38100" dist="38100" dir="2700000" algn="tl">
                    <a:srgbClr val="000000">
                      <a:alpha val="43137"/>
                    </a:srgbClr>
                  </a:outerShdw>
                </a:effectLst>
              </a:rPr>
              <a:t> </a:t>
            </a:r>
            <a:r>
              <a:rPr lang="en-US" sz="5400" b="1" dirty="0" err="1">
                <a:solidFill>
                  <a:srgbClr val="FF0000"/>
                </a:solidFill>
                <a:effectLst>
                  <a:outerShdw blurRad="38100" dist="38100" dir="2700000" algn="tl">
                    <a:srgbClr val="000000">
                      <a:alpha val="43137"/>
                    </a:srgbClr>
                  </a:outerShdw>
                </a:effectLst>
              </a:rPr>
              <a:t>các</a:t>
            </a:r>
            <a:r>
              <a:rPr lang="en-US" sz="5400" b="1" dirty="0">
                <a:solidFill>
                  <a:srgbClr val="FF0000"/>
                </a:solidFill>
                <a:effectLst>
                  <a:outerShdw blurRad="38100" dist="38100" dir="2700000" algn="tl">
                    <a:srgbClr val="000000">
                      <a:alpha val="43137"/>
                    </a:srgbClr>
                  </a:outerShdw>
                </a:effectLst>
              </a:rPr>
              <a:t> </a:t>
            </a:r>
            <a:r>
              <a:rPr lang="en-US" sz="5400" b="1" dirty="0" err="1">
                <a:solidFill>
                  <a:srgbClr val="FF0000"/>
                </a:solidFill>
                <a:effectLst>
                  <a:outerShdw blurRad="38100" dist="38100" dir="2700000" algn="tl">
                    <a:srgbClr val="000000">
                      <a:alpha val="43137"/>
                    </a:srgbClr>
                  </a:outerShdw>
                </a:effectLst>
              </a:rPr>
              <a:t>bạn</a:t>
            </a:r>
            <a:r>
              <a:rPr lang="en-US" sz="5400" b="1" dirty="0">
                <a:solidFill>
                  <a:srgbClr val="FF0000"/>
                </a:solidFill>
                <a:effectLst>
                  <a:outerShdw blurRad="38100" dist="38100" dir="2700000" algn="tl">
                    <a:srgbClr val="000000">
                      <a:alpha val="43137"/>
                    </a:srgbClr>
                  </a:outerShdw>
                </a:effectLst>
              </a:rPr>
              <a:t> </a:t>
            </a:r>
            <a:r>
              <a:rPr lang="en-US" sz="5400" b="1" dirty="0" err="1">
                <a:solidFill>
                  <a:srgbClr val="FF0000"/>
                </a:solidFill>
                <a:effectLst>
                  <a:outerShdw blurRad="38100" dist="38100" dir="2700000" algn="tl">
                    <a:srgbClr val="000000">
                      <a:alpha val="43137"/>
                    </a:srgbClr>
                  </a:outerShdw>
                </a:effectLst>
              </a:rPr>
              <a:t>đã</a:t>
            </a:r>
            <a:r>
              <a:rPr lang="en-US" sz="5400" b="1" dirty="0">
                <a:solidFill>
                  <a:srgbClr val="FF0000"/>
                </a:solidFill>
                <a:effectLst>
                  <a:outerShdw blurRad="38100" dist="38100" dir="2700000" algn="tl">
                    <a:srgbClr val="000000">
                      <a:alpha val="43137"/>
                    </a:srgbClr>
                  </a:outerShdw>
                </a:effectLst>
              </a:rPr>
              <a:t> </a:t>
            </a:r>
            <a:r>
              <a:rPr lang="en-US" sz="5400" b="1" dirty="0" err="1">
                <a:solidFill>
                  <a:srgbClr val="FF0000"/>
                </a:solidFill>
                <a:effectLst>
                  <a:outerShdw blurRad="38100" dist="38100" dir="2700000" algn="tl">
                    <a:srgbClr val="000000">
                      <a:alpha val="43137"/>
                    </a:srgbClr>
                  </a:outerShdw>
                </a:effectLst>
              </a:rPr>
              <a:t>chú</a:t>
            </a:r>
            <a:r>
              <a:rPr lang="en-US" sz="5400" b="1" dirty="0">
                <a:solidFill>
                  <a:srgbClr val="FF0000"/>
                </a:solidFill>
                <a:effectLst>
                  <a:outerShdw blurRad="38100" dist="38100" dir="2700000" algn="tl">
                    <a:srgbClr val="000000">
                      <a:alpha val="43137"/>
                    </a:srgbClr>
                  </a:outerShdw>
                </a:effectLst>
              </a:rPr>
              <a:t> ý </a:t>
            </a:r>
            <a:r>
              <a:rPr lang="en-US" sz="5400" b="1" dirty="0" err="1">
                <a:solidFill>
                  <a:srgbClr val="FF0000"/>
                </a:solidFill>
                <a:effectLst>
                  <a:outerShdw blurRad="38100" dist="38100" dir="2700000" algn="tl">
                    <a:srgbClr val="000000">
                      <a:alpha val="43137"/>
                    </a:srgbClr>
                  </a:outerShdw>
                </a:effectLst>
              </a:rPr>
              <a:t>lắng</a:t>
            </a:r>
            <a:r>
              <a:rPr lang="en-US" sz="5400" b="1" dirty="0">
                <a:solidFill>
                  <a:srgbClr val="FF0000"/>
                </a:solidFill>
                <a:effectLst>
                  <a:outerShdw blurRad="38100" dist="38100" dir="2700000" algn="tl">
                    <a:srgbClr val="000000">
                      <a:alpha val="43137"/>
                    </a:srgbClr>
                  </a:outerShdw>
                </a:effectLst>
              </a:rPr>
              <a:t> </a:t>
            </a:r>
            <a:r>
              <a:rPr lang="en-US" sz="5400" b="1" dirty="0" err="1">
                <a:solidFill>
                  <a:srgbClr val="FF0000"/>
                </a:solidFill>
                <a:effectLst>
                  <a:outerShdw blurRad="38100" dist="38100" dir="2700000" algn="tl">
                    <a:srgbClr val="000000">
                      <a:alpha val="43137"/>
                    </a:srgbClr>
                  </a:outerShdw>
                </a:effectLst>
              </a:rPr>
              <a:t>nghe</a:t>
            </a:r>
            <a:r>
              <a:rPr lang="en-US" sz="5400" b="1" dirty="0">
                <a:solidFill>
                  <a:srgbClr val="FF0000"/>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12"/>
          <p:cNvSpPr txBox="1">
            <a:spLocks noChangeArrowheads="1"/>
          </p:cNvSpPr>
          <p:nvPr/>
        </p:nvSpPr>
        <p:spPr bwMode="auto">
          <a:xfrm>
            <a:off x="1943100" y="1725217"/>
            <a:ext cx="40576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algn="ctr" eaLnBrk="1" hangingPunct="1">
              <a:spcBef>
                <a:spcPct val="50000"/>
              </a:spcBef>
            </a:pPr>
            <a:endParaRPr lang="en-US" sz="2400" b="1">
              <a:solidFill>
                <a:srgbClr val="FF0000"/>
              </a:solidFill>
              <a:latin typeface=".VnTimeH" panose="020B7200000000000000" pitchFamily="34" charset="0"/>
              <a:cs typeface="Arial" panose="020B0604020202020204" pitchFamily="34" charset="0"/>
            </a:endParaRPr>
          </a:p>
        </p:txBody>
      </p:sp>
      <p:pic>
        <p:nvPicPr>
          <p:cNvPr id="39940" name="Picture 13" descr="bell"/>
          <p:cNvPicPr>
            <a:picLocks noChangeAspect="1" noChangeArrowheads="1" noCrop="1"/>
          </p:cNvPicPr>
          <p:nvPr/>
        </p:nvPicPr>
        <p:blipFill>
          <a:blip r:embed="rId4"/>
          <a:srcRect/>
          <a:stretch>
            <a:fillRect/>
          </a:stretch>
        </p:blipFill>
        <p:spPr bwMode="auto">
          <a:xfrm rot="752139">
            <a:off x="323473" y="177165"/>
            <a:ext cx="860822" cy="89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9" name="Group 17"/>
          <p:cNvGrpSpPr/>
          <p:nvPr/>
        </p:nvGrpSpPr>
        <p:grpSpPr bwMode="auto">
          <a:xfrm>
            <a:off x="1271490" y="937370"/>
            <a:ext cx="7262878" cy="1636348"/>
            <a:chOff x="28" y="194"/>
            <a:chExt cx="5412" cy="1715"/>
          </a:xfrm>
        </p:grpSpPr>
        <p:sp>
          <p:nvSpPr>
            <p:cNvPr id="39965" name="Rectangle 18" descr="Parchment"/>
            <p:cNvSpPr>
              <a:spLocks noChangeArrowheads="1"/>
            </p:cNvSpPr>
            <p:nvPr/>
          </p:nvSpPr>
          <p:spPr bwMode="auto">
            <a:xfrm>
              <a:off x="4569" y="1192"/>
              <a:ext cx="231" cy="313"/>
            </a:xfrm>
            <a:prstGeom prst="rect">
              <a:avLst/>
            </a:prstGeom>
            <a:blipFill dpi="0" rotWithShape="1">
              <a:blip r:embed="rId5" cstate="print"/>
              <a:srcRect/>
              <a:tile tx="0" ty="0" sx="100000" sy="100000" flip="none" algn="tl"/>
            </a:blipFill>
            <a:ln w="9525" algn="ctr">
              <a:solidFill>
                <a:srgbClr val="008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39966" name="AutoShape 19" descr="Parchment"/>
            <p:cNvSpPr>
              <a:spLocks noChangeArrowheads="1"/>
            </p:cNvSpPr>
            <p:nvPr/>
          </p:nvSpPr>
          <p:spPr bwMode="auto">
            <a:xfrm>
              <a:off x="28" y="194"/>
              <a:ext cx="5412" cy="1715"/>
            </a:xfrm>
            <a:prstGeom prst="roundRect">
              <a:avLst>
                <a:gd name="adj" fmla="val 16667"/>
              </a:avLst>
            </a:prstGeom>
            <a:blipFill dpi="0" rotWithShape="1">
              <a:blip r:embed="rId5" cstate="print"/>
              <a:srcRect/>
              <a:tile tx="0" ty="0" sx="100000" sy="100000" flip="none" algn="tl"/>
            </a:blipFill>
            <a:ln w="9525" algn="ctr">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3000" b="1" dirty="0">
                  <a:solidFill>
                    <a:schemeClr val="tx1"/>
                  </a:solidFill>
                  <a:effectLst>
                    <a:outerShdw blurRad="38100" dist="19050" dir="2700000" algn="tl" rotWithShape="0">
                      <a:schemeClr val="dk1">
                        <a:alpha val="40000"/>
                      </a:schemeClr>
                    </a:outerShdw>
                  </a:effectLst>
                </a:rPr>
                <a:t>2. Để tạo thêm slide mới em thao tác như thế nào? </a:t>
              </a:r>
            </a:p>
            <a:p>
              <a:endParaRPr lang="en-US" sz="3000" b="1" dirty="0">
                <a:solidFill>
                  <a:schemeClr val="tx1"/>
                </a:solidFill>
                <a:effectLst>
                  <a:outerShdw blurRad="38100" dist="19050" dir="2700000" algn="tl" rotWithShape="0">
                    <a:schemeClr val="dk1">
                      <a:alpha val="40000"/>
                    </a:schemeClr>
                  </a:outerShdw>
                </a:effectLst>
              </a:endParaRPr>
            </a:p>
          </p:txBody>
        </p:sp>
      </p:grpSp>
      <p:grpSp>
        <p:nvGrpSpPr>
          <p:cNvPr id="3092" name="Group 20"/>
          <p:cNvGrpSpPr/>
          <p:nvPr/>
        </p:nvGrpSpPr>
        <p:grpSpPr bwMode="auto">
          <a:xfrm>
            <a:off x="1543051" y="2899173"/>
            <a:ext cx="5391150" cy="561976"/>
            <a:chOff x="144" y="1879"/>
            <a:chExt cx="4753" cy="472"/>
          </a:xfrm>
        </p:grpSpPr>
        <p:sp>
          <p:nvSpPr>
            <p:cNvPr id="39963" name="Rectangle 21" descr="Water droplets"/>
            <p:cNvSpPr>
              <a:spLocks noChangeArrowheads="1"/>
            </p:cNvSpPr>
            <p:nvPr/>
          </p:nvSpPr>
          <p:spPr bwMode="auto">
            <a:xfrm>
              <a:off x="4513" y="1984"/>
              <a:ext cx="265" cy="251"/>
            </a:xfrm>
            <a:prstGeom prst="rect">
              <a:avLst/>
            </a:prstGeom>
            <a:blipFill dpi="0" rotWithShape="1">
              <a:blip r:embed="rId6" cstate="print"/>
              <a:srcRect/>
              <a:tile tx="0" ty="0" sx="100000" sy="100000" flip="none" algn="tl"/>
            </a:blipFill>
            <a:ln w="9525" algn="ctr">
              <a:solidFill>
                <a:srgbClr val="008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39964" name="AutoShape 22" descr="Water droplets"/>
            <p:cNvSpPr>
              <a:spLocks noChangeArrowheads="1"/>
            </p:cNvSpPr>
            <p:nvPr/>
          </p:nvSpPr>
          <p:spPr bwMode="auto">
            <a:xfrm>
              <a:off x="144" y="1879"/>
              <a:ext cx="4753" cy="472"/>
            </a:xfrm>
            <a:prstGeom prst="roundRect">
              <a:avLst>
                <a:gd name="adj" fmla="val 16667"/>
              </a:avLst>
            </a:prstGeom>
            <a:blipFill dpi="0" rotWithShape="1">
              <a:blip r:embed="rId6"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r>
                <a:rPr lang="vi-VN" sz="2700" b="1" dirty="0">
                  <a:solidFill>
                    <a:schemeClr val="tx1"/>
                  </a:solidFill>
                  <a:effectLst>
                    <a:outerShdw blurRad="38100" dist="19050" dir="2700000" algn="tl" rotWithShape="0">
                      <a:schemeClr val="dk1">
                        <a:alpha val="40000"/>
                      </a:schemeClr>
                    </a:outerShdw>
                  </a:effectLst>
                </a:rPr>
                <a:t>A.</a:t>
              </a:r>
              <a:r>
                <a:rPr lang="en-US" sz="2700" b="1" dirty="0">
                  <a:solidFill>
                    <a:schemeClr val="tx1"/>
                  </a:solidFill>
                  <a:effectLst>
                    <a:outerShdw blurRad="38100" dist="19050" dir="2700000" algn="tl" rotWithShape="0">
                      <a:schemeClr val="dk1">
                        <a:alpha val="40000"/>
                      </a:schemeClr>
                    </a:outerShdw>
                  </a:effectLst>
                </a:rPr>
                <a:t> </a:t>
              </a:r>
              <a:r>
                <a:rPr lang="en-US" sz="2700" b="1" dirty="0" err="1">
                  <a:solidFill>
                    <a:schemeClr val="tx1"/>
                  </a:solidFill>
                  <a:effectLst>
                    <a:outerShdw blurRad="38100" dist="19050" dir="2700000" algn="tl" rotWithShape="0">
                      <a:schemeClr val="dk1">
                        <a:alpha val="40000"/>
                      </a:schemeClr>
                    </a:outerShdw>
                  </a:effectLst>
                </a:rPr>
                <a:t>Nhấn</a:t>
              </a:r>
              <a:r>
                <a:rPr lang="en-US" sz="2700" b="1" dirty="0">
                  <a:solidFill>
                    <a:schemeClr val="tx1"/>
                  </a:solidFill>
                  <a:effectLst>
                    <a:outerShdw blurRad="38100" dist="19050" dir="2700000" algn="tl" rotWithShape="0">
                      <a:schemeClr val="dk1">
                        <a:alpha val="40000"/>
                      </a:schemeClr>
                    </a:outerShdw>
                  </a:effectLst>
                </a:rPr>
                <a:t> </a:t>
              </a:r>
              <a:r>
                <a:rPr lang="en-US" sz="2700" b="1" dirty="0">
                  <a:effectLst>
                    <a:outerShdw blurRad="38100" dist="19050" dir="2700000" algn="tl" rotWithShape="0">
                      <a:schemeClr val="dk1">
                        <a:alpha val="40000"/>
                      </a:schemeClr>
                    </a:outerShdw>
                  </a:effectLst>
                </a:rPr>
                <a:t>Insert</a:t>
              </a:r>
              <a:endParaRPr lang="en-US" sz="2700" b="1" dirty="0">
                <a:solidFill>
                  <a:schemeClr val="tx1"/>
                </a:solidFill>
                <a:effectLst>
                  <a:outerShdw blurRad="38100" dist="19050" dir="2700000" algn="tl" rotWithShape="0">
                    <a:schemeClr val="dk1">
                      <a:alpha val="40000"/>
                    </a:schemeClr>
                  </a:outerShdw>
                </a:effectLst>
              </a:endParaRPr>
            </a:p>
          </p:txBody>
        </p:sp>
      </p:grpSp>
      <p:grpSp>
        <p:nvGrpSpPr>
          <p:cNvPr id="3095" name="Group 23"/>
          <p:cNvGrpSpPr/>
          <p:nvPr/>
        </p:nvGrpSpPr>
        <p:grpSpPr bwMode="auto">
          <a:xfrm>
            <a:off x="1543051" y="3528223"/>
            <a:ext cx="5438180" cy="560855"/>
            <a:chOff x="148" y="1928"/>
            <a:chExt cx="4742" cy="372"/>
          </a:xfrm>
        </p:grpSpPr>
        <p:sp>
          <p:nvSpPr>
            <p:cNvPr id="39961" name="Rectangle 24" descr="Water droplets"/>
            <p:cNvSpPr>
              <a:spLocks noChangeArrowheads="1"/>
            </p:cNvSpPr>
            <p:nvPr/>
          </p:nvSpPr>
          <p:spPr bwMode="auto">
            <a:xfrm>
              <a:off x="4513" y="2010"/>
              <a:ext cx="270" cy="198"/>
            </a:xfrm>
            <a:prstGeom prst="rect">
              <a:avLst/>
            </a:prstGeom>
            <a:blipFill dpi="0" rotWithShape="1">
              <a:blip r:embed="rId6" cstate="print"/>
              <a:srcRect/>
              <a:tile tx="0" ty="0" sx="100000" sy="100000" flip="none" algn="tl"/>
            </a:blipFill>
            <a:ln w="9525" algn="ctr">
              <a:solidFill>
                <a:srgbClr val="008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39962" name="AutoShape 25" descr="Water droplets"/>
            <p:cNvSpPr>
              <a:spLocks noChangeArrowheads="1"/>
            </p:cNvSpPr>
            <p:nvPr/>
          </p:nvSpPr>
          <p:spPr bwMode="auto">
            <a:xfrm>
              <a:off x="148" y="1928"/>
              <a:ext cx="4742" cy="372"/>
            </a:xfrm>
            <a:prstGeom prst="roundRect">
              <a:avLst>
                <a:gd name="adj" fmla="val 16667"/>
              </a:avLst>
            </a:prstGeom>
            <a:blipFill dpi="0" rotWithShape="1">
              <a:blip r:embed="rId6"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r>
                <a:rPr lang="en-US" sz="2700" b="1" dirty="0">
                  <a:solidFill>
                    <a:schemeClr val="tx1"/>
                  </a:solidFill>
                  <a:effectLst>
                    <a:outerShdw blurRad="38100" dist="19050" dir="2700000" algn="tl" rotWithShape="0">
                      <a:schemeClr val="dk1">
                        <a:alpha val="40000"/>
                      </a:schemeClr>
                    </a:outerShdw>
                  </a:effectLst>
                </a:rPr>
                <a:t>B. Nhấn Shift</a:t>
              </a:r>
              <a:endParaRPr lang="en-US" sz="2700" b="1" dirty="0" err="1">
                <a:solidFill>
                  <a:schemeClr val="tx1"/>
                </a:solidFill>
                <a:effectLst>
                  <a:outerShdw blurRad="38100" dist="19050" dir="2700000" algn="tl" rotWithShape="0">
                    <a:schemeClr val="dk1">
                      <a:alpha val="40000"/>
                    </a:schemeClr>
                  </a:outerShdw>
                </a:effectLst>
              </a:endParaRPr>
            </a:p>
          </p:txBody>
        </p:sp>
      </p:grpSp>
      <p:sp>
        <p:nvSpPr>
          <p:cNvPr id="30" name="AutoShape 25" descr="Water droplets"/>
          <p:cNvSpPr>
            <a:spLocks noChangeArrowheads="1"/>
          </p:cNvSpPr>
          <p:nvPr/>
        </p:nvSpPr>
        <p:spPr bwMode="auto">
          <a:xfrm>
            <a:off x="1543051" y="4210856"/>
            <a:ext cx="5438180" cy="561554"/>
          </a:xfrm>
          <a:prstGeom prst="roundRect">
            <a:avLst>
              <a:gd name="adj" fmla="val 16667"/>
            </a:avLst>
          </a:prstGeom>
          <a:blipFill dpi="0" rotWithShape="1">
            <a:blip r:embed="rId6"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r>
              <a:rPr lang="en-US" sz="2700" b="1" dirty="0">
                <a:solidFill>
                  <a:schemeClr val="tx1"/>
                </a:solidFill>
                <a:effectLst>
                  <a:outerShdw blurRad="38100" dist="19050" dir="2700000" algn="tl" rotWithShape="0">
                    <a:schemeClr val="dk1">
                      <a:alpha val="40000"/>
                    </a:schemeClr>
                  </a:outerShdw>
                </a:effectLst>
              </a:rPr>
              <a:t>C. </a:t>
            </a:r>
            <a:r>
              <a:rPr lang="en-US" sz="2700" b="1" dirty="0" err="1">
                <a:solidFill>
                  <a:schemeClr val="tx1"/>
                </a:solidFill>
                <a:effectLst>
                  <a:outerShdw blurRad="38100" dist="19050" dir="2700000" algn="tl" rotWithShape="0">
                    <a:schemeClr val="dk1">
                      <a:alpha val="40000"/>
                    </a:schemeClr>
                  </a:outerShdw>
                </a:effectLst>
              </a:rPr>
              <a:t>Nhấn</a:t>
            </a:r>
            <a:r>
              <a:rPr lang="en-US" sz="2700" b="1" dirty="0">
                <a:solidFill>
                  <a:schemeClr val="tx1"/>
                </a:solidFill>
                <a:effectLst>
                  <a:outerShdw blurRad="38100" dist="19050" dir="2700000" algn="tl" rotWithShape="0">
                    <a:schemeClr val="dk1">
                      <a:alpha val="40000"/>
                    </a:schemeClr>
                  </a:outerShdw>
                </a:effectLst>
              </a:rPr>
              <a:t> </a:t>
            </a:r>
            <a:r>
              <a:rPr lang="en-US" sz="2700" b="1" dirty="0">
                <a:effectLst>
                  <a:outerShdw blurRad="38100" dist="19050" dir="2700000" algn="tl" rotWithShape="0">
                    <a:schemeClr val="dk1">
                      <a:alpha val="40000"/>
                    </a:schemeClr>
                  </a:outerShdw>
                </a:effectLst>
              </a:rPr>
              <a:t>New Slide</a:t>
            </a:r>
            <a:endParaRPr lang="en-US" sz="2700" b="1" dirty="0">
              <a:solidFill>
                <a:schemeClr val="tx1"/>
              </a:solidFill>
              <a:effectLst>
                <a:outerShdw blurRad="38100" dist="19050" dir="2700000" algn="tl" rotWithShape="0">
                  <a:schemeClr val="dk1">
                    <a:alpha val="40000"/>
                  </a:schemeClr>
                </a:outerShdw>
              </a:effectLst>
            </a:endParaRPr>
          </a:p>
        </p:txBody>
      </p:sp>
      <p:sp>
        <p:nvSpPr>
          <p:cNvPr id="15" name="Rectangle 14"/>
          <p:cNvSpPr>
            <a:spLocks noChangeArrowheads="1"/>
          </p:cNvSpPr>
          <p:nvPr/>
        </p:nvSpPr>
        <p:spPr bwMode="auto">
          <a:xfrm>
            <a:off x="3486150" y="6248400"/>
            <a:ext cx="1714500" cy="400050"/>
          </a:xfrm>
          <a:prstGeom prst="rect">
            <a:avLst/>
          </a:prstGeom>
          <a:solidFill>
            <a:srgbClr val="FFFF00"/>
          </a:solidFill>
          <a:ln w="63500">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750" b="1">
                <a:solidFill>
                  <a:srgbClr val="FF3300"/>
                </a:solidFill>
                <a:latin typeface="Times New Roman" panose="02020603050405020304" pitchFamily="18" charset="0"/>
                <a:cs typeface="Times New Roman" panose="02020603050405020304" pitchFamily="18" charset="0"/>
              </a:rPr>
              <a:t>Hết giờ</a:t>
            </a:r>
            <a:endParaRPr lang="en-US" sz="3750" b="1">
              <a:solidFill>
                <a:srgbClr val="FF3300"/>
              </a:solidFill>
              <a:latin typeface=".VnTime" pitchFamily="34" charset="0"/>
            </a:endParaRPr>
          </a:p>
        </p:txBody>
      </p:sp>
      <p:sp>
        <p:nvSpPr>
          <p:cNvPr id="19" name="Oval 6"/>
          <p:cNvSpPr>
            <a:spLocks noChangeArrowheads="1"/>
          </p:cNvSpPr>
          <p:nvPr/>
        </p:nvSpPr>
        <p:spPr bwMode="auto">
          <a:xfrm>
            <a:off x="3957638" y="6067425"/>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9</a:t>
            </a:r>
          </a:p>
        </p:txBody>
      </p:sp>
      <p:sp>
        <p:nvSpPr>
          <p:cNvPr id="20" name="Oval 7"/>
          <p:cNvSpPr>
            <a:spLocks noChangeArrowheads="1"/>
          </p:cNvSpPr>
          <p:nvPr/>
        </p:nvSpPr>
        <p:spPr bwMode="auto">
          <a:xfrm>
            <a:off x="3900488" y="6129338"/>
            <a:ext cx="85725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8</a:t>
            </a:r>
          </a:p>
        </p:txBody>
      </p:sp>
      <p:sp>
        <p:nvSpPr>
          <p:cNvPr id="21" name="Oval 8"/>
          <p:cNvSpPr>
            <a:spLocks noChangeArrowheads="1"/>
          </p:cNvSpPr>
          <p:nvPr/>
        </p:nvSpPr>
        <p:spPr bwMode="auto">
          <a:xfrm>
            <a:off x="3943350" y="6157913"/>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5</a:t>
            </a:r>
          </a:p>
        </p:txBody>
      </p:sp>
      <p:sp>
        <p:nvSpPr>
          <p:cNvPr id="22" name="Oval 9"/>
          <p:cNvSpPr>
            <a:spLocks noChangeArrowheads="1"/>
          </p:cNvSpPr>
          <p:nvPr/>
        </p:nvSpPr>
        <p:spPr bwMode="auto">
          <a:xfrm>
            <a:off x="3971925" y="6184900"/>
            <a:ext cx="85725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4</a:t>
            </a:r>
          </a:p>
        </p:txBody>
      </p:sp>
      <p:sp>
        <p:nvSpPr>
          <p:cNvPr id="23" name="Oval 10"/>
          <p:cNvSpPr>
            <a:spLocks noChangeArrowheads="1"/>
          </p:cNvSpPr>
          <p:nvPr/>
        </p:nvSpPr>
        <p:spPr bwMode="auto">
          <a:xfrm>
            <a:off x="3943350" y="6218238"/>
            <a:ext cx="800100" cy="40005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3</a:t>
            </a:r>
          </a:p>
        </p:txBody>
      </p:sp>
      <p:sp>
        <p:nvSpPr>
          <p:cNvPr id="24" name="Oval 11"/>
          <p:cNvSpPr>
            <a:spLocks noChangeArrowheads="1"/>
          </p:cNvSpPr>
          <p:nvPr/>
        </p:nvSpPr>
        <p:spPr bwMode="auto">
          <a:xfrm>
            <a:off x="3986213" y="6189663"/>
            <a:ext cx="85725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2</a:t>
            </a:r>
          </a:p>
        </p:txBody>
      </p:sp>
      <p:sp>
        <p:nvSpPr>
          <p:cNvPr id="25" name="Oval 15"/>
          <p:cNvSpPr>
            <a:spLocks noChangeArrowheads="1"/>
          </p:cNvSpPr>
          <p:nvPr/>
        </p:nvSpPr>
        <p:spPr bwMode="auto">
          <a:xfrm>
            <a:off x="3986213" y="6226175"/>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7</a:t>
            </a:r>
          </a:p>
        </p:txBody>
      </p:sp>
      <p:sp>
        <p:nvSpPr>
          <p:cNvPr id="26" name="Oval 16"/>
          <p:cNvSpPr>
            <a:spLocks noChangeArrowheads="1"/>
          </p:cNvSpPr>
          <p:nvPr/>
        </p:nvSpPr>
        <p:spPr bwMode="auto">
          <a:xfrm>
            <a:off x="3971925" y="6169025"/>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6</a:t>
            </a:r>
          </a:p>
        </p:txBody>
      </p:sp>
      <p:sp>
        <p:nvSpPr>
          <p:cNvPr id="27" name="Oval 32"/>
          <p:cNvSpPr>
            <a:spLocks noChangeArrowheads="1"/>
          </p:cNvSpPr>
          <p:nvPr/>
        </p:nvSpPr>
        <p:spPr bwMode="auto">
          <a:xfrm>
            <a:off x="3986213" y="6211888"/>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dirty="0">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10</a:t>
            </a:r>
          </a:p>
        </p:txBody>
      </p:sp>
      <p:sp>
        <p:nvSpPr>
          <p:cNvPr id="28" name="Oval 35"/>
          <p:cNvSpPr>
            <a:spLocks noChangeArrowheads="1"/>
          </p:cNvSpPr>
          <p:nvPr/>
        </p:nvSpPr>
        <p:spPr bwMode="auto">
          <a:xfrm>
            <a:off x="3971925" y="6196013"/>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1</a:t>
            </a:r>
          </a:p>
        </p:txBody>
      </p:sp>
      <p:sp>
        <p:nvSpPr>
          <p:cNvPr id="29" name="Rectangle 9"/>
          <p:cNvSpPr>
            <a:spLocks noChangeArrowheads="1"/>
          </p:cNvSpPr>
          <p:nvPr/>
        </p:nvSpPr>
        <p:spPr bwMode="auto">
          <a:xfrm>
            <a:off x="4303713" y="4549775"/>
            <a:ext cx="9144000" cy="0"/>
          </a:xfrm>
          <a:prstGeom prst="rect">
            <a:avLst/>
          </a:prstGeom>
          <a:noFill/>
          <a:ln w="9525">
            <a:noFill/>
            <a:miter lim="800000"/>
            <a:headEnd/>
            <a:tailEnd/>
          </a:ln>
          <a:effectLst/>
        </p:spPr>
        <p:txBody>
          <a:bodyPr wrap="none" anchor="ctr">
            <a:spAutoFit/>
          </a:bodyPr>
          <a:lstStyle/>
          <a:p>
            <a:pPr eaLnBrk="1" hangingPunct="1"/>
            <a:endParaRPr lang="vi-VN"/>
          </a:p>
        </p:txBody>
      </p:sp>
    </p:spTree>
    <p:extLst>
      <p:ext uri="{BB962C8B-B14F-4D97-AF65-F5344CB8AC3E}">
        <p14:creationId xmlns:p14="http://schemas.microsoft.com/office/powerpoint/2010/main" val="3458803031"/>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4"/>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par>
                                <p:cTn id="34" presetID="4"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ox(in)">
                                      <p:cBhvr>
                                        <p:cTn id="36" dur="500"/>
                                        <p:tgtEl>
                                          <p:spTgt spid="15"/>
                                        </p:tgtEl>
                                      </p:cBhvr>
                                    </p:animEffect>
                                  </p:childTnLst>
                                  <p:subTnLst>
                                    <p:audio>
                                      <p:cMediaNode>
                                        <p:cTn display="0" masterRel="sameClick">
                                          <p:stCondLst>
                                            <p:cond evt="begin" delay="0">
                                              <p:tn val="34"/>
                                            </p:cond>
                                          </p:stCondLst>
                                          <p:endCondLst>
                                            <p:cond evt="onStopAudio" delay="0">
                                              <p:tgtEl>
                                                <p:sldTgt/>
                                              </p:tgtEl>
                                            </p:cond>
                                          </p:endCondLst>
                                        </p:cTn>
                                        <p:tgtEl>
                                          <p:sndTgt r:embed="rId3" name="ringin.wav"/>
                                        </p:tgtEl>
                                      </p:cMediaNode>
                                    </p:audio>
                                  </p:sub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3092"/>
                                        </p:tgtEl>
                                      </p:cBhvr>
                                    </p:animEffect>
                                    <p:set>
                                      <p:cBhvr>
                                        <p:cTn id="41" dur="1" fill="hold">
                                          <p:stCondLst>
                                            <p:cond delay="499"/>
                                          </p:stCondLst>
                                        </p:cTn>
                                        <p:tgtEl>
                                          <p:spTgt spid="3092"/>
                                        </p:tgtEl>
                                        <p:attrNameLst>
                                          <p:attrName>style.visibility</p:attrName>
                                        </p:attrNameLst>
                                      </p:cBhvr>
                                      <p:to>
                                        <p:strVal val="hidden"/>
                                      </p:to>
                                    </p:set>
                                  </p:childTnLst>
                                </p:cTn>
                              </p:par>
                              <p:par>
                                <p:cTn id="42" presetID="3" presetClass="exit" presetSubtype="10" fill="hold" nodeType="withEffect">
                                  <p:stCondLst>
                                    <p:cond delay="0"/>
                                  </p:stCondLst>
                                  <p:childTnLst>
                                    <p:animEffect transition="out" filter="blinds(horizontal)">
                                      <p:cBhvr>
                                        <p:cTn id="43" dur="500"/>
                                        <p:tgtEl>
                                          <p:spTgt spid="3095"/>
                                        </p:tgtEl>
                                      </p:cBhvr>
                                    </p:animEffect>
                                    <p:set>
                                      <p:cBhvr>
                                        <p:cTn id="44" dur="1" fill="hold">
                                          <p:stCondLst>
                                            <p:cond delay="499"/>
                                          </p:stCondLst>
                                        </p:cTn>
                                        <p:tgtEl>
                                          <p:spTgt spid="30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0" name="AutoShape 5" descr="Water droplets"/>
          <p:cNvSpPr>
            <a:spLocks noChangeArrowheads="1"/>
          </p:cNvSpPr>
          <p:nvPr/>
        </p:nvSpPr>
        <p:spPr bwMode="auto">
          <a:xfrm>
            <a:off x="1697831" y="4244731"/>
            <a:ext cx="5457686" cy="561671"/>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sz="2700" b="1" dirty="0">
                <a:solidFill>
                  <a:schemeClr val="tx1"/>
                </a:solidFill>
                <a:effectLst>
                  <a:outerShdw blurRad="38100" dist="19050" dir="2700000" algn="tl" rotWithShape="0">
                    <a:schemeClr val="dk1">
                      <a:alpha val="40000"/>
                    </a:schemeClr>
                  </a:outerShdw>
                </a:effectLst>
              </a:rPr>
              <a:t>C. Cả A và B </a:t>
            </a:r>
          </a:p>
        </p:txBody>
      </p:sp>
      <p:sp>
        <p:nvSpPr>
          <p:cNvPr id="12292" name="Text Box 12"/>
          <p:cNvSpPr txBox="1">
            <a:spLocks noChangeArrowheads="1"/>
          </p:cNvSpPr>
          <p:nvPr/>
        </p:nvSpPr>
        <p:spPr bwMode="auto">
          <a:xfrm>
            <a:off x="1943100" y="1725216"/>
            <a:ext cx="40576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spcBef>
                <a:spcPct val="50000"/>
              </a:spcBef>
            </a:pPr>
            <a:endParaRPr lang="en-US" sz="2400" b="1">
              <a:solidFill>
                <a:srgbClr val="FF0000"/>
              </a:solidFill>
              <a:latin typeface=".VnTimeH" panose="020B7200000000000000" pitchFamily="34" charset="0"/>
            </a:endParaRPr>
          </a:p>
        </p:txBody>
      </p:sp>
      <p:pic>
        <p:nvPicPr>
          <p:cNvPr id="12293" name="Picture 13" descr="bell"/>
          <p:cNvPicPr>
            <a:picLocks noChangeAspect="1" noChangeArrowheads="1" noCrop="1"/>
          </p:cNvPicPr>
          <p:nvPr/>
        </p:nvPicPr>
        <p:blipFill>
          <a:blip r:embed="rId5"/>
          <a:srcRect/>
          <a:stretch>
            <a:fillRect/>
          </a:stretch>
        </p:blipFill>
        <p:spPr bwMode="auto">
          <a:xfrm rot="752139">
            <a:off x="270431" y="296545"/>
            <a:ext cx="860822" cy="89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9" name="Group 17"/>
          <p:cNvGrpSpPr/>
          <p:nvPr/>
        </p:nvGrpSpPr>
        <p:grpSpPr bwMode="auto">
          <a:xfrm>
            <a:off x="1372289" y="966737"/>
            <a:ext cx="6042017" cy="1690847"/>
            <a:chOff x="103" y="443"/>
            <a:chExt cx="4918" cy="2465"/>
          </a:xfrm>
        </p:grpSpPr>
        <p:sp>
          <p:nvSpPr>
            <p:cNvPr id="12317" name="Rectangle 18" descr="Parchment"/>
            <p:cNvSpPr>
              <a:spLocks noChangeArrowheads="1"/>
            </p:cNvSpPr>
            <p:nvPr/>
          </p:nvSpPr>
          <p:spPr bwMode="auto">
            <a:xfrm>
              <a:off x="4569" y="1130"/>
              <a:ext cx="252" cy="436"/>
            </a:xfrm>
            <a:prstGeom prst="rect">
              <a:avLst/>
            </a:prstGeom>
            <a:blipFill dpi="0" rotWithShape="1">
              <a:blip r:embed="rId6" cstate="print"/>
              <a:srcRect/>
              <a:tile tx="0" ty="0" sx="100000" sy="100000" flip="none" algn="tl"/>
            </a:blipFill>
            <a:ln w="9525" algn="ctr">
              <a:solidFill>
                <a:srgbClr val="008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12318" name="AutoShape 19" descr="Parchment"/>
            <p:cNvSpPr>
              <a:spLocks noChangeArrowheads="1"/>
            </p:cNvSpPr>
            <p:nvPr/>
          </p:nvSpPr>
          <p:spPr bwMode="auto">
            <a:xfrm>
              <a:off x="103" y="443"/>
              <a:ext cx="4918" cy="2465"/>
            </a:xfrm>
            <a:prstGeom prst="roundRect">
              <a:avLst>
                <a:gd name="adj" fmla="val 16667"/>
              </a:avLst>
            </a:prstGeom>
            <a:blipFill dpi="0" rotWithShape="1">
              <a:blip r:embed="rId6" cstate="print"/>
              <a:srcRect/>
              <a:tile tx="0" ty="0" sx="100000" sy="100000" flip="none" algn="tl"/>
            </a:blipFill>
            <a:ln w="9525" algn="ctr">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3000" b="1" dirty="0">
                  <a:solidFill>
                    <a:schemeClr val="tx1"/>
                  </a:solidFill>
                  <a:effectLst>
                    <a:outerShdw blurRad="38100" dist="19050" dir="2700000" algn="tl" rotWithShape="0">
                      <a:schemeClr val="dk1">
                        <a:alpha val="40000"/>
                      </a:schemeClr>
                    </a:outerShdw>
                  </a:effectLst>
                </a:rPr>
                <a:t>3. </a:t>
              </a:r>
              <a:r>
                <a:rPr lang="en-US" sz="3000" b="1" dirty="0" err="1">
                  <a:solidFill>
                    <a:schemeClr val="tx1"/>
                  </a:solidFill>
                  <a:effectLst>
                    <a:outerShdw blurRad="38100" dist="19050" dir="2700000" algn="tl" rotWithShape="0">
                      <a:schemeClr val="dk1">
                        <a:alpha val="40000"/>
                      </a:schemeClr>
                    </a:outerShdw>
                  </a:effectLst>
                </a:rPr>
                <a:t>Để</a:t>
              </a:r>
              <a:r>
                <a:rPr lang="en-US" sz="3000" b="1" dirty="0">
                  <a:solidFill>
                    <a:schemeClr val="tx1"/>
                  </a:solidFill>
                  <a:effectLst>
                    <a:outerShdw blurRad="38100" dist="19050" dir="2700000" algn="tl" rotWithShape="0">
                      <a:schemeClr val="dk1">
                        <a:alpha val="40000"/>
                      </a:schemeClr>
                    </a:outerShdw>
                  </a:effectLst>
                </a:rPr>
                <a:t> chèn hình ảnh vào trang trình chiếu em </a:t>
              </a:r>
              <a:r>
                <a:rPr lang="en-US" sz="3000" b="1" dirty="0" err="1">
                  <a:solidFill>
                    <a:schemeClr val="tx1"/>
                  </a:solidFill>
                  <a:effectLst>
                    <a:outerShdw blurRad="38100" dist="19050" dir="2700000" algn="tl" rotWithShape="0">
                      <a:schemeClr val="dk1">
                        <a:alpha val="40000"/>
                      </a:schemeClr>
                    </a:outerShdw>
                  </a:effectLst>
                </a:rPr>
                <a:t>vào</a:t>
              </a:r>
              <a:r>
                <a:rPr lang="en-US" sz="3000" b="1" dirty="0">
                  <a:solidFill>
                    <a:schemeClr val="tx1"/>
                  </a:solidFill>
                  <a:effectLst>
                    <a:outerShdw blurRad="38100" dist="19050" dir="2700000" algn="tl" rotWithShape="0">
                      <a:schemeClr val="dk1">
                        <a:alpha val="40000"/>
                      </a:schemeClr>
                    </a:outerShdw>
                  </a:effectLst>
                </a:rPr>
                <a:t> Insert rồi chọn?</a:t>
              </a:r>
            </a:p>
          </p:txBody>
        </p:sp>
      </p:grpSp>
      <p:sp>
        <p:nvSpPr>
          <p:cNvPr id="12316" name="AutoShape 22" descr="Water droplets"/>
          <p:cNvSpPr>
            <a:spLocks noChangeArrowheads="1"/>
          </p:cNvSpPr>
          <p:nvPr/>
        </p:nvSpPr>
        <p:spPr bwMode="auto">
          <a:xfrm>
            <a:off x="1647349" y="2885123"/>
            <a:ext cx="5562155" cy="561974"/>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eaLnBrk="0" hangingPunct="0"/>
            <a:r>
              <a:rPr lang="vi-VN" sz="2700" b="1" dirty="0">
                <a:solidFill>
                  <a:schemeClr val="tx1"/>
                </a:solidFill>
                <a:effectLst>
                  <a:outerShdw blurRad="38100" dist="19050" dir="2700000" algn="tl" rotWithShape="0">
                    <a:schemeClr val="dk1">
                      <a:alpha val="40000"/>
                    </a:schemeClr>
                  </a:outerShdw>
                </a:effectLst>
              </a:rPr>
              <a:t>A. </a:t>
            </a:r>
            <a:r>
              <a:rPr lang="en-US" altLang="vi-VN" sz="2700" b="1" dirty="0">
                <a:solidFill>
                  <a:schemeClr val="tx1"/>
                </a:solidFill>
                <a:effectLst>
                  <a:outerShdw blurRad="38100" dist="19050" dir="2700000" algn="tl" rotWithShape="0">
                    <a:schemeClr val="dk1">
                      <a:alpha val="40000"/>
                    </a:schemeClr>
                  </a:outerShdw>
                </a:effectLst>
              </a:rPr>
              <a:t>Picture</a:t>
            </a:r>
            <a:r>
              <a:rPr lang="en-US" sz="2700" b="1" dirty="0">
                <a:solidFill>
                  <a:schemeClr val="tx1"/>
                </a:solidFill>
                <a:effectLst>
                  <a:outerShdw blurRad="38100" dist="19050" dir="2700000" algn="tl" rotWithShape="0">
                    <a:schemeClr val="dk1">
                      <a:alpha val="40000"/>
                    </a:schemeClr>
                  </a:outerShdw>
                </a:effectLst>
              </a:rPr>
              <a:t> </a:t>
            </a:r>
          </a:p>
        </p:txBody>
      </p:sp>
      <p:grpSp>
        <p:nvGrpSpPr>
          <p:cNvPr id="3095" name="Group 23"/>
          <p:cNvGrpSpPr/>
          <p:nvPr/>
        </p:nvGrpSpPr>
        <p:grpSpPr bwMode="auto">
          <a:xfrm>
            <a:off x="1672114" y="3564310"/>
            <a:ext cx="5438179" cy="560856"/>
            <a:chOff x="148" y="1993"/>
            <a:chExt cx="4742" cy="372"/>
          </a:xfrm>
        </p:grpSpPr>
        <p:sp>
          <p:nvSpPr>
            <p:cNvPr id="12313" name="Rectangle 24" descr="Water droplets"/>
            <p:cNvSpPr>
              <a:spLocks noChangeArrowheads="1"/>
            </p:cNvSpPr>
            <p:nvPr/>
          </p:nvSpPr>
          <p:spPr bwMode="auto">
            <a:xfrm>
              <a:off x="4513" y="2010"/>
              <a:ext cx="270" cy="198"/>
            </a:xfrm>
            <a:prstGeom prst="rect">
              <a:avLst/>
            </a:prstGeom>
            <a:blipFill dpi="0" rotWithShape="1">
              <a:blip r:embed="rId4" cstate="print"/>
              <a:srcRect/>
              <a:tile tx="0" ty="0" sx="100000" sy="100000" flip="none" algn="tl"/>
            </a:blipFill>
            <a:ln w="9525" algn="ctr">
              <a:solidFill>
                <a:srgbClr val="008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12314" name="AutoShape 25" descr="Water droplets"/>
            <p:cNvSpPr>
              <a:spLocks noChangeArrowheads="1"/>
            </p:cNvSpPr>
            <p:nvPr/>
          </p:nvSpPr>
          <p:spPr bwMode="auto">
            <a:xfrm>
              <a:off x="148" y="1993"/>
              <a:ext cx="4742" cy="372"/>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eaLnBrk="0" hangingPunct="0"/>
              <a:r>
                <a:rPr lang="en-US" sz="2700" b="1" dirty="0">
                  <a:solidFill>
                    <a:schemeClr val="tx1"/>
                  </a:solidFill>
                  <a:effectLst>
                    <a:outerShdw blurRad="38100" dist="19050" dir="2700000" algn="tl" rotWithShape="0">
                      <a:schemeClr val="dk1">
                        <a:alpha val="40000"/>
                      </a:schemeClr>
                    </a:outerShdw>
                  </a:effectLst>
                </a:rPr>
                <a:t>B. Clip Art </a:t>
              </a:r>
            </a:p>
          </p:txBody>
        </p:sp>
      </p:grpSp>
      <p:sp>
        <p:nvSpPr>
          <p:cNvPr id="13" name="Rectangle 14"/>
          <p:cNvSpPr>
            <a:spLocks noChangeArrowheads="1"/>
          </p:cNvSpPr>
          <p:nvPr/>
        </p:nvSpPr>
        <p:spPr bwMode="auto">
          <a:xfrm>
            <a:off x="3486150" y="6248400"/>
            <a:ext cx="1714500" cy="400050"/>
          </a:xfrm>
          <a:prstGeom prst="rect">
            <a:avLst/>
          </a:prstGeom>
          <a:solidFill>
            <a:srgbClr val="FFFF00"/>
          </a:solidFill>
          <a:ln w="63500">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750" b="1">
                <a:solidFill>
                  <a:srgbClr val="FF3300"/>
                </a:solidFill>
                <a:latin typeface="Times New Roman" panose="02020603050405020304" pitchFamily="18" charset="0"/>
                <a:cs typeface="Times New Roman" panose="02020603050405020304" pitchFamily="18" charset="0"/>
              </a:rPr>
              <a:t>Hết giờ</a:t>
            </a:r>
            <a:endParaRPr lang="en-US" sz="3750" b="1">
              <a:solidFill>
                <a:srgbClr val="FF3300"/>
              </a:solidFill>
              <a:latin typeface=".VnTime" pitchFamily="34" charset="0"/>
            </a:endParaRPr>
          </a:p>
        </p:txBody>
      </p:sp>
      <p:sp>
        <p:nvSpPr>
          <p:cNvPr id="15" name="Rectangle 27"/>
          <p:cNvSpPr>
            <a:spLocks noChangeArrowheads="1"/>
          </p:cNvSpPr>
          <p:nvPr/>
        </p:nvSpPr>
        <p:spPr bwMode="auto">
          <a:xfrm>
            <a:off x="3416001" y="5671503"/>
            <a:ext cx="115694" cy="107226"/>
          </a:xfrm>
          <a:prstGeom prst="rect">
            <a:avLst/>
          </a:prstGeom>
          <a:solidFill>
            <a:srgbClr val="FFFF00"/>
          </a:solidFill>
          <a:ln w="9525" algn="ctr">
            <a:solidFill>
              <a:srgbClr val="008000"/>
            </a:solidFill>
            <a:miter lim="800000"/>
            <a:headEnd/>
            <a:tailEnd/>
          </a:ln>
          <a:effectLst/>
        </p:spPr>
        <p:txBody>
          <a:bodyPr wrap="none" anchor="ctr">
            <a:spAutoFit/>
          </a:bodyPr>
          <a:lstStyle/>
          <a:p>
            <a:pPr eaLnBrk="1" hangingPunct="1"/>
            <a:endParaRPr lang="en-US" sz="100">
              <a:latin typeface="Franklin Gothic Book" pitchFamily="34" charset="0"/>
            </a:endParaRPr>
          </a:p>
        </p:txBody>
      </p:sp>
      <p:sp>
        <p:nvSpPr>
          <p:cNvPr id="17" name="Oval 6"/>
          <p:cNvSpPr>
            <a:spLocks noChangeArrowheads="1"/>
          </p:cNvSpPr>
          <p:nvPr/>
        </p:nvSpPr>
        <p:spPr bwMode="auto">
          <a:xfrm>
            <a:off x="3957638" y="6067425"/>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9</a:t>
            </a:r>
          </a:p>
        </p:txBody>
      </p:sp>
      <p:sp>
        <p:nvSpPr>
          <p:cNvPr id="18" name="Oval 7"/>
          <p:cNvSpPr>
            <a:spLocks noChangeArrowheads="1"/>
          </p:cNvSpPr>
          <p:nvPr/>
        </p:nvSpPr>
        <p:spPr bwMode="auto">
          <a:xfrm>
            <a:off x="3900488" y="6129338"/>
            <a:ext cx="85725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8</a:t>
            </a:r>
          </a:p>
        </p:txBody>
      </p:sp>
      <p:sp>
        <p:nvSpPr>
          <p:cNvPr id="19" name="Oval 8"/>
          <p:cNvSpPr>
            <a:spLocks noChangeArrowheads="1"/>
          </p:cNvSpPr>
          <p:nvPr/>
        </p:nvSpPr>
        <p:spPr bwMode="auto">
          <a:xfrm>
            <a:off x="3943350" y="6157913"/>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5</a:t>
            </a:r>
          </a:p>
        </p:txBody>
      </p:sp>
      <p:sp>
        <p:nvSpPr>
          <p:cNvPr id="20" name="Oval 9"/>
          <p:cNvSpPr>
            <a:spLocks noChangeArrowheads="1"/>
          </p:cNvSpPr>
          <p:nvPr/>
        </p:nvSpPr>
        <p:spPr bwMode="auto">
          <a:xfrm>
            <a:off x="3971925" y="6184900"/>
            <a:ext cx="85725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4</a:t>
            </a:r>
          </a:p>
        </p:txBody>
      </p:sp>
      <p:sp>
        <p:nvSpPr>
          <p:cNvPr id="21" name="Oval 10"/>
          <p:cNvSpPr>
            <a:spLocks noChangeArrowheads="1"/>
          </p:cNvSpPr>
          <p:nvPr/>
        </p:nvSpPr>
        <p:spPr bwMode="auto">
          <a:xfrm>
            <a:off x="3943350" y="6218238"/>
            <a:ext cx="800100" cy="40005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3</a:t>
            </a:r>
          </a:p>
        </p:txBody>
      </p:sp>
      <p:sp>
        <p:nvSpPr>
          <p:cNvPr id="22" name="Oval 11"/>
          <p:cNvSpPr>
            <a:spLocks noChangeArrowheads="1"/>
          </p:cNvSpPr>
          <p:nvPr/>
        </p:nvSpPr>
        <p:spPr bwMode="auto">
          <a:xfrm>
            <a:off x="3986213" y="6189663"/>
            <a:ext cx="85725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2</a:t>
            </a:r>
          </a:p>
        </p:txBody>
      </p:sp>
      <p:sp>
        <p:nvSpPr>
          <p:cNvPr id="23" name="Oval 15"/>
          <p:cNvSpPr>
            <a:spLocks noChangeArrowheads="1"/>
          </p:cNvSpPr>
          <p:nvPr/>
        </p:nvSpPr>
        <p:spPr bwMode="auto">
          <a:xfrm>
            <a:off x="3986213" y="6226175"/>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7</a:t>
            </a:r>
          </a:p>
        </p:txBody>
      </p:sp>
      <p:sp>
        <p:nvSpPr>
          <p:cNvPr id="24" name="Oval 16"/>
          <p:cNvSpPr>
            <a:spLocks noChangeArrowheads="1"/>
          </p:cNvSpPr>
          <p:nvPr/>
        </p:nvSpPr>
        <p:spPr bwMode="auto">
          <a:xfrm>
            <a:off x="3971925" y="6169025"/>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6</a:t>
            </a:r>
          </a:p>
        </p:txBody>
      </p:sp>
      <p:sp>
        <p:nvSpPr>
          <p:cNvPr id="25" name="Oval 32"/>
          <p:cNvSpPr>
            <a:spLocks noChangeArrowheads="1"/>
          </p:cNvSpPr>
          <p:nvPr/>
        </p:nvSpPr>
        <p:spPr bwMode="auto">
          <a:xfrm>
            <a:off x="3986213" y="6211888"/>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dirty="0">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10</a:t>
            </a:r>
          </a:p>
        </p:txBody>
      </p:sp>
      <p:sp>
        <p:nvSpPr>
          <p:cNvPr id="26" name="Oval 35"/>
          <p:cNvSpPr>
            <a:spLocks noChangeArrowheads="1"/>
          </p:cNvSpPr>
          <p:nvPr/>
        </p:nvSpPr>
        <p:spPr bwMode="auto">
          <a:xfrm>
            <a:off x="3971925" y="6196013"/>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1</a:t>
            </a:r>
          </a:p>
        </p:txBody>
      </p:sp>
      <p:sp>
        <p:nvSpPr>
          <p:cNvPr id="27" name="Rectangle 9"/>
          <p:cNvSpPr>
            <a:spLocks noChangeArrowheads="1"/>
          </p:cNvSpPr>
          <p:nvPr/>
        </p:nvSpPr>
        <p:spPr bwMode="auto">
          <a:xfrm>
            <a:off x="4303713" y="4549775"/>
            <a:ext cx="9144000" cy="0"/>
          </a:xfrm>
          <a:prstGeom prst="rect">
            <a:avLst/>
          </a:prstGeom>
          <a:noFill/>
          <a:ln w="9525">
            <a:noFill/>
            <a:miter lim="800000"/>
            <a:headEnd/>
            <a:tailEnd/>
          </a:ln>
          <a:effectLst/>
        </p:spPr>
        <p:txBody>
          <a:bodyPr wrap="none" anchor="ctr">
            <a:spAutoFit/>
          </a:bodyPr>
          <a:lstStyle/>
          <a:p>
            <a:pPr eaLnBrk="1" hangingPunct="1"/>
            <a:endParaRPr lang="vi-VN"/>
          </a:p>
        </p:txBody>
      </p:sp>
    </p:spTree>
    <p:extLst>
      <p:ext uri="{BB962C8B-B14F-4D97-AF65-F5344CB8AC3E}">
        <p14:creationId xmlns:p14="http://schemas.microsoft.com/office/powerpoint/2010/main" val="2870397202"/>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2"/>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par>
                                <p:cTn id="34" presetID="4"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ox(in)">
                                      <p:cBhvr>
                                        <p:cTn id="36" dur="500"/>
                                        <p:tgtEl>
                                          <p:spTgt spid="13"/>
                                        </p:tgtEl>
                                      </p:cBhvr>
                                    </p:animEffect>
                                  </p:childTnLst>
                                  <p:subTnLst>
                                    <p:audio>
                                      <p:cMediaNode>
                                        <p:cTn display="0" masterRel="sameClick">
                                          <p:stCondLst>
                                            <p:cond evt="begin" delay="0">
                                              <p:tn val="34"/>
                                            </p:cond>
                                          </p:stCondLst>
                                          <p:endCondLst>
                                            <p:cond evt="onStopAudio" delay="0">
                                              <p:tgtEl>
                                                <p:sldTgt/>
                                              </p:tgtEl>
                                            </p:cond>
                                          </p:endCondLst>
                                        </p:cTn>
                                        <p:tgtEl>
                                          <p:sndTgt r:embed="rId3" name="ringin.wav"/>
                                        </p:tgtEl>
                                      </p:cMediaNode>
                                    </p:audio>
                                  </p:sub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0" nodeType="clickEffect">
                                  <p:stCondLst>
                                    <p:cond delay="0"/>
                                  </p:stCondLst>
                                  <p:childTnLst>
                                    <p:animEffect transition="out" filter="blinds(horizontal)">
                                      <p:cBhvr>
                                        <p:cTn id="40" dur="500"/>
                                        <p:tgtEl>
                                          <p:spTgt spid="12316"/>
                                        </p:tgtEl>
                                      </p:cBhvr>
                                    </p:animEffect>
                                    <p:set>
                                      <p:cBhvr>
                                        <p:cTn id="41" dur="1" fill="hold">
                                          <p:stCondLst>
                                            <p:cond delay="499"/>
                                          </p:stCondLst>
                                        </p:cTn>
                                        <p:tgtEl>
                                          <p:spTgt spid="12316"/>
                                        </p:tgtEl>
                                        <p:attrNameLst>
                                          <p:attrName>style.visibility</p:attrName>
                                        </p:attrNameLst>
                                      </p:cBhvr>
                                      <p:to>
                                        <p:strVal val="hidden"/>
                                      </p:to>
                                    </p:set>
                                  </p:childTnLst>
                                </p:cTn>
                              </p:par>
                              <p:par>
                                <p:cTn id="42" presetID="3" presetClass="exit" presetSubtype="10" fill="hold" nodeType="withEffect">
                                  <p:stCondLst>
                                    <p:cond delay="0"/>
                                  </p:stCondLst>
                                  <p:childTnLst>
                                    <p:animEffect transition="out" filter="blinds(horizontal)">
                                      <p:cBhvr>
                                        <p:cTn id="43" dur="500"/>
                                        <p:tgtEl>
                                          <p:spTgt spid="3095"/>
                                        </p:tgtEl>
                                      </p:cBhvr>
                                    </p:animEffect>
                                    <p:set>
                                      <p:cBhvr>
                                        <p:cTn id="44" dur="1" fill="hold">
                                          <p:stCondLst>
                                            <p:cond delay="499"/>
                                          </p:stCondLst>
                                        </p:cTn>
                                        <p:tgtEl>
                                          <p:spTgt spid="30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6" grpId="0" animBg="1"/>
      <p:bldP spid="13"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3"/>
          <p:cNvGrpSpPr/>
          <p:nvPr/>
        </p:nvGrpSpPr>
        <p:grpSpPr bwMode="auto">
          <a:xfrm>
            <a:off x="1546363" y="4370627"/>
            <a:ext cx="5457466" cy="561976"/>
            <a:chOff x="144" y="1879"/>
            <a:chExt cx="4751" cy="472"/>
          </a:xfrm>
        </p:grpSpPr>
        <p:sp>
          <p:nvSpPr>
            <p:cNvPr id="12319" name="Rectangle 4" descr="Water droplets"/>
            <p:cNvSpPr>
              <a:spLocks noChangeArrowheads="1"/>
            </p:cNvSpPr>
            <p:nvPr/>
          </p:nvSpPr>
          <p:spPr bwMode="auto">
            <a:xfrm>
              <a:off x="4513" y="1984"/>
              <a:ext cx="270" cy="251"/>
            </a:xfrm>
            <a:prstGeom prst="rect">
              <a:avLst/>
            </a:prstGeom>
            <a:blipFill dpi="0" rotWithShape="1">
              <a:blip r:embed="rId4" cstate="print"/>
              <a:srcRect/>
              <a:tile tx="0" ty="0" sx="100000" sy="100000" flip="none" algn="tl"/>
            </a:blipFill>
            <a:ln w="9525" algn="ctr">
              <a:solidFill>
                <a:srgbClr val="008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12320" name="AutoShape 5" descr="Water droplets"/>
            <p:cNvSpPr>
              <a:spLocks noChangeArrowheads="1"/>
            </p:cNvSpPr>
            <p:nvPr/>
          </p:nvSpPr>
          <p:spPr bwMode="auto">
            <a:xfrm>
              <a:off x="144" y="1879"/>
              <a:ext cx="4751" cy="472"/>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sz="2700" b="1">
                  <a:solidFill>
                    <a:schemeClr val="tx1"/>
                  </a:solidFill>
                  <a:effectLst>
                    <a:outerShdw blurRad="38100" dist="19050" dir="2700000" algn="tl" rotWithShape="0">
                      <a:schemeClr val="dk1">
                        <a:alpha val="40000"/>
                      </a:schemeClr>
                    </a:outerShdw>
                  </a:effectLst>
                </a:rPr>
                <a:t>C.  Phím F3</a:t>
              </a:r>
              <a:endParaRPr lang="en-US" sz="2700" b="1" dirty="0">
                <a:solidFill>
                  <a:schemeClr val="tx1"/>
                </a:solidFill>
                <a:effectLst>
                  <a:outerShdw blurRad="38100" dist="19050" dir="2700000" algn="tl" rotWithShape="0">
                    <a:schemeClr val="dk1">
                      <a:alpha val="40000"/>
                    </a:schemeClr>
                  </a:outerShdw>
                </a:effectLst>
              </a:endParaRPr>
            </a:p>
          </p:txBody>
        </p:sp>
      </p:grpSp>
      <p:sp>
        <p:nvSpPr>
          <p:cNvPr id="12292" name="Text Box 12"/>
          <p:cNvSpPr txBox="1">
            <a:spLocks noChangeArrowheads="1"/>
          </p:cNvSpPr>
          <p:nvPr/>
        </p:nvSpPr>
        <p:spPr bwMode="auto">
          <a:xfrm>
            <a:off x="1943100" y="1725216"/>
            <a:ext cx="40576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spcBef>
                <a:spcPct val="50000"/>
              </a:spcBef>
            </a:pPr>
            <a:endParaRPr lang="en-US" sz="2400" b="1">
              <a:solidFill>
                <a:srgbClr val="FF0000"/>
              </a:solidFill>
              <a:latin typeface=".VnTimeH" panose="020B7200000000000000" pitchFamily="34" charset="0"/>
            </a:endParaRPr>
          </a:p>
        </p:txBody>
      </p:sp>
      <p:pic>
        <p:nvPicPr>
          <p:cNvPr id="12293" name="Picture 13" descr="bell"/>
          <p:cNvPicPr>
            <a:picLocks noChangeAspect="1" noChangeArrowheads="1" noCrop="1"/>
          </p:cNvPicPr>
          <p:nvPr/>
        </p:nvPicPr>
        <p:blipFill>
          <a:blip r:embed="rId5"/>
          <a:srcRect/>
          <a:stretch>
            <a:fillRect/>
          </a:stretch>
        </p:blipFill>
        <p:spPr bwMode="auto">
          <a:xfrm rot="752139">
            <a:off x="134541" y="177165"/>
            <a:ext cx="860822" cy="89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9" name="Group 17"/>
          <p:cNvGrpSpPr/>
          <p:nvPr/>
        </p:nvGrpSpPr>
        <p:grpSpPr bwMode="auto">
          <a:xfrm>
            <a:off x="642620" y="930419"/>
            <a:ext cx="7967980" cy="1634627"/>
            <a:chOff x="206" y="-1146"/>
            <a:chExt cx="5899" cy="3840"/>
          </a:xfrm>
        </p:grpSpPr>
        <p:sp>
          <p:nvSpPr>
            <p:cNvPr id="12317" name="Rectangle 18" descr="Parchment"/>
            <p:cNvSpPr>
              <a:spLocks noChangeArrowheads="1"/>
            </p:cNvSpPr>
            <p:nvPr/>
          </p:nvSpPr>
          <p:spPr bwMode="auto">
            <a:xfrm>
              <a:off x="4569" y="1130"/>
              <a:ext cx="252" cy="436"/>
            </a:xfrm>
            <a:prstGeom prst="rect">
              <a:avLst/>
            </a:prstGeom>
            <a:blipFill dpi="0" rotWithShape="1">
              <a:blip r:embed="rId6" cstate="print"/>
              <a:srcRect/>
              <a:tile tx="0" ty="0" sx="100000" sy="100000" flip="none" algn="tl"/>
            </a:blipFill>
            <a:ln w="9525" algn="ctr">
              <a:solidFill>
                <a:srgbClr val="008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350"/>
            </a:p>
          </p:txBody>
        </p:sp>
        <p:sp>
          <p:nvSpPr>
            <p:cNvPr id="12318" name="AutoShape 19" descr="Parchment"/>
            <p:cNvSpPr>
              <a:spLocks noChangeArrowheads="1"/>
            </p:cNvSpPr>
            <p:nvPr/>
          </p:nvSpPr>
          <p:spPr bwMode="auto">
            <a:xfrm>
              <a:off x="206" y="-1146"/>
              <a:ext cx="5899" cy="3840"/>
            </a:xfrm>
            <a:prstGeom prst="roundRect">
              <a:avLst>
                <a:gd name="adj" fmla="val 16667"/>
              </a:avLst>
            </a:prstGeom>
            <a:blipFill dpi="0" rotWithShape="1">
              <a:blip r:embed="rId6" cstate="print"/>
              <a:srcRect/>
              <a:tile tx="0" ty="0" sx="100000" sy="100000" flip="none" algn="tl"/>
            </a:blipFill>
            <a:ln w="9525" algn="ctr">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3000" b="1" dirty="0">
                  <a:solidFill>
                    <a:schemeClr val="tx1"/>
                  </a:solidFill>
                  <a:effectLst>
                    <a:outerShdw blurRad="38100" dist="19050" dir="2700000" algn="tl" rotWithShape="0">
                      <a:schemeClr val="dk1">
                        <a:alpha val="40000"/>
                      </a:schemeClr>
                    </a:outerShdw>
                  </a:effectLst>
                </a:rPr>
                <a:t>4. </a:t>
              </a:r>
              <a:r>
                <a:rPr lang="en-US" sz="3000" b="1" dirty="0" err="1">
                  <a:solidFill>
                    <a:schemeClr val="tx1"/>
                  </a:solidFill>
                  <a:effectLst>
                    <a:outerShdw blurRad="38100" dist="19050" dir="2700000" algn="tl" rotWithShape="0">
                      <a:schemeClr val="dk1">
                        <a:alpha val="40000"/>
                      </a:schemeClr>
                    </a:outerShdw>
                  </a:effectLst>
                </a:rPr>
                <a:t>Để</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trình</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chiếu</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ngoài</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cách</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chọn</a:t>
              </a:r>
              <a:r>
                <a:rPr lang="en-US" sz="3000" b="1" dirty="0">
                  <a:solidFill>
                    <a:schemeClr val="tx1"/>
                  </a:solidFill>
                  <a:effectLst>
                    <a:outerShdw blurRad="38100" dist="19050" dir="2700000" algn="tl" rotWithShape="0">
                      <a:schemeClr val="dk1">
                        <a:alpha val="40000"/>
                      </a:schemeClr>
                    </a:outerShdw>
                  </a:effectLst>
                </a:rPr>
                <a:t> Slide Show </a:t>
              </a:r>
              <a:r>
                <a:rPr lang="en-US" sz="3000" b="1" dirty="0" err="1">
                  <a:solidFill>
                    <a:schemeClr val="tx1"/>
                  </a:solidFill>
                  <a:effectLst>
                    <a:outerShdw blurRad="38100" dist="19050" dir="2700000" algn="tl" rotWithShape="0">
                      <a:schemeClr val="dk1">
                        <a:alpha val="40000"/>
                      </a:schemeClr>
                    </a:outerShdw>
                  </a:effectLst>
                </a:rPr>
                <a:t>em</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còn</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có</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thể</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nhấn</a:t>
              </a:r>
              <a:r>
                <a:rPr lang="en-US" sz="3000" b="1" dirty="0">
                  <a:solidFill>
                    <a:schemeClr val="tx1"/>
                  </a:solidFill>
                  <a:effectLst>
                    <a:outerShdw blurRad="38100" dist="19050" dir="2700000" algn="tl" rotWithShape="0">
                      <a:schemeClr val="dk1">
                        <a:alpha val="40000"/>
                      </a:schemeClr>
                    </a:outerShdw>
                  </a:effectLst>
                </a:rPr>
                <a:t> ... </a:t>
              </a:r>
              <a:r>
                <a:rPr lang="en-US" sz="3000" b="1" dirty="0" err="1">
                  <a:solidFill>
                    <a:schemeClr val="tx1"/>
                  </a:solidFill>
                  <a:effectLst>
                    <a:outerShdw blurRad="38100" dist="19050" dir="2700000" algn="tl" rotWithShape="0">
                      <a:schemeClr val="dk1">
                        <a:alpha val="40000"/>
                      </a:schemeClr>
                    </a:outerShdw>
                  </a:effectLst>
                </a:rPr>
                <a:t>trên</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bàn</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phím</a:t>
              </a:r>
              <a:r>
                <a:rPr lang="en-US" sz="3000" b="1" dirty="0">
                  <a:effectLst>
                    <a:outerShdw blurRad="38100" dist="19050" dir="2700000" algn="tl" rotWithShape="0">
                      <a:schemeClr val="dk1">
                        <a:alpha val="40000"/>
                      </a:schemeClr>
                    </a:outerShdw>
                  </a:effectLst>
                </a:rPr>
                <a:t>.</a:t>
              </a:r>
            </a:p>
            <a:p>
              <a:pPr algn="just"/>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Hãy</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điền</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từ</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thích</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hợp</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vào</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chỗ</a:t>
              </a:r>
              <a:r>
                <a:rPr lang="en-US" sz="3000" b="1" dirty="0">
                  <a:solidFill>
                    <a:schemeClr val="tx1"/>
                  </a:solidFill>
                  <a:effectLst>
                    <a:outerShdw blurRad="38100" dist="19050" dir="2700000" algn="tl" rotWithShape="0">
                      <a:schemeClr val="dk1">
                        <a:alpha val="40000"/>
                      </a:schemeClr>
                    </a:outerShdw>
                  </a:effectLst>
                </a:rPr>
                <a:t> </a:t>
              </a:r>
              <a:r>
                <a:rPr lang="en-US" sz="3000" b="1" dirty="0" err="1">
                  <a:solidFill>
                    <a:schemeClr val="tx1"/>
                  </a:solidFill>
                  <a:effectLst>
                    <a:outerShdw blurRad="38100" dist="19050" dir="2700000" algn="tl" rotWithShape="0">
                      <a:schemeClr val="dk1">
                        <a:alpha val="40000"/>
                      </a:schemeClr>
                    </a:outerShdw>
                  </a:effectLst>
                </a:rPr>
                <a:t>trống</a:t>
              </a:r>
              <a:r>
                <a:rPr lang="en-US" sz="3000" b="1" dirty="0">
                  <a:solidFill>
                    <a:schemeClr val="tx1"/>
                  </a:solidFill>
                  <a:effectLst>
                    <a:outerShdw blurRad="38100" dist="19050" dir="2700000" algn="tl" rotWithShape="0">
                      <a:schemeClr val="dk1">
                        <a:alpha val="40000"/>
                      </a:schemeClr>
                    </a:outerShdw>
                  </a:effectLst>
                </a:rPr>
                <a:t>.</a:t>
              </a:r>
            </a:p>
          </p:txBody>
        </p:sp>
      </p:grpSp>
      <p:grpSp>
        <p:nvGrpSpPr>
          <p:cNvPr id="3092" name="Group 20"/>
          <p:cNvGrpSpPr/>
          <p:nvPr/>
        </p:nvGrpSpPr>
        <p:grpSpPr bwMode="auto">
          <a:xfrm>
            <a:off x="1494018" y="2942123"/>
            <a:ext cx="5562155" cy="561976"/>
            <a:chOff x="144" y="1879"/>
            <a:chExt cx="4753" cy="472"/>
          </a:xfrm>
        </p:grpSpPr>
        <p:sp>
          <p:nvSpPr>
            <p:cNvPr id="12315" name="Rectangle 21" descr="Water droplets"/>
            <p:cNvSpPr>
              <a:spLocks noChangeArrowheads="1"/>
            </p:cNvSpPr>
            <p:nvPr/>
          </p:nvSpPr>
          <p:spPr bwMode="auto">
            <a:xfrm>
              <a:off x="4513" y="1984"/>
              <a:ext cx="265" cy="251"/>
            </a:xfrm>
            <a:prstGeom prst="rect">
              <a:avLst/>
            </a:prstGeom>
            <a:blipFill dpi="0" rotWithShape="1">
              <a:blip r:embed="rId4" cstate="print"/>
              <a:srcRect/>
              <a:tile tx="0" ty="0" sx="100000" sy="100000" flip="none" algn="tl"/>
            </a:blipFill>
            <a:ln w="9525" algn="ctr">
              <a:solidFill>
                <a:srgbClr val="008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12316" name="AutoShape 22" descr="Water droplets"/>
            <p:cNvSpPr>
              <a:spLocks noChangeArrowheads="1"/>
            </p:cNvSpPr>
            <p:nvPr/>
          </p:nvSpPr>
          <p:spPr bwMode="auto">
            <a:xfrm>
              <a:off x="144" y="1879"/>
              <a:ext cx="4753" cy="472"/>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eaLnBrk="0" hangingPunct="0"/>
              <a:r>
                <a:rPr lang="en-US" sz="2700" b="1">
                  <a:solidFill>
                    <a:schemeClr val="tx1"/>
                  </a:solidFill>
                  <a:effectLst>
                    <a:outerShdw blurRad="38100" dist="19050" dir="2700000" algn="tl" rotWithShape="0">
                      <a:schemeClr val="dk1">
                        <a:alpha val="40000"/>
                      </a:schemeClr>
                    </a:outerShdw>
                  </a:effectLst>
                </a:rPr>
                <a:t> A. Phím F5</a:t>
              </a:r>
              <a:endParaRPr lang="en-US" sz="2700" b="1" dirty="0">
                <a:solidFill>
                  <a:schemeClr val="tx1"/>
                </a:solidFill>
                <a:effectLst>
                  <a:outerShdw blurRad="38100" dist="19050" dir="2700000" algn="tl" rotWithShape="0">
                    <a:schemeClr val="dk1">
                      <a:alpha val="40000"/>
                    </a:schemeClr>
                  </a:outerShdw>
                </a:effectLst>
              </a:endParaRPr>
            </a:p>
          </p:txBody>
        </p:sp>
      </p:grpSp>
      <p:grpSp>
        <p:nvGrpSpPr>
          <p:cNvPr id="3095" name="Group 23"/>
          <p:cNvGrpSpPr/>
          <p:nvPr/>
        </p:nvGrpSpPr>
        <p:grpSpPr bwMode="auto">
          <a:xfrm>
            <a:off x="1536791" y="3671658"/>
            <a:ext cx="5438179" cy="560856"/>
            <a:chOff x="148" y="1928"/>
            <a:chExt cx="4742" cy="372"/>
          </a:xfrm>
        </p:grpSpPr>
        <p:sp>
          <p:nvSpPr>
            <p:cNvPr id="12313" name="Rectangle 24" descr="Water droplets"/>
            <p:cNvSpPr>
              <a:spLocks noChangeArrowheads="1"/>
            </p:cNvSpPr>
            <p:nvPr/>
          </p:nvSpPr>
          <p:spPr bwMode="auto">
            <a:xfrm>
              <a:off x="4513" y="2010"/>
              <a:ext cx="270" cy="198"/>
            </a:xfrm>
            <a:prstGeom prst="rect">
              <a:avLst/>
            </a:prstGeom>
            <a:blipFill dpi="0" rotWithShape="1">
              <a:blip r:embed="rId4" cstate="print"/>
              <a:srcRect/>
              <a:tile tx="0" ty="0" sx="100000" sy="100000" flip="none" algn="tl"/>
            </a:blipFill>
            <a:ln w="9525" algn="ctr">
              <a:solidFill>
                <a:srgbClr val="008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12314" name="AutoShape 25" descr="Water droplets"/>
            <p:cNvSpPr>
              <a:spLocks noChangeArrowheads="1"/>
            </p:cNvSpPr>
            <p:nvPr/>
          </p:nvSpPr>
          <p:spPr bwMode="auto">
            <a:xfrm>
              <a:off x="148" y="1928"/>
              <a:ext cx="4742" cy="372"/>
            </a:xfrm>
            <a:prstGeom prst="roundRect">
              <a:avLst>
                <a:gd name="adj" fmla="val 16667"/>
              </a:avLst>
            </a:prstGeom>
            <a:blipFill dpi="0" rotWithShape="1">
              <a:blip r:embed="rId4" cstate="print"/>
              <a:srcRect/>
              <a:tile tx="0" ty="0" sx="100000" sy="100000" flip="none" algn="tl"/>
            </a:blip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eaLnBrk="0" hangingPunct="0"/>
              <a:r>
                <a:rPr lang="en-US" sz="2700" b="1" dirty="0">
                  <a:solidFill>
                    <a:schemeClr val="tx1"/>
                  </a:solidFill>
                  <a:effectLst>
                    <a:outerShdw blurRad="38100" dist="19050" dir="2700000" algn="tl" rotWithShape="0">
                      <a:schemeClr val="dk1">
                        <a:alpha val="40000"/>
                      </a:schemeClr>
                    </a:outerShdw>
                  </a:effectLst>
                </a:rPr>
                <a:t>B</a:t>
              </a:r>
              <a:r>
                <a:rPr lang="en-US" sz="2700" b="1">
                  <a:solidFill>
                    <a:schemeClr val="tx1"/>
                  </a:solidFill>
                  <a:effectLst>
                    <a:outerShdw blurRad="38100" dist="19050" dir="2700000" algn="tl" rotWithShape="0">
                      <a:schemeClr val="dk1">
                        <a:alpha val="40000"/>
                      </a:schemeClr>
                    </a:outerShdw>
                  </a:effectLst>
                </a:rPr>
                <a:t>. Phím F4</a:t>
              </a:r>
              <a:endParaRPr lang="en-US" sz="2700" b="1" dirty="0">
                <a:solidFill>
                  <a:schemeClr val="tx1"/>
                </a:solidFill>
                <a:effectLst>
                  <a:outerShdw blurRad="38100" dist="19050" dir="2700000" algn="tl" rotWithShape="0">
                    <a:schemeClr val="dk1">
                      <a:alpha val="40000"/>
                    </a:schemeClr>
                  </a:outerShdw>
                </a:effectLst>
              </a:endParaRPr>
            </a:p>
          </p:txBody>
        </p:sp>
      </p:grpSp>
      <p:sp>
        <p:nvSpPr>
          <p:cNvPr id="17" name="Rectangle 14"/>
          <p:cNvSpPr>
            <a:spLocks noChangeArrowheads="1"/>
          </p:cNvSpPr>
          <p:nvPr/>
        </p:nvSpPr>
        <p:spPr bwMode="auto">
          <a:xfrm>
            <a:off x="3486150" y="6248400"/>
            <a:ext cx="1714500" cy="400050"/>
          </a:xfrm>
          <a:prstGeom prst="rect">
            <a:avLst/>
          </a:prstGeom>
          <a:solidFill>
            <a:srgbClr val="FFFF00"/>
          </a:solidFill>
          <a:ln w="63500">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750" b="1">
                <a:solidFill>
                  <a:srgbClr val="FF3300"/>
                </a:solidFill>
                <a:latin typeface="Times New Roman" panose="02020603050405020304" pitchFamily="18" charset="0"/>
                <a:cs typeface="Times New Roman" panose="02020603050405020304" pitchFamily="18" charset="0"/>
              </a:rPr>
              <a:t>Hết giờ</a:t>
            </a:r>
            <a:endParaRPr lang="en-US" sz="3750" b="1">
              <a:solidFill>
                <a:srgbClr val="FF3300"/>
              </a:solidFill>
              <a:latin typeface=".VnTime" pitchFamily="34" charset="0"/>
            </a:endParaRPr>
          </a:p>
        </p:txBody>
      </p:sp>
      <p:sp>
        <p:nvSpPr>
          <p:cNvPr id="21" name="Oval 6"/>
          <p:cNvSpPr>
            <a:spLocks noChangeArrowheads="1"/>
          </p:cNvSpPr>
          <p:nvPr/>
        </p:nvSpPr>
        <p:spPr bwMode="auto">
          <a:xfrm>
            <a:off x="3957638" y="6067425"/>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9</a:t>
            </a:r>
          </a:p>
        </p:txBody>
      </p:sp>
      <p:sp>
        <p:nvSpPr>
          <p:cNvPr id="22" name="Oval 7"/>
          <p:cNvSpPr>
            <a:spLocks noChangeArrowheads="1"/>
          </p:cNvSpPr>
          <p:nvPr/>
        </p:nvSpPr>
        <p:spPr bwMode="auto">
          <a:xfrm>
            <a:off x="3900488" y="6129338"/>
            <a:ext cx="85725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8</a:t>
            </a:r>
          </a:p>
        </p:txBody>
      </p:sp>
      <p:sp>
        <p:nvSpPr>
          <p:cNvPr id="23" name="Oval 8"/>
          <p:cNvSpPr>
            <a:spLocks noChangeArrowheads="1"/>
          </p:cNvSpPr>
          <p:nvPr/>
        </p:nvSpPr>
        <p:spPr bwMode="auto">
          <a:xfrm>
            <a:off x="3943350" y="6157913"/>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5</a:t>
            </a:r>
          </a:p>
        </p:txBody>
      </p:sp>
      <p:sp>
        <p:nvSpPr>
          <p:cNvPr id="24" name="Oval 9"/>
          <p:cNvSpPr>
            <a:spLocks noChangeArrowheads="1"/>
          </p:cNvSpPr>
          <p:nvPr/>
        </p:nvSpPr>
        <p:spPr bwMode="auto">
          <a:xfrm>
            <a:off x="3971925" y="6184900"/>
            <a:ext cx="85725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4</a:t>
            </a:r>
          </a:p>
        </p:txBody>
      </p:sp>
      <p:sp>
        <p:nvSpPr>
          <p:cNvPr id="25" name="Oval 10"/>
          <p:cNvSpPr>
            <a:spLocks noChangeArrowheads="1"/>
          </p:cNvSpPr>
          <p:nvPr/>
        </p:nvSpPr>
        <p:spPr bwMode="auto">
          <a:xfrm>
            <a:off x="3943350" y="6218238"/>
            <a:ext cx="800100" cy="40005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3</a:t>
            </a:r>
          </a:p>
        </p:txBody>
      </p:sp>
      <p:sp>
        <p:nvSpPr>
          <p:cNvPr id="26" name="Oval 11"/>
          <p:cNvSpPr>
            <a:spLocks noChangeArrowheads="1"/>
          </p:cNvSpPr>
          <p:nvPr/>
        </p:nvSpPr>
        <p:spPr bwMode="auto">
          <a:xfrm>
            <a:off x="3986213" y="6189663"/>
            <a:ext cx="85725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2</a:t>
            </a:r>
          </a:p>
        </p:txBody>
      </p:sp>
      <p:sp>
        <p:nvSpPr>
          <p:cNvPr id="27" name="Oval 15"/>
          <p:cNvSpPr>
            <a:spLocks noChangeArrowheads="1"/>
          </p:cNvSpPr>
          <p:nvPr/>
        </p:nvSpPr>
        <p:spPr bwMode="auto">
          <a:xfrm>
            <a:off x="3986213" y="6226175"/>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7</a:t>
            </a:r>
          </a:p>
        </p:txBody>
      </p:sp>
      <p:sp>
        <p:nvSpPr>
          <p:cNvPr id="28" name="Oval 16"/>
          <p:cNvSpPr>
            <a:spLocks noChangeArrowheads="1"/>
          </p:cNvSpPr>
          <p:nvPr/>
        </p:nvSpPr>
        <p:spPr bwMode="auto">
          <a:xfrm>
            <a:off x="3971925" y="6169025"/>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6</a:t>
            </a:r>
          </a:p>
        </p:txBody>
      </p:sp>
      <p:sp>
        <p:nvSpPr>
          <p:cNvPr id="29" name="Oval 32"/>
          <p:cNvSpPr>
            <a:spLocks noChangeArrowheads="1"/>
          </p:cNvSpPr>
          <p:nvPr/>
        </p:nvSpPr>
        <p:spPr bwMode="auto">
          <a:xfrm>
            <a:off x="3986213" y="6211888"/>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dirty="0">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10</a:t>
            </a:r>
          </a:p>
        </p:txBody>
      </p:sp>
      <p:sp>
        <p:nvSpPr>
          <p:cNvPr id="30" name="Oval 35"/>
          <p:cNvSpPr>
            <a:spLocks noChangeArrowheads="1"/>
          </p:cNvSpPr>
          <p:nvPr/>
        </p:nvSpPr>
        <p:spPr bwMode="auto">
          <a:xfrm>
            <a:off x="3971925" y="6196013"/>
            <a:ext cx="800100" cy="457200"/>
          </a:xfrm>
          <a:prstGeom prst="ellipse">
            <a:avLst/>
          </a:prstGeom>
          <a:solidFill>
            <a:srgbClr val="800000"/>
          </a:solidFill>
          <a:ln w="635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4500" b="1">
                <a:solidFill>
                  <a:srgbClr val="00FF00"/>
                </a:solidFill>
                <a:effectLst>
                  <a:outerShdw blurRad="38100" dist="38100" dir="2700000" algn="tl">
                    <a:srgbClr val="000000"/>
                  </a:outerShdw>
                </a:effectLst>
                <a:latin typeface=".VnArial" panose="020B7200000000000000" pitchFamily="34" charset="0"/>
                <a:cs typeface="Arial" panose="020B0604020202020204" pitchFamily="34" charset="0"/>
              </a:rPr>
              <a:t>1</a:t>
            </a:r>
          </a:p>
        </p:txBody>
      </p:sp>
      <p:sp>
        <p:nvSpPr>
          <p:cNvPr id="31" name="Rectangle 9"/>
          <p:cNvSpPr>
            <a:spLocks noChangeArrowheads="1"/>
          </p:cNvSpPr>
          <p:nvPr/>
        </p:nvSpPr>
        <p:spPr bwMode="auto">
          <a:xfrm>
            <a:off x="4303713" y="4549775"/>
            <a:ext cx="9144000" cy="0"/>
          </a:xfrm>
          <a:prstGeom prst="rect">
            <a:avLst/>
          </a:prstGeom>
          <a:noFill/>
          <a:ln w="9525">
            <a:noFill/>
            <a:miter lim="800000"/>
            <a:headEnd/>
            <a:tailEnd/>
          </a:ln>
          <a:effectLst/>
        </p:spPr>
        <p:txBody>
          <a:bodyPr wrap="none" anchor="ctr">
            <a:spAutoFit/>
          </a:bodyPr>
          <a:lstStyle/>
          <a:p>
            <a:pPr eaLnBrk="1" hangingPunct="1"/>
            <a:endParaRPr lang="vi-VN"/>
          </a:p>
        </p:txBody>
      </p:sp>
    </p:spTree>
    <p:extLst>
      <p:ext uri="{BB962C8B-B14F-4D97-AF65-F5344CB8AC3E}">
        <p14:creationId xmlns:p14="http://schemas.microsoft.com/office/powerpoint/2010/main" val="3244545981"/>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6"/>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par>
                                <p:cTn id="34" presetID="4"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in)">
                                      <p:cBhvr>
                                        <p:cTn id="36" dur="500"/>
                                        <p:tgtEl>
                                          <p:spTgt spid="17"/>
                                        </p:tgtEl>
                                      </p:cBhvr>
                                    </p:animEffect>
                                  </p:childTnLst>
                                  <p:subTnLst>
                                    <p:audio>
                                      <p:cMediaNode>
                                        <p:cTn display="0" masterRel="sameClick">
                                          <p:stCondLst>
                                            <p:cond evt="begin" delay="0">
                                              <p:tn val="34"/>
                                            </p:cond>
                                          </p:stCondLst>
                                          <p:endCondLst>
                                            <p:cond evt="onStopAudio" delay="0">
                                              <p:tgtEl>
                                                <p:sldTgt/>
                                              </p:tgtEl>
                                            </p:cond>
                                          </p:endCondLst>
                                        </p:cTn>
                                        <p:tgtEl>
                                          <p:sndTgt r:embed="rId3" name="ringin.wav"/>
                                        </p:tgtEl>
                                      </p:cMediaNode>
                                    </p:audio>
                                  </p:sub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3095"/>
                                        </p:tgtEl>
                                      </p:cBhvr>
                                    </p:animEffect>
                                    <p:set>
                                      <p:cBhvr>
                                        <p:cTn id="41" dur="1" fill="hold">
                                          <p:stCondLst>
                                            <p:cond delay="499"/>
                                          </p:stCondLst>
                                        </p:cTn>
                                        <p:tgtEl>
                                          <p:spTgt spid="3095"/>
                                        </p:tgtEl>
                                        <p:attrNameLst>
                                          <p:attrName>style.visibility</p:attrName>
                                        </p:attrNameLst>
                                      </p:cBhvr>
                                      <p:to>
                                        <p:strVal val="hidden"/>
                                      </p:to>
                                    </p:set>
                                  </p:childTnLst>
                                </p:cTn>
                              </p:par>
                              <p:par>
                                <p:cTn id="42" presetID="3" presetClass="exit" presetSubtype="10" fill="hold" nodeType="withEffect">
                                  <p:stCondLst>
                                    <p:cond delay="0"/>
                                  </p:stCondLst>
                                  <p:childTnLst>
                                    <p:animEffect transition="out" filter="blinds(horizontal)">
                                      <p:cBhvr>
                                        <p:cTn id="43" dur="500"/>
                                        <p:tgtEl>
                                          <p:spTgt spid="3075"/>
                                        </p:tgtEl>
                                      </p:cBhvr>
                                    </p:animEffect>
                                    <p:set>
                                      <p:cBhvr>
                                        <p:cTn id="44" dur="1" fill="hold">
                                          <p:stCondLst>
                                            <p:cond delay="499"/>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41678492_1679621738834174_4854802186950934528_n.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8600" y="857250"/>
            <a:ext cx="9372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86351"/>
            <a:ext cx="19367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70518">
            <a:off x="4688161" y="5245099"/>
            <a:ext cx="59848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17"/>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3438202">
            <a:off x="3880644" y="2712244"/>
            <a:ext cx="107156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
          <p:cNvPicPr>
            <a:picLocks noChangeAspect="1" noChangeArrowheads="1"/>
          </p:cNvPicPr>
          <p:nvPr/>
        </p:nvPicPr>
        <p:blipFill>
          <a:blip r:embed="rId12">
            <a:extLst>
              <a:ext uri="{28A0092B-C50C-407E-A947-70E740481C1C}">
                <a14:useLocalDpi xmlns:a14="http://schemas.microsoft.com/office/drawing/2010/main" val="0"/>
              </a:ext>
            </a:extLst>
          </a:blip>
          <a:srcRect l="-670" t="35928" r="80119" b="12900"/>
          <a:stretch>
            <a:fillRect/>
          </a:stretch>
        </p:blipFill>
        <p:spPr bwMode="auto">
          <a:xfrm>
            <a:off x="6705775" y="4896604"/>
            <a:ext cx="3921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680211">
            <a:off x="7349706" y="5103403"/>
            <a:ext cx="9223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VID_250918_212208-Segment1(00-00-02-00-00-05)-Segment1(00-00-01-00-00-03).wav">
            <a:hlinkClick r:id="" action="ppaction://media"/>
          </p:cNvPr>
          <p:cNvPicPr>
            <a:picLocks noRot="1" noChangeAspect="1"/>
          </p:cNvPicPr>
          <p:nvPr>
            <a:audioFile r:link="rId1"/>
          </p:nvPr>
        </p:nvPicPr>
        <p:blipFill>
          <a:blip r:embed="rId14">
            <a:extLst>
              <a:ext uri="{28A0092B-C50C-407E-A947-70E740481C1C}">
                <a14:useLocalDpi xmlns:a14="http://schemas.microsoft.com/office/drawing/2010/main" val="0"/>
              </a:ext>
            </a:extLst>
          </a:blip>
          <a:srcRect/>
          <a:stretch>
            <a:fillRect/>
          </a:stretch>
        </p:blipFill>
        <p:spPr bwMode="auto">
          <a:xfrm>
            <a:off x="8305800" y="5772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AutoShape 2"/>
          <p:cNvSpPr>
            <a:spLocks noChangeArrowheads="1"/>
          </p:cNvSpPr>
          <p:nvPr/>
        </p:nvSpPr>
        <p:spPr bwMode="auto">
          <a:xfrm>
            <a:off x="-152400" y="857250"/>
            <a:ext cx="9220200" cy="5086350"/>
          </a:xfrm>
          <a:prstGeom prst="roundRect">
            <a:avLst>
              <a:gd name="adj" fmla="val 4259"/>
            </a:avLst>
          </a:prstGeom>
          <a:noFill/>
          <a:ln w="127000" cmpd="thickThin">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solidFill>
                <a:srgbClr val="000000"/>
              </a:solidFill>
            </a:endParaRPr>
          </a:p>
        </p:txBody>
      </p:sp>
    </p:spTree>
    <p:extLst>
      <p:ext uri="{BB962C8B-B14F-4D97-AF65-F5344CB8AC3E}">
        <p14:creationId xmlns:p14="http://schemas.microsoft.com/office/powerpoint/2010/main" val="3913016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par>
                                <p:cTn id="7" presetID="63" presetClass="path" presetSubtype="0" repeatCount="indefinite" accel="50000" decel="50000" fill="hold" nodeType="withEffect">
                                  <p:stCondLst>
                                    <p:cond delay="0"/>
                                  </p:stCondLst>
                                  <p:childTnLst>
                                    <p:animMotion origin="layout" path="M -0.03334 0.0213 L 0.08698 -0.04977 " pathEditMode="relative" rAng="0" ptsTypes="AA">
                                      <p:cBhvr>
                                        <p:cTn id="8" dur="5000" fill="hold"/>
                                        <p:tgtEl>
                                          <p:spTgt spid="9"/>
                                        </p:tgtEl>
                                        <p:attrNameLst>
                                          <p:attrName>ppt_x</p:attrName>
                                          <p:attrName>ppt_y</p:attrName>
                                        </p:attrNameLst>
                                      </p:cBhvr>
                                      <p:rCtr x="6007" y="-3565"/>
                                    </p:animMotion>
                                  </p:childTnLst>
                                  <p:subTnLst>
                                    <p:audio>
                                      <p:cMediaNode>
                                        <p:cTn display="0" masterRel="sameClick">
                                          <p:stCondLst>
                                            <p:cond evt="begin" delay="0">
                                              <p:tn val="7"/>
                                            </p:cond>
                                          </p:stCondLst>
                                          <p:endCondLst>
                                            <p:cond evt="onStopAudio" delay="0">
                                              <p:tgtEl>
                                                <p:sldTgt/>
                                              </p:tgtEl>
                                            </p:cond>
                                          </p:endCondLst>
                                        </p:cTn>
                                        <p:tgtEl>
                                          <p:sndTgt r:embed="rId3" name="BAN CHO MINH CHOI CUNG.wav"/>
                                        </p:tgtEl>
                                      </p:cMediaNode>
                                    </p:audio>
                                  </p:subTnLst>
                                </p:cTn>
                              </p:par>
                              <p:par>
                                <p:cTn id="9" presetID="63" presetClass="path" presetSubtype="0" repeatCount="indefinite" accel="50000" decel="50000" fill="hold" nodeType="withEffect">
                                  <p:stCondLst>
                                    <p:cond delay="0"/>
                                  </p:stCondLst>
                                  <p:childTnLst>
                                    <p:animMotion origin="layout" path="M 3.88889E-6 -4.19787E-6 L -0.38299 -0.0772 " pathEditMode="relative" rAng="0" ptsTypes="AA">
                                      <p:cBhvr>
                                        <p:cTn id="10" dur="5000" fill="hold"/>
                                        <p:tgtEl>
                                          <p:spTgt spid="8"/>
                                        </p:tgtEl>
                                        <p:attrNameLst>
                                          <p:attrName>ppt_x</p:attrName>
                                          <p:attrName>ppt_y</p:attrName>
                                        </p:attrNameLst>
                                      </p:cBhvr>
                                      <p:rCtr x="-19149" y="-3860"/>
                                    </p:animMotion>
                                  </p:childTnLst>
                                  <p:subTnLst>
                                    <p:audio>
                                      <p:cMediaNode>
                                        <p:cTn display="0" masterRel="sameClick">
                                          <p:stCondLst>
                                            <p:cond evt="begin" delay="0">
                                              <p:tn val="9"/>
                                            </p:cond>
                                          </p:stCondLst>
                                          <p:endCondLst>
                                            <p:cond evt="onStopAudio" delay="0">
                                              <p:tgtEl>
                                                <p:sldTgt/>
                                              </p:tgtEl>
                                            </p:cond>
                                          </p:endCondLst>
                                        </p:cTn>
                                        <p:tgtEl>
                                          <p:sndTgt r:embed="rId4" name="MINH DI TIM HOA.wav"/>
                                        </p:tgtEl>
                                      </p:cMediaNode>
                                    </p:audio>
                                  </p:subTnLst>
                                </p:cTn>
                              </p:par>
                              <p:par>
                                <p:cTn id="11" presetID="0" presetClass="path" presetSubtype="0" repeatCount="indefinite" accel="50000" decel="50000" fill="hold" nodeType="withEffect">
                                  <p:stCondLst>
                                    <p:cond delay="0"/>
                                  </p:stCondLst>
                                  <p:childTnLst>
                                    <p:animMotion origin="layout" path="M -0.08716 0.00717 C -0.26111 -0.06088 -0.43837 -0.05487 -0.46945 -0.07778 C -0.5007 -0.10047 -0.27743 -0.11204 -0.27431 -0.12963 C -0.27118 -0.14699 -0.37084 -0.15903 -0.44896 -0.17917 " pathEditMode="relative" rAng="0" ptsTypes="AAAA">
                                      <p:cBhvr>
                                        <p:cTn id="12" dur="5000" fill="hold"/>
                                        <p:tgtEl>
                                          <p:spTgt spid="2053"/>
                                        </p:tgtEl>
                                        <p:attrNameLst>
                                          <p:attrName>ppt_x</p:attrName>
                                          <p:attrName>ppt_y</p:attrName>
                                        </p:attrNameLst>
                                      </p:cBhvr>
                                      <p:rCtr x="-19271" y="-9329"/>
                                    </p:animMotion>
                                  </p:childTnLst>
                                  <p:subTnLst>
                                    <p:audio>
                                      <p:cMediaNode>
                                        <p:cTn display="0" masterRel="sameClick">
                                          <p:stCondLst>
                                            <p:cond evt="begin" delay="0">
                                              <p:tn val="11"/>
                                            </p:cond>
                                          </p:stCondLst>
                                          <p:endCondLst>
                                            <p:cond evt="onStopAudio" delay="0">
                                              <p:tgtEl>
                                                <p:sldTgt/>
                                              </p:tgtEl>
                                            </p:cond>
                                          </p:endCondLst>
                                        </p:cTn>
                                        <p:tgtEl>
                                          <p:sndTgt r:embed="rId5" name="tieng o to (2)-Segment1(00-00-03-00-00-14)-Segment1(00-00-01-00-00-06).wav"/>
                                        </p:tgtEl>
                                      </p:cMediaNode>
                                    </p:audio>
                                  </p:subTnLst>
                                </p:cTn>
                              </p:par>
                              <p:par>
                                <p:cTn id="13" presetID="49" presetClass="path" presetSubtype="0" accel="50000" decel="50000" fill="hold" nodeType="withEffect">
                                  <p:stCondLst>
                                    <p:cond delay="0"/>
                                  </p:stCondLst>
                                  <p:childTnLst>
                                    <p:animMotion origin="layout" path="M -2.5E-6 4.07407E-6 L 0.17604 -0.03866 " pathEditMode="relative" rAng="0" ptsTypes="AA">
                                      <p:cBhvr>
                                        <p:cTn id="14" dur="5000" fill="hold"/>
                                        <p:tgtEl>
                                          <p:spTgt spid="1026"/>
                                        </p:tgtEl>
                                        <p:attrNameLst>
                                          <p:attrName>ppt_x</p:attrName>
                                          <p:attrName>ppt_y</p:attrName>
                                        </p:attrNameLst>
                                      </p:cBhvr>
                                      <p:rCtr x="8681" y="-2060"/>
                                    </p:animMotion>
                                  </p:childTnLst>
                                  <p:subTnLst>
                                    <p:audio>
                                      <p:cMediaNode>
                                        <p:cTn display="0" masterRel="sameClick">
                                          <p:stCondLst>
                                            <p:cond evt="begin" delay="0">
                                              <p:tn val="13"/>
                                            </p:cond>
                                          </p:stCondLst>
                                          <p:endCondLst>
                                            <p:cond evt="onStopAudio" delay="0">
                                              <p:tgtEl>
                                                <p:sldTgt/>
                                              </p:tgtEl>
                                            </p:cond>
                                          </p:endCondLst>
                                        </p:cTn>
                                        <p:tgtEl>
                                          <p:sndTgt r:embed="rId6" name="THO DOI BUNG.wav"/>
                                        </p:tgtEl>
                                      </p:cMediaNode>
                                    </p:audio>
                                  </p:subTnLst>
                                </p:cTn>
                              </p:par>
                              <p:par>
                                <p:cTn id="15" presetID="56" presetClass="path" presetSubtype="0" repeatCount="indefinite" accel="50000" decel="50000" fill="hold" nodeType="withEffect">
                                  <p:stCondLst>
                                    <p:cond delay="0"/>
                                  </p:stCondLst>
                                  <p:childTnLst>
                                    <p:animMotion origin="layout" path="M -2.77778E-6 4.07407E-6 L 0.60243 -0.58357 " pathEditMode="relative" rAng="0" ptsTypes="AA">
                                      <p:cBhvr>
                                        <p:cTn id="16" dur="5000" fill="hold"/>
                                        <p:tgtEl>
                                          <p:spTgt spid="4"/>
                                        </p:tgtEl>
                                        <p:attrNameLst>
                                          <p:attrName>ppt_x</p:attrName>
                                          <p:attrName>ppt_y</p:attrName>
                                        </p:attrNameLst>
                                      </p:cBhvr>
                                      <p:rCtr x="30122" y="-29190"/>
                                    </p:animMotion>
                                  </p:childTnLst>
                                  <p:subTnLst>
                                    <p:audio>
                                      <p:cMediaNode>
                                        <p:cTn display="0" masterRel="sameClick">
                                          <p:stCondLst>
                                            <p:cond evt="begin" delay="0">
                                              <p:tn val="15"/>
                                            </p:cond>
                                          </p:stCondLst>
                                          <p:endCondLst>
                                            <p:cond evt="onStopAudio" delay="0">
                                              <p:tgtEl>
                                                <p:sldTgt/>
                                              </p:tgtEl>
                                            </p:cond>
                                          </p:endCondLst>
                                        </p:cTn>
                                        <p:tgtEl>
                                          <p:sndTgt r:embed="rId7" name="Tieng MAY BAY - Hinh anh va am thanh cua may bay-Segment1(00-00-04-00-00-10).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7" repeatCount="indefinite" fill="hold" display="0">
                  <p:stCondLst>
                    <p:cond delay="indefinite"/>
                  </p:stCondLst>
                  <p:endCondLst>
                    <p:cond evt="onPrev" delay="0">
                      <p:tgtEl>
                        <p:sldTgt/>
                      </p:tgtEl>
                    </p:cond>
                    <p:cond evt="onStopAudio" delay="0">
                      <p:tgtEl>
                        <p:sldTgt/>
                      </p:tgtEl>
                    </p:cond>
                  </p:endCondLst>
                </p:cTn>
                <p:tgtEl>
                  <p:spTgt spid="1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70" y="588703"/>
            <a:ext cx="9286940" cy="1815882"/>
          </a:xfrm>
          <a:prstGeom prst="rect">
            <a:avLst/>
          </a:prstGeom>
          <a:noFill/>
        </p:spPr>
        <p:txBody>
          <a:bodyPr wrap="square" rtlCol="0">
            <a:spAutoFit/>
          </a:bodyPr>
          <a:lstStyle/>
          <a:p>
            <a:pPr algn="ctr">
              <a:lnSpc>
                <a:spcPct val="150000"/>
              </a:lnSpc>
            </a:pPr>
            <a:r>
              <a:rPr lang="en-US" sz="32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TIN HỌC</a:t>
            </a:r>
          </a:p>
          <a:p>
            <a:pPr algn="ctr"/>
            <a:endParaRPr lang="en-US" sz="3200" b="1" dirty="0">
              <a:solidFill>
                <a:srgbClr val="FF0000"/>
              </a:solidFill>
              <a:latin typeface="Times New Roman" pitchFamily="18" charset="0"/>
              <a:cs typeface="Times New Roman" pitchFamily="18" charset="0"/>
            </a:endParaRPr>
          </a:p>
          <a:p>
            <a:pPr algn="ctr"/>
            <a:r>
              <a:rPr lang="en-US" sz="3200" b="1" dirty="0">
                <a:solidFill>
                  <a:srgbClr val="FF0000"/>
                </a:solidFill>
                <a:latin typeface="Times New Roman" pitchFamily="18" charset="0"/>
                <a:cs typeface="Times New Roman" pitchFamily="18" charset="0"/>
              </a:rPr>
              <a:t>BÀI 2: MỞ RỘNG HIỆU ỨNG CHUYỂN ĐỘNG</a:t>
            </a:r>
          </a:p>
        </p:txBody>
      </p:sp>
      <p:sp>
        <p:nvSpPr>
          <p:cNvPr id="5" name="TextBox 4"/>
          <p:cNvSpPr txBox="1"/>
          <p:nvPr/>
        </p:nvSpPr>
        <p:spPr>
          <a:xfrm>
            <a:off x="142844" y="3635554"/>
            <a:ext cx="8886828" cy="3323987"/>
          </a:xfrm>
          <a:prstGeom prst="rect">
            <a:avLst/>
          </a:prstGeom>
          <a:noFill/>
        </p:spPr>
        <p:txBody>
          <a:bodyPr wrap="square" rtlCol="0">
            <a:spAutoFit/>
          </a:bodyPr>
          <a:lstStyle/>
          <a:p>
            <a:pPr>
              <a:lnSpc>
                <a:spcPct val="150000"/>
              </a:lnSpc>
            </a:pPr>
            <a:r>
              <a:rPr lang="en-US" sz="2800" b="1" dirty="0" err="1">
                <a:latin typeface="Times New Roman" pitchFamily="18" charset="0"/>
                <a:cs typeface="Times New Roman" pitchFamily="18" charset="0"/>
              </a:rPr>
              <a:t>Mục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p>
          <a:p>
            <a:pPr marL="342900" indent="-342900">
              <a:lnSpc>
                <a:spcPct val="150000"/>
              </a:lnSpc>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cong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chiếu</a:t>
            </a:r>
            <a:endParaRPr lang="en-US" sz="2800" b="1" dirty="0">
              <a:latin typeface="Times New Roman" pitchFamily="18" charset="0"/>
              <a:cs typeface="Times New Roman" pitchFamily="18" charset="0"/>
            </a:endParaRPr>
          </a:p>
          <a:p>
            <a:pPr>
              <a:lnSpc>
                <a:spcPct val="150000"/>
              </a:lnSpc>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chiếu</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255687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844" y="609600"/>
            <a:ext cx="9001156" cy="1754326"/>
          </a:xfrm>
          <a:prstGeom prst="rect">
            <a:avLst/>
          </a:prstGeom>
          <a:noFill/>
        </p:spPr>
        <p:txBody>
          <a:bodyPr wrap="square" rtlCol="0">
            <a:spAutoFit/>
          </a:bodyPr>
          <a:lstStyle/>
          <a:p>
            <a:pPr>
              <a:lnSpc>
                <a:spcPct val="150000"/>
              </a:lnSpc>
            </a:pPr>
            <a:r>
              <a:rPr lang="en-US" sz="2400" b="1" dirty="0">
                <a:latin typeface="Times New Roman" pitchFamily="18" charset="0"/>
                <a:cs typeface="Times New Roman" pitchFamily="18" charset="0"/>
              </a:rPr>
              <a:t>B1: </a:t>
            </a:r>
            <a:r>
              <a:rPr lang="en-US" sz="2400" b="1" dirty="0" err="1">
                <a:latin typeface="Times New Roman" pitchFamily="18" charset="0"/>
                <a:cs typeface="Times New Roman" pitchFamily="18" charset="0"/>
              </a:rPr>
              <a:t>Nháy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a:t>
            </a:r>
          </a:p>
          <a:p>
            <a:pPr>
              <a:lnSpc>
                <a:spcPct val="150000"/>
              </a:lnSpc>
            </a:pPr>
            <a:r>
              <a:rPr lang="en-US" sz="2400" b="1" dirty="0">
                <a:latin typeface="Times New Roman" pitchFamily="18" charset="0"/>
                <a:cs typeface="Times New Roman" pitchFamily="18" charset="0"/>
              </a:rPr>
              <a:t>B2: </a:t>
            </a:r>
            <a:r>
              <a:rPr lang="en-US" sz="2400" b="1" dirty="0" err="1">
                <a:latin typeface="Times New Roman" pitchFamily="18" charset="0"/>
                <a:cs typeface="Times New Roman" pitchFamily="18" charset="0"/>
              </a:rPr>
              <a:t>Chọn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thẻ</a:t>
            </a:r>
            <a:r>
              <a:rPr lang="en-US" sz="2400" b="1" dirty="0">
                <a:latin typeface="Times New Roman" pitchFamily="18" charset="0"/>
                <a:cs typeface="Times New Roman" pitchFamily="18" charset="0"/>
              </a:rPr>
              <a:t> Animations </a:t>
            </a:r>
            <a:r>
              <a:rPr lang="en-US" sz="2400" b="1" dirty="0" err="1">
                <a:latin typeface="Times New Roman" pitchFamily="18" charset="0"/>
                <a:cs typeface="Times New Roman" pitchFamily="18" charset="0"/>
              </a:rPr>
              <a:t>rồi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chọn</a:t>
            </a:r>
            <a:r>
              <a:rPr lang="en-US" sz="2400" b="1" dirty="0">
                <a:latin typeface="Times New Roman" pitchFamily="18" charset="0"/>
                <a:cs typeface="Times New Roman" pitchFamily="18" charset="0"/>
              </a:rPr>
              <a:t> Custom Animation </a:t>
            </a:r>
            <a:r>
              <a:rPr lang="en-US" sz="2400" b="1" dirty="0" err="1">
                <a:latin typeface="Times New Roman" pitchFamily="18" charset="0"/>
                <a:cs typeface="Times New Roman" pitchFamily="18" charset="0"/>
              </a:rPr>
              <a:t>xuất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thoại</a:t>
            </a:r>
            <a:r>
              <a:rPr lang="en-US" sz="2400" b="1" dirty="0">
                <a:latin typeface="Times New Roman" pitchFamily="18" charset="0"/>
                <a:cs typeface="Times New Roman" pitchFamily="18" charset="0"/>
              </a:rPr>
              <a:t>:</a:t>
            </a:r>
          </a:p>
        </p:txBody>
      </p:sp>
      <p:pic>
        <p:nvPicPr>
          <p:cNvPr id="4099" name="Picture 3"/>
          <p:cNvPicPr>
            <a:picLocks noChangeAspect="1" noChangeArrowheads="1"/>
          </p:cNvPicPr>
          <p:nvPr/>
        </p:nvPicPr>
        <p:blipFill>
          <a:blip r:embed="rId2" cstate="print"/>
          <a:srcRect/>
          <a:stretch>
            <a:fillRect/>
          </a:stretch>
        </p:blipFill>
        <p:spPr bwMode="auto">
          <a:xfrm>
            <a:off x="1692200" y="2010355"/>
            <a:ext cx="6819900" cy="5174540"/>
          </a:xfrm>
          <a:prstGeom prst="rect">
            <a:avLst/>
          </a:prstGeom>
          <a:noFill/>
          <a:ln w="9525">
            <a:noFill/>
            <a:miter lim="800000"/>
            <a:headEnd/>
            <a:tailEnd/>
          </a:ln>
          <a:effectLst/>
        </p:spPr>
      </p:pic>
      <p:sp>
        <p:nvSpPr>
          <p:cNvPr id="10" name="Oval 9"/>
          <p:cNvSpPr/>
          <p:nvPr/>
        </p:nvSpPr>
        <p:spPr>
          <a:xfrm>
            <a:off x="5417329" y="2279243"/>
            <a:ext cx="335280" cy="33528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1</a:t>
            </a:r>
            <a:endParaRPr lang="en-US" sz="1100" b="1" dirty="0">
              <a:solidFill>
                <a:schemeClr val="tx1"/>
              </a:solidFill>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3" cstate="print"/>
          <a:srcRect/>
          <a:stretch>
            <a:fillRect/>
          </a:stretch>
        </p:blipFill>
        <p:spPr bwMode="auto">
          <a:xfrm>
            <a:off x="3048560" y="3352800"/>
            <a:ext cx="1781175" cy="1838325"/>
          </a:xfrm>
          <a:prstGeom prst="rect">
            <a:avLst/>
          </a:prstGeom>
          <a:noFill/>
          <a:ln w="9525">
            <a:noFill/>
            <a:miter lim="800000"/>
            <a:headEnd/>
            <a:tailEnd/>
          </a:ln>
          <a:effectLst/>
        </p:spPr>
      </p:pic>
      <p:pic>
        <p:nvPicPr>
          <p:cNvPr id="4102" name="Picture 6"/>
          <p:cNvPicPr>
            <a:picLocks noChangeAspect="1" noChangeArrowheads="1"/>
          </p:cNvPicPr>
          <p:nvPr/>
        </p:nvPicPr>
        <p:blipFill>
          <a:blip r:embed="rId4" cstate="print"/>
          <a:srcRect/>
          <a:stretch>
            <a:fillRect/>
          </a:stretch>
        </p:blipFill>
        <p:spPr bwMode="auto">
          <a:xfrm>
            <a:off x="4829539" y="3200400"/>
            <a:ext cx="1510861" cy="257790"/>
          </a:xfrm>
          <a:prstGeom prst="rect">
            <a:avLst/>
          </a:prstGeom>
          <a:noFill/>
          <a:ln w="9525">
            <a:noFill/>
            <a:miter lim="800000"/>
            <a:headEnd/>
            <a:tailEnd/>
          </a:ln>
          <a:effectLst/>
        </p:spPr>
      </p:pic>
      <p:sp>
        <p:nvSpPr>
          <p:cNvPr id="14" name="Oval 13"/>
          <p:cNvSpPr/>
          <p:nvPr/>
        </p:nvSpPr>
        <p:spPr>
          <a:xfrm>
            <a:off x="4435400" y="3048000"/>
            <a:ext cx="335280" cy="33528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2</a:t>
            </a:r>
            <a:endParaRPr lang="en-US" sz="1200" b="1" dirty="0">
              <a:solidFill>
                <a:schemeClr val="tx1"/>
              </a:solidFill>
              <a:latin typeface="Times New Roman" pitchFamily="18" charset="0"/>
              <a:cs typeface="Times New Roman" pitchFamily="18" charset="0"/>
            </a:endParaRPr>
          </a:p>
        </p:txBody>
      </p:sp>
      <p:pic>
        <p:nvPicPr>
          <p:cNvPr id="4103" name="Picture 7"/>
          <p:cNvPicPr>
            <a:picLocks noChangeAspect="1" noChangeArrowheads="1"/>
          </p:cNvPicPr>
          <p:nvPr/>
        </p:nvPicPr>
        <p:blipFill>
          <a:blip r:embed="rId5" cstate="print"/>
          <a:srcRect/>
          <a:stretch>
            <a:fillRect/>
          </a:stretch>
        </p:blipFill>
        <p:spPr bwMode="auto">
          <a:xfrm>
            <a:off x="2041670" y="4719150"/>
            <a:ext cx="1028700" cy="933450"/>
          </a:xfrm>
          <a:prstGeom prst="rect">
            <a:avLst/>
          </a:prstGeom>
          <a:noFill/>
          <a:ln w="9525">
            <a:noFill/>
            <a:miter lim="800000"/>
            <a:headEnd/>
            <a:tailEnd/>
          </a:ln>
          <a:effectLst/>
        </p:spPr>
      </p:pic>
      <p:pic>
        <p:nvPicPr>
          <p:cNvPr id="4104" name="Picture 8"/>
          <p:cNvPicPr>
            <a:picLocks noChangeAspect="1" noChangeArrowheads="1"/>
          </p:cNvPicPr>
          <p:nvPr/>
        </p:nvPicPr>
        <p:blipFill>
          <a:blip r:embed="rId6" cstate="print"/>
          <a:srcRect/>
          <a:stretch>
            <a:fillRect/>
          </a:stretch>
        </p:blipFill>
        <p:spPr bwMode="auto">
          <a:xfrm>
            <a:off x="3061170" y="4713890"/>
            <a:ext cx="1733550" cy="219075"/>
          </a:xfrm>
          <a:prstGeom prst="rect">
            <a:avLst/>
          </a:prstGeom>
          <a:noFill/>
          <a:ln w="9525">
            <a:noFill/>
            <a:miter lim="800000"/>
            <a:headEnd/>
            <a:tailEnd/>
          </a:ln>
          <a:effectLst/>
        </p:spPr>
      </p:pic>
      <p:sp>
        <p:nvSpPr>
          <p:cNvPr id="18" name="Oval 17"/>
          <p:cNvSpPr/>
          <p:nvPr/>
        </p:nvSpPr>
        <p:spPr>
          <a:xfrm>
            <a:off x="2737980" y="4616660"/>
            <a:ext cx="335280" cy="3352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3</a:t>
            </a:r>
            <a:endParaRPr lang="en-US" sz="1200" b="1" dirty="0">
              <a:solidFill>
                <a:schemeClr val="tx1"/>
              </a:solidFill>
              <a:latin typeface="Times New Roman" pitchFamily="18" charset="0"/>
              <a:cs typeface="Times New Roman" pitchFamily="18" charset="0"/>
            </a:endParaRPr>
          </a:p>
        </p:txBody>
      </p:sp>
      <p:sp>
        <p:nvSpPr>
          <p:cNvPr id="28" name="Oval 27"/>
          <p:cNvSpPr/>
          <p:nvPr/>
        </p:nvSpPr>
        <p:spPr>
          <a:xfrm>
            <a:off x="1692200" y="4953000"/>
            <a:ext cx="335280" cy="33528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4</a:t>
            </a:r>
            <a:endParaRPr lang="en-US" sz="1200" b="1" dirty="0">
              <a:solidFill>
                <a:schemeClr val="tx1"/>
              </a:solidFill>
              <a:latin typeface="Times New Roman" pitchFamily="18" charset="0"/>
              <a:cs typeface="Times New Roman" pitchFamily="18" charset="0"/>
            </a:endParaRPr>
          </a:p>
        </p:txBody>
      </p:sp>
      <p:pic>
        <p:nvPicPr>
          <p:cNvPr id="4105" name="Picture 9"/>
          <p:cNvPicPr>
            <a:picLocks noChangeAspect="1" noChangeArrowheads="1"/>
          </p:cNvPicPr>
          <p:nvPr/>
        </p:nvPicPr>
        <p:blipFill>
          <a:blip r:embed="rId7" cstate="print"/>
          <a:srcRect/>
          <a:stretch>
            <a:fillRect/>
          </a:stretch>
        </p:blipFill>
        <p:spPr bwMode="auto">
          <a:xfrm>
            <a:off x="2065320" y="4976650"/>
            <a:ext cx="981075" cy="228600"/>
          </a:xfrm>
          <a:prstGeom prst="rect">
            <a:avLst/>
          </a:prstGeom>
          <a:noFill/>
          <a:ln w="9525">
            <a:noFill/>
            <a:miter lim="800000"/>
            <a:headEnd/>
            <a:tailEnd/>
          </a:ln>
          <a:effectLst/>
        </p:spPr>
      </p:pic>
      <p:sp>
        <p:nvSpPr>
          <p:cNvPr id="3" name="TextBox 2"/>
          <p:cNvSpPr txBox="1"/>
          <p:nvPr/>
        </p:nvSpPr>
        <p:spPr>
          <a:xfrm>
            <a:off x="481786" y="184780"/>
            <a:ext cx="8447932"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CÁC BƯỚC TẠO HIỆU ỨNG CHUYỂN ĐỘNG</a:t>
            </a:r>
          </a:p>
        </p:txBody>
      </p:sp>
      <p:sp>
        <p:nvSpPr>
          <p:cNvPr id="2" name="TextBox 1"/>
          <p:cNvSpPr txBox="1"/>
          <p:nvPr/>
        </p:nvSpPr>
        <p:spPr>
          <a:xfrm>
            <a:off x="5535193" y="1684250"/>
            <a:ext cx="3162791"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1. Add Animation</a:t>
            </a:r>
          </a:p>
        </p:txBody>
      </p:sp>
      <p:sp>
        <p:nvSpPr>
          <p:cNvPr id="15" name="TextBox 14"/>
          <p:cNvSpPr txBox="1"/>
          <p:nvPr/>
        </p:nvSpPr>
        <p:spPr>
          <a:xfrm>
            <a:off x="1199728" y="5774922"/>
            <a:ext cx="3902422"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4. Curve 1, Curve 2</a:t>
            </a:r>
          </a:p>
        </p:txBody>
      </p:sp>
      <p:sp>
        <p:nvSpPr>
          <p:cNvPr id="16" name="TextBox 15"/>
          <p:cNvSpPr txBox="1"/>
          <p:nvPr/>
        </p:nvSpPr>
        <p:spPr>
          <a:xfrm>
            <a:off x="680728" y="2926372"/>
            <a:ext cx="3902422"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2. More Motion Paths</a:t>
            </a:r>
          </a:p>
        </p:txBody>
      </p:sp>
    </p:spTree>
    <p:extLst>
      <p:ext uri="{BB962C8B-B14F-4D97-AF65-F5344CB8AC3E}">
        <p14:creationId xmlns:p14="http://schemas.microsoft.com/office/powerpoint/2010/main" val="164644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09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10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10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10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10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10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strips(downRight)">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strips(downRigh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strips(downRight)">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animBg="1"/>
      <p:bldP spid="28" grpId="0" animBg="1"/>
      <p:bldP spid="3" grpId="0"/>
      <p:bldP spid="2"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521" y="500042"/>
            <a:ext cx="8991600" cy="1953868"/>
          </a:xfrm>
          <a:prstGeom prst="rect">
            <a:avLst/>
          </a:prstGeom>
          <a:noFill/>
        </p:spPr>
        <p:txBody>
          <a:bodyPr wrap="square" rtlCol="0">
            <a:spAutoFit/>
          </a:bodyPr>
          <a:lstStyle/>
          <a:p>
            <a:pPr>
              <a:lnSpc>
                <a:spcPct val="150000"/>
              </a:lnSpc>
            </a:pPr>
            <a:r>
              <a:rPr lang="en-US" sz="2800" b="1" dirty="0">
                <a:latin typeface="Times New Roman" pitchFamily="18" charset="0"/>
                <a:cs typeface="Times New Roman" pitchFamily="18" charset="0"/>
              </a:rPr>
              <a:t>B1: </a:t>
            </a:r>
            <a:r>
              <a:rPr lang="en-US" sz="2800" b="1" dirty="0" err="1">
                <a:latin typeface="Times New Roman" pitchFamily="18" charset="0"/>
                <a:cs typeface="Times New Roman" pitchFamily="18" charset="0"/>
              </a:rPr>
              <a:t>Nháy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chọn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a:t>
            </a:r>
          </a:p>
          <a:p>
            <a:pPr>
              <a:lnSpc>
                <a:spcPct val="150000"/>
              </a:lnSpc>
            </a:pPr>
            <a:r>
              <a:rPr lang="en-US" sz="2800" b="1" dirty="0">
                <a:latin typeface="Times New Roman" pitchFamily="18" charset="0"/>
                <a:cs typeface="Times New Roman" pitchFamily="18" charset="0"/>
              </a:rPr>
              <a:t>B2: </a:t>
            </a:r>
            <a:r>
              <a:rPr lang="en-US" sz="2800" b="1" dirty="0" err="1">
                <a:latin typeface="Times New Roman" pitchFamily="18" charset="0"/>
                <a:cs typeface="Times New Roman" pitchFamily="18" charset="0"/>
              </a:rPr>
              <a:t>Chọn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thẻ</a:t>
            </a:r>
            <a:r>
              <a:rPr lang="en-US" sz="2800" b="1" dirty="0">
                <a:latin typeface="Times New Roman" pitchFamily="18" charset="0"/>
                <a:cs typeface="Times New Roman" pitchFamily="18" charset="0"/>
              </a:rPr>
              <a:t> Animations </a:t>
            </a:r>
            <a:r>
              <a:rPr lang="en-US" sz="2800" b="1" dirty="0" err="1">
                <a:latin typeface="Times New Roman" pitchFamily="18" charset="0"/>
                <a:cs typeface="Times New Roman" pitchFamily="18" charset="0"/>
              </a:rPr>
              <a:t>rồi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chọn</a:t>
            </a:r>
            <a:r>
              <a:rPr lang="en-US" sz="2800" b="1" dirty="0">
                <a:latin typeface="Times New Roman" pitchFamily="18" charset="0"/>
                <a:cs typeface="Times New Roman" pitchFamily="18" charset="0"/>
              </a:rPr>
              <a:t> Custom Animation </a:t>
            </a:r>
            <a:r>
              <a:rPr lang="en-US" sz="2800" b="1" dirty="0" err="1">
                <a:latin typeface="Times New Roman" pitchFamily="18" charset="0"/>
                <a:cs typeface="Times New Roman" pitchFamily="18" charset="0"/>
              </a:rPr>
              <a:t>xuất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hộp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thoại</a:t>
            </a:r>
            <a:r>
              <a:rPr lang="en-US" sz="2800" b="1" dirty="0">
                <a:latin typeface="Times New Roman" pitchFamily="18" charset="0"/>
                <a:cs typeface="Times New Roman" pitchFamily="18" charset="0"/>
              </a:rPr>
              <a:t>:</a:t>
            </a:r>
          </a:p>
        </p:txBody>
      </p:sp>
      <p:sp>
        <p:nvSpPr>
          <p:cNvPr id="3" name="TextBox 2"/>
          <p:cNvSpPr txBox="1"/>
          <p:nvPr/>
        </p:nvSpPr>
        <p:spPr>
          <a:xfrm>
            <a:off x="523521" y="2643182"/>
            <a:ext cx="8544279" cy="2677656"/>
          </a:xfrm>
          <a:prstGeom prst="rect">
            <a:avLst/>
          </a:prstGeom>
          <a:noFill/>
        </p:spPr>
        <p:txBody>
          <a:bodyPr wrap="square" rtlCol="0">
            <a:spAutoFit/>
          </a:bodyPr>
          <a:lstStyle/>
          <a:p>
            <a:r>
              <a:rPr lang="en-US" sz="2800" b="1" dirty="0">
                <a:latin typeface="Times New Roman" pitchFamily="18" charset="0"/>
                <a:cs typeface="Times New Roman" pitchFamily="18" charset="0"/>
              </a:rPr>
              <a:t>B3: </a:t>
            </a:r>
            <a:r>
              <a:rPr lang="en-US" sz="2800" b="1" dirty="0" err="1">
                <a:latin typeface="Times New Roman" pitchFamily="18" charset="0"/>
                <a:cs typeface="Times New Roman" pitchFamily="18" charset="0"/>
              </a:rPr>
              <a:t>Thao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cong</a:t>
            </a:r>
            <a:r>
              <a:rPr lang="en-US" sz="2800" b="1" dirty="0">
                <a:latin typeface="Times New Roman" pitchFamily="18" charset="0"/>
                <a:cs typeface="Times New Roman" pitchFamily="18" charset="0"/>
              </a:rPr>
              <a:t>:</a:t>
            </a:r>
          </a:p>
          <a:p>
            <a:pPr lvl="1">
              <a:buFontTx/>
              <a:buChar cha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nút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a:t>
            </a:r>
          </a:p>
          <a:p>
            <a:pPr lvl="1">
              <a:buFontTx/>
              <a:buChar cha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nút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thêm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nữa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muốn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uốn</a:t>
            </a:r>
            <a:r>
              <a:rPr lang="en-US" sz="2800" b="1" dirty="0">
                <a:latin typeface="Times New Roman" pitchFamily="18" charset="0"/>
                <a:cs typeface="Times New Roman" pitchFamily="18" charset="0"/>
              </a:rPr>
              <a:t> cong.</a:t>
            </a:r>
          </a:p>
          <a:p>
            <a:pPr lvl="1">
              <a:buFontTx/>
              <a:buChar cha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đúp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thúc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cong.</a:t>
            </a:r>
          </a:p>
        </p:txBody>
      </p:sp>
      <p:sp>
        <p:nvSpPr>
          <p:cNvPr id="4" name="TextBox 3"/>
          <p:cNvSpPr txBox="1"/>
          <p:nvPr/>
        </p:nvSpPr>
        <p:spPr>
          <a:xfrm>
            <a:off x="570818" y="5475289"/>
            <a:ext cx="7887382" cy="954107"/>
          </a:xfrm>
          <a:prstGeom prst="rect">
            <a:avLst/>
          </a:prstGeom>
          <a:noFill/>
        </p:spPr>
        <p:txBody>
          <a:bodyPr wrap="square" rtlCol="0">
            <a:spAutoFit/>
          </a:bodyPr>
          <a:lstStyle/>
          <a:p>
            <a:r>
              <a:rPr lang="en-US" sz="2800" b="1" dirty="0">
                <a:latin typeface="Times New Roman" pitchFamily="18" charset="0"/>
                <a:cs typeface="Times New Roman" pitchFamily="18" charset="0"/>
              </a:rPr>
              <a:t>B4:  </a:t>
            </a:r>
            <a:r>
              <a:rPr lang="en-US" sz="2800" b="1" dirty="0" err="1">
                <a:latin typeface="Times New Roman" pitchFamily="18" charset="0"/>
                <a:cs typeface="Times New Roman" pitchFamily="18" charset="0"/>
              </a:rPr>
              <a:t>Nháy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chọn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Slide Show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409536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2141</TotalTime>
  <Words>625</Words>
  <Application>Microsoft Office PowerPoint</Application>
  <PresentationFormat>Trình chiếu Trên màn hình (4:3)</PresentationFormat>
  <Paragraphs>116</Paragraphs>
  <Slides>23</Slides>
  <Notes>0</Notes>
  <HiddenSlides>0</HiddenSlides>
  <MMClips>1</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23</vt:i4>
      </vt:variant>
    </vt:vector>
  </HeadingPairs>
  <TitlesOfParts>
    <vt:vector size="31" baseType="lpstr">
      <vt:lpstr>.VnArial</vt:lpstr>
      <vt:lpstr>.VnTime</vt:lpstr>
      <vt:lpstr>.VnTimeH</vt:lpstr>
      <vt:lpstr>Arial</vt:lpstr>
      <vt:lpstr>Calibri</vt:lpstr>
      <vt:lpstr>Franklin Gothic Book</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TRA BÀI CŨ</dc:title>
  <dc:creator>AutoBVT</dc:creator>
  <cp:lastModifiedBy>WINDOWS</cp:lastModifiedBy>
  <cp:revision>249</cp:revision>
  <dcterms:created xsi:type="dcterms:W3CDTF">2017-10-20T06:02:06Z</dcterms:created>
  <dcterms:modified xsi:type="dcterms:W3CDTF">2023-06-05T15:04:06Z</dcterms:modified>
</cp:coreProperties>
</file>