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56" r:id="rId4"/>
    <p:sldId id="257" r:id="rId5"/>
    <p:sldId id="261" r:id="rId6"/>
    <p:sldId id="258" r:id="rId7"/>
    <p:sldId id="262" r:id="rId8"/>
    <p:sldId id="263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3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5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9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1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2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5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3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1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8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5F8-13AF-4B2C-B968-B406A0297E2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8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C75F8-13AF-4B2C-B968-B406A0297E2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2E1D9-4120-46E7-89E2-E1550566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L_blue"/>
          <p:cNvGrpSpPr>
            <a:grpSpLocks/>
          </p:cNvGrpSpPr>
          <p:nvPr/>
        </p:nvGrpSpPr>
        <p:grpSpPr bwMode="auto">
          <a:xfrm>
            <a:off x="-69851" y="-9525"/>
            <a:ext cx="342901" cy="6748463"/>
            <a:chOff x="228152" y="25657"/>
            <a:chExt cx="257539" cy="5061369"/>
          </a:xfrm>
        </p:grpSpPr>
        <p:pic>
          <p:nvPicPr>
            <p:cNvPr id="20504" name="Picture 3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33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3" name="R_blue"/>
          <p:cNvGrpSpPr>
            <a:grpSpLocks/>
          </p:cNvGrpSpPr>
          <p:nvPr/>
        </p:nvGrpSpPr>
        <p:grpSpPr bwMode="auto">
          <a:xfrm rot="10800000">
            <a:off x="11880851" y="377825"/>
            <a:ext cx="266700" cy="6407150"/>
            <a:chOff x="8912859" y="317293"/>
            <a:chExt cx="198086" cy="4804239"/>
          </a:xfrm>
        </p:grpSpPr>
        <p:grpSp>
          <p:nvGrpSpPr>
            <p:cNvPr id="20500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20502" name="Picture 30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3" name="Picture 31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01" name="Picture 2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4" name="组合 2051"/>
          <p:cNvGrpSpPr>
            <a:grpSpLocks/>
          </p:cNvGrpSpPr>
          <p:nvPr/>
        </p:nvGrpSpPr>
        <p:grpSpPr bwMode="auto">
          <a:xfrm>
            <a:off x="129118" y="6513514"/>
            <a:ext cx="11474449" cy="300037"/>
            <a:chOff x="150297" y="4506158"/>
            <a:chExt cx="8605580" cy="225202"/>
          </a:xfrm>
        </p:grpSpPr>
        <p:pic>
          <p:nvPicPr>
            <p:cNvPr id="20498" name="B2_green" descr="F:\1-原创素材\1_mm1102\PPT\PPT_014\materaials\page_1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B1_red" descr="F:\1-原创素材\1_mm1102\PPT\PPT_014\materaials\page_4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5" name="Picture 8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34" y="5249864"/>
            <a:ext cx="3090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34" y="5848351"/>
            <a:ext cx="30691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18" y="5884864"/>
            <a:ext cx="3090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2846917" y="1562100"/>
            <a:ext cx="7177616" cy="4192588"/>
          </a:xfrm>
          <a:prstGeom prst="rect">
            <a:avLst/>
          </a:prstGeom>
        </p:spPr>
        <p:txBody>
          <a:bodyPr spcFirstLastPara="1" wrap="none" lIns="72723" tIns="36363" rIns="72723" bIns="36363" fromWordArt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489" name="Picture 13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4989"/>
            <a:ext cx="99906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5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1" y="1522413"/>
            <a:ext cx="49953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6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67" y="1500188"/>
            <a:ext cx="4995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84" y="4648201"/>
            <a:ext cx="2952749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137789" y="1387207"/>
            <a:ext cx="7311348" cy="565879"/>
          </a:xfrm>
          <a:prstGeom prst="rect">
            <a:avLst/>
          </a:prstGeom>
          <a:noFill/>
        </p:spPr>
        <p:txBody>
          <a:bodyPr lIns="72723" tIns="36363" rIns="72723" bIns="3636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</a:t>
            </a:r>
            <a:r>
              <a:rPr lang="en-US" sz="3200" b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3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97506" y="2164474"/>
            <a:ext cx="6739337" cy="2058595"/>
          </a:xfrm>
          <a:prstGeom prst="rect">
            <a:avLst/>
          </a:prstGeom>
          <a:noFill/>
        </p:spPr>
        <p:txBody>
          <a:bodyPr lIns="72723" tIns="36363" rIns="72723" bIns="3636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và chơi cùng máy tính</a:t>
            </a:r>
            <a:endParaRPr lang="en-US" sz="2200" b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altLang="zh-CN" sz="240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XMIND</a:t>
            </a:r>
          </a:p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b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17500" y="1255713"/>
            <a:ext cx="4819651" cy="4937125"/>
            <a:chOff x="6867554" y="241869"/>
            <a:chExt cx="1497623" cy="2085440"/>
          </a:xfrm>
        </p:grpSpPr>
        <p:pic>
          <p:nvPicPr>
            <p:cNvPr id="20496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554" y="241869"/>
              <a:ext cx="1497623" cy="208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25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895" y="241869"/>
              <a:ext cx="530282" cy="33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660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04" y="833463"/>
            <a:ext cx="9784442" cy="3861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0421" y="5005136"/>
            <a:ext cx="5161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tư duy – Hình học</a:t>
            </a:r>
          </a:p>
        </p:txBody>
      </p:sp>
    </p:spTree>
    <p:extLst>
      <p:ext uri="{BB962C8B-B14F-4D97-AF65-F5344CB8AC3E}">
        <p14:creationId xmlns:p14="http://schemas.microsoft.com/office/powerpoint/2010/main" val="71199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5577" y="2837596"/>
            <a:ext cx="6823882" cy="1021775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prstTxWarp prst="textWave2">
              <a:avLst/>
            </a:prstTxWarp>
            <a:noAutofit/>
          </a:bodyPr>
          <a:lstStyle/>
          <a:p>
            <a:r>
              <a:rPr lang="en-US" sz="480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 và chơi cùng máy tính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134" y="4195613"/>
            <a:ext cx="9144000" cy="1655762"/>
          </a:xfrm>
        </p:spPr>
        <p:txBody>
          <a:bodyPr>
            <a:normAutofit/>
          </a:bodyPr>
          <a:lstStyle/>
          <a:p>
            <a:r>
              <a:rPr lang="en-US" sz="8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XMIND</a:t>
            </a:r>
          </a:p>
        </p:txBody>
      </p:sp>
    </p:spTree>
    <p:extLst>
      <p:ext uri="{BB962C8B-B14F-4D97-AF65-F5344CB8AC3E}">
        <p14:creationId xmlns:p14="http://schemas.microsoft.com/office/powerpoint/2010/main" val="198997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097" y="351607"/>
            <a:ext cx="1059981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phần mềm</a:t>
            </a:r>
          </a:p>
          <a:p>
            <a:pPr marL="571500" indent="-571500">
              <a:buFontTx/>
              <a:buChar char="-"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Xmind là phần mềm hỗ trợ cho việc thiết kế bản đồ tư duy trên máy tính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17" y="3036301"/>
            <a:ext cx="3290047" cy="3290047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002306" y="2054127"/>
            <a:ext cx="6320119" cy="2345255"/>
          </a:xfrm>
          <a:prstGeom prst="cloudCallout">
            <a:avLst>
              <a:gd name="adj1" fmla="val -58479"/>
              <a:gd name="adj2" fmla="val 2521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Có mấy cách để mở phần mềm Xmind?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48" y="4155141"/>
            <a:ext cx="2588838" cy="25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9755" y="457201"/>
            <a:ext cx="8296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BẢN ĐỒ TƯ DUY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7863" y="1347667"/>
            <a:ext cx="986341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tư duy (Map)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hình xướng cá (Fishbone Chart)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cây (Tree Chart)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Logic (Logic Chart)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tổ chức (Org Chart)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Dòng thời gian (Timeline)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Ma trận (Matrix)</a:t>
            </a:r>
          </a:p>
        </p:txBody>
      </p:sp>
    </p:spTree>
    <p:extLst>
      <p:ext uri="{BB962C8B-B14F-4D97-AF65-F5344CB8AC3E}">
        <p14:creationId xmlns:p14="http://schemas.microsoft.com/office/powerpoint/2010/main" val="109184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364" y="361748"/>
            <a:ext cx="113175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Hướng dẫn sử dụng phần mềm</a:t>
            </a:r>
          </a:p>
          <a:p>
            <a:pPr marL="571500" indent="-571500">
              <a:buFontTx/>
              <a:buChar char="-"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Để lập bản đồ tư duy, ta cần thực hiện theo 2 bước: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B1: Tạo chủ đề chính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B2: Tạo các chủ đề nhỏ</a:t>
            </a:r>
          </a:p>
        </p:txBody>
      </p:sp>
      <p:sp>
        <p:nvSpPr>
          <p:cNvPr id="5" name="Freeform 4"/>
          <p:cNvSpPr/>
          <p:nvPr/>
        </p:nvSpPr>
        <p:spPr>
          <a:xfrm>
            <a:off x="992494" y="4370203"/>
            <a:ext cx="4063749" cy="1062501"/>
          </a:xfrm>
          <a:custGeom>
            <a:avLst/>
            <a:gdLst>
              <a:gd name="connsiteX0" fmla="*/ 0 w 4063749"/>
              <a:gd name="connsiteY0" fmla="*/ 106250 h 1062501"/>
              <a:gd name="connsiteX1" fmla="*/ 106250 w 4063749"/>
              <a:gd name="connsiteY1" fmla="*/ 0 h 1062501"/>
              <a:gd name="connsiteX2" fmla="*/ 3957499 w 4063749"/>
              <a:gd name="connsiteY2" fmla="*/ 0 h 1062501"/>
              <a:gd name="connsiteX3" fmla="*/ 4063749 w 4063749"/>
              <a:gd name="connsiteY3" fmla="*/ 106250 h 1062501"/>
              <a:gd name="connsiteX4" fmla="*/ 4063749 w 4063749"/>
              <a:gd name="connsiteY4" fmla="*/ 956251 h 1062501"/>
              <a:gd name="connsiteX5" fmla="*/ 3957499 w 4063749"/>
              <a:gd name="connsiteY5" fmla="*/ 1062501 h 1062501"/>
              <a:gd name="connsiteX6" fmla="*/ 106250 w 4063749"/>
              <a:gd name="connsiteY6" fmla="*/ 1062501 h 1062501"/>
              <a:gd name="connsiteX7" fmla="*/ 0 w 4063749"/>
              <a:gd name="connsiteY7" fmla="*/ 956251 h 1062501"/>
              <a:gd name="connsiteX8" fmla="*/ 0 w 4063749"/>
              <a:gd name="connsiteY8" fmla="*/ 106250 h 10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3749" h="1062501">
                <a:moveTo>
                  <a:pt x="0" y="106250"/>
                </a:moveTo>
                <a:cubicBezTo>
                  <a:pt x="0" y="47570"/>
                  <a:pt x="47570" y="0"/>
                  <a:pt x="106250" y="0"/>
                </a:cubicBezTo>
                <a:lnTo>
                  <a:pt x="3957499" y="0"/>
                </a:lnTo>
                <a:cubicBezTo>
                  <a:pt x="4016179" y="0"/>
                  <a:pt x="4063749" y="47570"/>
                  <a:pt x="4063749" y="106250"/>
                </a:cubicBezTo>
                <a:lnTo>
                  <a:pt x="4063749" y="956251"/>
                </a:lnTo>
                <a:cubicBezTo>
                  <a:pt x="4063749" y="1014931"/>
                  <a:pt x="4016179" y="1062501"/>
                  <a:pt x="3957499" y="1062501"/>
                </a:cubicBezTo>
                <a:lnTo>
                  <a:pt x="106250" y="1062501"/>
                </a:lnTo>
                <a:cubicBezTo>
                  <a:pt x="47570" y="1062501"/>
                  <a:pt x="0" y="1014931"/>
                  <a:pt x="0" y="956251"/>
                </a:cubicBezTo>
                <a:lnTo>
                  <a:pt x="0" y="10625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56520" tIns="56520" rIns="56520" bIns="5652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>
                <a:solidFill>
                  <a:srgbClr val="C00000"/>
                </a:solidFill>
              </a:rPr>
              <a:t>Công việc của em</a:t>
            </a:r>
          </a:p>
        </p:txBody>
      </p:sp>
      <p:sp>
        <p:nvSpPr>
          <p:cNvPr id="6" name="Freeform 5"/>
          <p:cNvSpPr/>
          <p:nvPr/>
        </p:nvSpPr>
        <p:spPr>
          <a:xfrm rot="18289469">
            <a:off x="4737018" y="4263269"/>
            <a:ext cx="1488450" cy="54492"/>
          </a:xfrm>
          <a:custGeom>
            <a:avLst/>
            <a:gdLst>
              <a:gd name="connsiteX0" fmla="*/ 0 w 1488450"/>
              <a:gd name="connsiteY0" fmla="*/ 27246 h 54492"/>
              <a:gd name="connsiteX1" fmla="*/ 1488450 w 1488450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8450" h="54492">
                <a:moveTo>
                  <a:pt x="0" y="27246"/>
                </a:moveTo>
                <a:lnTo>
                  <a:pt x="1488450" y="2724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9713" tIns="-9965" rIns="719714" bIns="-996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7" name="Freeform 6"/>
          <p:cNvSpPr/>
          <p:nvPr/>
        </p:nvSpPr>
        <p:spPr>
          <a:xfrm>
            <a:off x="5906244" y="3148326"/>
            <a:ext cx="4587370" cy="1062501"/>
          </a:xfrm>
          <a:custGeom>
            <a:avLst/>
            <a:gdLst>
              <a:gd name="connsiteX0" fmla="*/ 0 w 4587370"/>
              <a:gd name="connsiteY0" fmla="*/ 106250 h 1062501"/>
              <a:gd name="connsiteX1" fmla="*/ 106250 w 4587370"/>
              <a:gd name="connsiteY1" fmla="*/ 0 h 1062501"/>
              <a:gd name="connsiteX2" fmla="*/ 4481120 w 4587370"/>
              <a:gd name="connsiteY2" fmla="*/ 0 h 1062501"/>
              <a:gd name="connsiteX3" fmla="*/ 4587370 w 4587370"/>
              <a:gd name="connsiteY3" fmla="*/ 106250 h 1062501"/>
              <a:gd name="connsiteX4" fmla="*/ 4587370 w 4587370"/>
              <a:gd name="connsiteY4" fmla="*/ 956251 h 1062501"/>
              <a:gd name="connsiteX5" fmla="*/ 4481120 w 4587370"/>
              <a:gd name="connsiteY5" fmla="*/ 1062501 h 1062501"/>
              <a:gd name="connsiteX6" fmla="*/ 106250 w 4587370"/>
              <a:gd name="connsiteY6" fmla="*/ 1062501 h 1062501"/>
              <a:gd name="connsiteX7" fmla="*/ 0 w 4587370"/>
              <a:gd name="connsiteY7" fmla="*/ 956251 h 1062501"/>
              <a:gd name="connsiteX8" fmla="*/ 0 w 4587370"/>
              <a:gd name="connsiteY8" fmla="*/ 106250 h 10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7370" h="1062501">
                <a:moveTo>
                  <a:pt x="0" y="106250"/>
                </a:moveTo>
                <a:cubicBezTo>
                  <a:pt x="0" y="47570"/>
                  <a:pt x="47570" y="0"/>
                  <a:pt x="106250" y="0"/>
                </a:cubicBezTo>
                <a:lnTo>
                  <a:pt x="4481120" y="0"/>
                </a:lnTo>
                <a:cubicBezTo>
                  <a:pt x="4539800" y="0"/>
                  <a:pt x="4587370" y="47570"/>
                  <a:pt x="4587370" y="106250"/>
                </a:cubicBezTo>
                <a:lnTo>
                  <a:pt x="4587370" y="956251"/>
                </a:lnTo>
                <a:cubicBezTo>
                  <a:pt x="4587370" y="1014931"/>
                  <a:pt x="4539800" y="1062501"/>
                  <a:pt x="4481120" y="1062501"/>
                </a:cubicBezTo>
                <a:lnTo>
                  <a:pt x="106250" y="1062501"/>
                </a:lnTo>
                <a:cubicBezTo>
                  <a:pt x="47570" y="1062501"/>
                  <a:pt x="0" y="1014931"/>
                  <a:pt x="0" y="956251"/>
                </a:cubicBezTo>
                <a:lnTo>
                  <a:pt x="0" y="1062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6520" tIns="56520" rIns="56520" bIns="5652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/>
              <a:t>Quét nhà</a:t>
            </a:r>
          </a:p>
        </p:txBody>
      </p:sp>
      <p:sp>
        <p:nvSpPr>
          <p:cNvPr id="8" name="Freeform 7"/>
          <p:cNvSpPr/>
          <p:nvPr/>
        </p:nvSpPr>
        <p:spPr>
          <a:xfrm>
            <a:off x="5056243" y="4874207"/>
            <a:ext cx="850001" cy="54492"/>
          </a:xfrm>
          <a:custGeom>
            <a:avLst/>
            <a:gdLst>
              <a:gd name="connsiteX0" fmla="*/ 0 w 850001"/>
              <a:gd name="connsiteY0" fmla="*/ 27246 h 54492"/>
              <a:gd name="connsiteX1" fmla="*/ 850001 w 850001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0001" h="54492">
                <a:moveTo>
                  <a:pt x="0" y="27246"/>
                </a:moveTo>
                <a:lnTo>
                  <a:pt x="850001" y="2724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6450" tIns="5996" rIns="416451" bIns="599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9" name="Freeform 8"/>
          <p:cNvSpPr/>
          <p:nvPr/>
        </p:nvSpPr>
        <p:spPr>
          <a:xfrm>
            <a:off x="5906244" y="4370203"/>
            <a:ext cx="4643237" cy="1062501"/>
          </a:xfrm>
          <a:custGeom>
            <a:avLst/>
            <a:gdLst>
              <a:gd name="connsiteX0" fmla="*/ 0 w 4643237"/>
              <a:gd name="connsiteY0" fmla="*/ 106250 h 1062501"/>
              <a:gd name="connsiteX1" fmla="*/ 106250 w 4643237"/>
              <a:gd name="connsiteY1" fmla="*/ 0 h 1062501"/>
              <a:gd name="connsiteX2" fmla="*/ 4536987 w 4643237"/>
              <a:gd name="connsiteY2" fmla="*/ 0 h 1062501"/>
              <a:gd name="connsiteX3" fmla="*/ 4643237 w 4643237"/>
              <a:gd name="connsiteY3" fmla="*/ 106250 h 1062501"/>
              <a:gd name="connsiteX4" fmla="*/ 4643237 w 4643237"/>
              <a:gd name="connsiteY4" fmla="*/ 956251 h 1062501"/>
              <a:gd name="connsiteX5" fmla="*/ 4536987 w 4643237"/>
              <a:gd name="connsiteY5" fmla="*/ 1062501 h 1062501"/>
              <a:gd name="connsiteX6" fmla="*/ 106250 w 4643237"/>
              <a:gd name="connsiteY6" fmla="*/ 1062501 h 1062501"/>
              <a:gd name="connsiteX7" fmla="*/ 0 w 4643237"/>
              <a:gd name="connsiteY7" fmla="*/ 956251 h 1062501"/>
              <a:gd name="connsiteX8" fmla="*/ 0 w 4643237"/>
              <a:gd name="connsiteY8" fmla="*/ 106250 h 10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3237" h="1062501">
                <a:moveTo>
                  <a:pt x="0" y="106250"/>
                </a:moveTo>
                <a:cubicBezTo>
                  <a:pt x="0" y="47570"/>
                  <a:pt x="47570" y="0"/>
                  <a:pt x="106250" y="0"/>
                </a:cubicBezTo>
                <a:lnTo>
                  <a:pt x="4536987" y="0"/>
                </a:lnTo>
                <a:cubicBezTo>
                  <a:pt x="4595667" y="0"/>
                  <a:pt x="4643237" y="47570"/>
                  <a:pt x="4643237" y="106250"/>
                </a:cubicBezTo>
                <a:lnTo>
                  <a:pt x="4643237" y="956251"/>
                </a:lnTo>
                <a:cubicBezTo>
                  <a:pt x="4643237" y="1014931"/>
                  <a:pt x="4595667" y="1062501"/>
                  <a:pt x="4536987" y="1062501"/>
                </a:cubicBezTo>
                <a:lnTo>
                  <a:pt x="106250" y="1062501"/>
                </a:lnTo>
                <a:cubicBezTo>
                  <a:pt x="47570" y="1062501"/>
                  <a:pt x="0" y="1014931"/>
                  <a:pt x="0" y="956251"/>
                </a:cubicBezTo>
                <a:lnTo>
                  <a:pt x="0" y="10625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6520" tIns="56520" rIns="56520" bIns="5652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/>
              <a:t>Trông em</a:t>
            </a:r>
          </a:p>
        </p:txBody>
      </p:sp>
      <p:sp>
        <p:nvSpPr>
          <p:cNvPr id="10" name="Freeform 9"/>
          <p:cNvSpPr/>
          <p:nvPr/>
        </p:nvSpPr>
        <p:spPr>
          <a:xfrm rot="3310531">
            <a:off x="4737018" y="5485146"/>
            <a:ext cx="1488450" cy="54492"/>
          </a:xfrm>
          <a:custGeom>
            <a:avLst/>
            <a:gdLst>
              <a:gd name="connsiteX0" fmla="*/ 0 w 1488450"/>
              <a:gd name="connsiteY0" fmla="*/ 27246 h 54492"/>
              <a:gd name="connsiteX1" fmla="*/ 1488450 w 1488450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8450" h="54492">
                <a:moveTo>
                  <a:pt x="0" y="27246"/>
                </a:moveTo>
                <a:lnTo>
                  <a:pt x="1488450" y="2724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9714" tIns="-9966" rIns="719714" bIns="-996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1" name="Freeform 10"/>
          <p:cNvSpPr/>
          <p:nvPr/>
        </p:nvSpPr>
        <p:spPr>
          <a:xfrm>
            <a:off x="5906244" y="5592079"/>
            <a:ext cx="4644788" cy="1062501"/>
          </a:xfrm>
          <a:custGeom>
            <a:avLst/>
            <a:gdLst>
              <a:gd name="connsiteX0" fmla="*/ 0 w 4644788"/>
              <a:gd name="connsiteY0" fmla="*/ 106250 h 1062501"/>
              <a:gd name="connsiteX1" fmla="*/ 106250 w 4644788"/>
              <a:gd name="connsiteY1" fmla="*/ 0 h 1062501"/>
              <a:gd name="connsiteX2" fmla="*/ 4538538 w 4644788"/>
              <a:gd name="connsiteY2" fmla="*/ 0 h 1062501"/>
              <a:gd name="connsiteX3" fmla="*/ 4644788 w 4644788"/>
              <a:gd name="connsiteY3" fmla="*/ 106250 h 1062501"/>
              <a:gd name="connsiteX4" fmla="*/ 4644788 w 4644788"/>
              <a:gd name="connsiteY4" fmla="*/ 956251 h 1062501"/>
              <a:gd name="connsiteX5" fmla="*/ 4538538 w 4644788"/>
              <a:gd name="connsiteY5" fmla="*/ 1062501 h 1062501"/>
              <a:gd name="connsiteX6" fmla="*/ 106250 w 4644788"/>
              <a:gd name="connsiteY6" fmla="*/ 1062501 h 1062501"/>
              <a:gd name="connsiteX7" fmla="*/ 0 w 4644788"/>
              <a:gd name="connsiteY7" fmla="*/ 956251 h 1062501"/>
              <a:gd name="connsiteX8" fmla="*/ 0 w 4644788"/>
              <a:gd name="connsiteY8" fmla="*/ 106250 h 10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4788" h="1062501">
                <a:moveTo>
                  <a:pt x="0" y="106250"/>
                </a:moveTo>
                <a:cubicBezTo>
                  <a:pt x="0" y="47570"/>
                  <a:pt x="47570" y="0"/>
                  <a:pt x="106250" y="0"/>
                </a:cubicBezTo>
                <a:lnTo>
                  <a:pt x="4538538" y="0"/>
                </a:lnTo>
                <a:cubicBezTo>
                  <a:pt x="4597218" y="0"/>
                  <a:pt x="4644788" y="47570"/>
                  <a:pt x="4644788" y="106250"/>
                </a:cubicBezTo>
                <a:lnTo>
                  <a:pt x="4644788" y="956251"/>
                </a:lnTo>
                <a:cubicBezTo>
                  <a:pt x="4644788" y="1014931"/>
                  <a:pt x="4597218" y="1062501"/>
                  <a:pt x="4538538" y="1062501"/>
                </a:cubicBezTo>
                <a:lnTo>
                  <a:pt x="106250" y="1062501"/>
                </a:lnTo>
                <a:cubicBezTo>
                  <a:pt x="47570" y="1062501"/>
                  <a:pt x="0" y="1014931"/>
                  <a:pt x="0" y="956251"/>
                </a:cubicBezTo>
                <a:lnTo>
                  <a:pt x="0" y="1062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520" tIns="56520" rIns="56520" bIns="5652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>
                <a:solidFill>
                  <a:schemeClr val="tx1"/>
                </a:solidFill>
              </a:rPr>
              <a:t>Học bài</a:t>
            </a:r>
          </a:p>
        </p:txBody>
      </p:sp>
    </p:spTree>
    <p:extLst>
      <p:ext uri="{BB962C8B-B14F-4D97-AF65-F5344CB8AC3E}">
        <p14:creationId xmlns:p14="http://schemas.microsoft.com/office/powerpoint/2010/main" val="157020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2283" y="739588"/>
            <a:ext cx="99373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chính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: VỆ SINH LỚP HỌC</a:t>
            </a:r>
          </a:p>
          <a:p>
            <a:r>
              <a:rPr lang="en-US" sz="4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nhỏ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654175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	- Quét lớp</a:t>
            </a:r>
          </a:p>
          <a:p>
            <a:pPr marL="1654175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	- Lau bảng</a:t>
            </a:r>
          </a:p>
          <a:p>
            <a:pPr marL="1654175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	- Giặt rẻ lau</a:t>
            </a:r>
          </a:p>
          <a:p>
            <a:pPr marL="1654175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	- Tưới cây</a:t>
            </a:r>
          </a:p>
          <a:p>
            <a:pPr marL="1654175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	- Đổ rác</a:t>
            </a:r>
          </a:p>
        </p:txBody>
      </p:sp>
    </p:spTree>
    <p:extLst>
      <p:ext uri="{BB962C8B-B14F-4D97-AF65-F5344CB8AC3E}">
        <p14:creationId xmlns:p14="http://schemas.microsoft.com/office/powerpoint/2010/main" val="297752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7" y="323568"/>
            <a:ext cx="9251576" cy="4090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81" y="5086350"/>
            <a:ext cx="4438650" cy="1771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45" y="5049371"/>
            <a:ext cx="44386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67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11&quot;&gt;&lt;object type=&quot;3&quot; unique_id=&quot;10012&quot;&gt;&lt;property id=&quot;20148&quot; value=&quot;5&quot;/&gt;&lt;property id=&quot;20300&quot; value=&quot;Slide 1&quot;/&gt;&lt;property id=&quot;20307&quot; value=&quot;260&quot;/&gt;&lt;/object&gt;&lt;object type=&quot;3&quot; unique_id=&quot;10013&quot;&gt;&lt;property id=&quot;20148&quot; value=&quot;5&quot;/&gt;&lt;property id=&quot;20300&quot; value=&quot;Slide 2&quot;/&gt;&lt;property id=&quot;20307&quot; value=&quot;259&quot;/&gt;&lt;/object&gt;&lt;object type=&quot;3&quot; unique_id=&quot;10014&quot;&gt;&lt;property id=&quot;20148&quot; value=&quot;5&quot;/&gt;&lt;property id=&quot;20300&quot; value=&quot;Slide 3 - &amp;quot;Học và chơi cùng máy tính&amp;quot;&quot;/&gt;&lt;property id=&quot;20307&quot; value=&quot;256&quot;/&gt;&lt;/object&gt;&lt;object type=&quot;3&quot; unique_id=&quot;10015&quot;&gt;&lt;property id=&quot;20148&quot; value=&quot;5&quot;/&gt;&lt;property id=&quot;20300&quot; value=&quot;Slide 4&quot;/&gt;&lt;property id=&quot;20307&quot; value=&quot;257&quot;/&gt;&lt;/object&gt;&lt;object type=&quot;3&quot; unique_id=&quot;10016&quot;&gt;&lt;property id=&quot;20148&quot; value=&quot;5&quot;/&gt;&lt;property id=&quot;20300&quot; value=&quot;Slide 5&quot;/&gt;&lt;property id=&quot;20307&quot; value=&quot;261&quot;/&gt;&lt;/object&gt;&lt;object type=&quot;3&quot; unique_id=&quot;10017&quot;&gt;&lt;property id=&quot;20148&quot; value=&quot;5&quot;/&gt;&lt;property id=&quot;20300&quot; value=&quot;Slide 6&quot;/&gt;&lt;property id=&quot;20307&quot; value=&quot;258&quot;/&gt;&lt;/object&gt;&lt;object type=&quot;3&quot; unique_id=&quot;10018&quot;&gt;&lt;property id=&quot;20148&quot; value=&quot;5&quot;/&gt;&lt;property id=&quot;20300&quot; value=&quot;Slide 7&quot;/&gt;&lt;property id=&quot;20307&quot; value=&quot;262&quot;/&gt;&lt;/object&gt;&lt;object type=&quot;3&quot; unique_id=&quot;10019&quot;&gt;&lt;property id=&quot;20148&quot; value=&quot;5&quot;/&gt;&lt;property id=&quot;20300&quot; value=&quot;Slide 8&quot;/&gt;&lt;property id=&quot;20307&quot; value=&quot;263&quot;/&gt;&lt;/object&gt;&lt;/object&gt;&lt;object type=&quot;8&quot; unique_id=&quot;10029&quot;&gt;&lt;/object&gt;&lt;/object&gt;&lt;/database&gt;"/>
  <p:tag name="MMPROD_NEXTUNIQUEID" val="10010"/>
  <p:tag name="MMPROD_UIPERSISTENCEDATA" val="MMPROD_UIPERSISTENCEDATA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190</Words>
  <Application>Microsoft Office PowerPoint</Application>
  <PresentationFormat>Màn hình rộng</PresentationFormat>
  <Paragraphs>33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Học và chơi cùng máy tính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Học và chơi cùng máy tính</dc:title>
  <dc:creator>TGS</dc:creator>
  <cp:lastModifiedBy>WINDOWS</cp:lastModifiedBy>
  <cp:revision>25</cp:revision>
  <dcterms:created xsi:type="dcterms:W3CDTF">2018-11-12T07:31:12Z</dcterms:created>
  <dcterms:modified xsi:type="dcterms:W3CDTF">2023-06-05T23:14:59Z</dcterms:modified>
</cp:coreProperties>
</file>