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00" r:id="rId2"/>
    <p:sldId id="482" r:id="rId3"/>
    <p:sldId id="483" r:id="rId4"/>
    <p:sldId id="484" r:id="rId5"/>
    <p:sldId id="446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44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1tqt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49" autoAdjust="0"/>
    <p:restoredTop sz="94660"/>
  </p:normalViewPr>
  <p:slideViewPr>
    <p:cSldViewPr>
      <p:cViewPr varScale="1">
        <p:scale>
          <a:sx n="74" d="100"/>
          <a:sy n="74" d="100"/>
        </p:scale>
        <p:origin x="4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9T20:07:03.442" idx="1">
    <p:pos x="3472" y="2329"/>
    <p:text>Đổi cách hỏi đi em. đổi đáp án luôn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2A91-81B0-4359-81DE-35B97665ACF9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6688B-45DE-4490-B2A8-AB3CD9A1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0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4EA1-B7DA-46E9-8BC9-97F31B3AF3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gif"/><Relationship Id="rId3" Type="http://schemas.openxmlformats.org/officeDocument/2006/relationships/audio" Target="../media/media1.mp3"/><Relationship Id="rId7" Type="http://schemas.openxmlformats.org/officeDocument/2006/relationships/image" Target="../media/image17.png"/><Relationship Id="rId12" Type="http://schemas.openxmlformats.org/officeDocument/2006/relationships/image" Target="../media/image57.wmf"/><Relationship Id="rId17" Type="http://schemas.openxmlformats.org/officeDocument/2006/relationships/image" Target="../media/image62.png"/><Relationship Id="rId2" Type="http://schemas.microsoft.com/office/2007/relationships/media" Target="../media/media1.mp3"/><Relationship Id="rId16" Type="http://schemas.openxmlformats.org/officeDocument/2006/relationships/image" Target="../media/image61.gif"/><Relationship Id="rId1" Type="http://schemas.openxmlformats.org/officeDocument/2006/relationships/audio" Target="123.mp3" TargetMode="External"/><Relationship Id="rId6" Type="http://schemas.openxmlformats.org/officeDocument/2006/relationships/image" Target="../media/image52.gif"/><Relationship Id="rId11" Type="http://schemas.openxmlformats.org/officeDocument/2006/relationships/image" Target="../media/image56.gif"/><Relationship Id="rId5" Type="http://schemas.openxmlformats.org/officeDocument/2006/relationships/image" Target="../media/image51.gif"/><Relationship Id="rId15" Type="http://schemas.openxmlformats.org/officeDocument/2006/relationships/image" Target="../media/image60.gif"/><Relationship Id="rId10" Type="http://schemas.openxmlformats.org/officeDocument/2006/relationships/image" Target="../media/image55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4.png"/><Relationship Id="rId14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THIEU%20NHI\nhac%20thieu%20nhi%20Tieu%20hoc\lop%203\2.BAI%20CA%20DI%20HOC.mid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comments" Target="../comments/commen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L_blue"/>
          <p:cNvGrpSpPr>
            <a:grpSpLocks/>
          </p:cNvGrpSpPr>
          <p:nvPr/>
        </p:nvGrpSpPr>
        <p:grpSpPr bwMode="auto">
          <a:xfrm>
            <a:off x="-52388" y="-9525"/>
            <a:ext cx="257176" cy="6748463"/>
            <a:chOff x="228152" y="25657"/>
            <a:chExt cx="257539" cy="5061369"/>
          </a:xfrm>
        </p:grpSpPr>
        <p:pic>
          <p:nvPicPr>
            <p:cNvPr id="20504" name="Picture 3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33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R_blue"/>
          <p:cNvGrpSpPr>
            <a:grpSpLocks/>
          </p:cNvGrpSpPr>
          <p:nvPr/>
        </p:nvGrpSpPr>
        <p:grpSpPr bwMode="auto">
          <a:xfrm rot="10800000">
            <a:off x="8910638" y="377825"/>
            <a:ext cx="200025" cy="6407150"/>
            <a:chOff x="8912859" y="317293"/>
            <a:chExt cx="198086" cy="4804239"/>
          </a:xfrm>
        </p:grpSpPr>
        <p:grpSp>
          <p:nvGrpSpPr>
            <p:cNvPr id="20500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0502" name="Picture 30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3" name="Picture 31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01" name="Picture 2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组合 2051"/>
          <p:cNvGrpSpPr>
            <a:grpSpLocks/>
          </p:cNvGrpSpPr>
          <p:nvPr/>
        </p:nvGrpSpPr>
        <p:grpSpPr bwMode="auto">
          <a:xfrm>
            <a:off x="96838" y="6513513"/>
            <a:ext cx="8605837" cy="300037"/>
            <a:chOff x="150297" y="4506158"/>
            <a:chExt cx="8605580" cy="225202"/>
          </a:xfrm>
        </p:grpSpPr>
        <p:pic>
          <p:nvPicPr>
            <p:cNvPr id="20498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5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249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5848350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884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135188" y="1562100"/>
            <a:ext cx="5383212" cy="4192588"/>
          </a:xfrm>
          <a:prstGeom prst="rect">
            <a:avLst/>
          </a:prstGeom>
        </p:spPr>
        <p:txBody>
          <a:bodyPr spcFirstLastPara="1" wrap="none" lIns="72723" tIns="36363" rIns="72723" bIns="36363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89" name="Picture 13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344988"/>
            <a:ext cx="749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5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1522413"/>
            <a:ext cx="37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5001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648200"/>
            <a:ext cx="22145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853341" y="1387206"/>
            <a:ext cx="5483511" cy="565879"/>
          </a:xfrm>
          <a:prstGeom prst="rect">
            <a:avLst/>
          </a:prstGeom>
          <a:noFill/>
        </p:spPr>
        <p:txBody>
          <a:bodyPr lIns="72723" tIns="36363" rIns="72723" bIns="3636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</a:t>
            </a:r>
            <a:r>
              <a:rPr lang="en-US" sz="3200" b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73129" y="2164474"/>
            <a:ext cx="5054503" cy="1658486"/>
          </a:xfrm>
          <a:prstGeom prst="rect">
            <a:avLst/>
          </a:prstGeom>
          <a:noFill/>
        </p:spPr>
        <p:txBody>
          <a:bodyPr lIns="72723" tIns="36363" rIns="72723" bIns="3636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CHƯƠNG 2: SOẠN THẢO VĂN BẢN</a:t>
            </a:r>
          </a:p>
          <a:p>
            <a:pPr algn="ctr">
              <a:defRPr/>
            </a:pPr>
            <a:endParaRPr lang="en-US" altLang="zh-CN" sz="2400">
              <a:latin typeface="Times New Roman" pitchFamily="18" charset="0"/>
            </a:endParaRPr>
          </a:p>
          <a:p>
            <a:pPr algn="ctr">
              <a:defRPr/>
            </a:pPr>
            <a:r>
              <a:rPr lang="en-US" altLang="zh-CN" sz="2400">
                <a:latin typeface="Times New Roman" pitchFamily="18" charset="0"/>
              </a:rPr>
              <a:t>Bài 5 : THỰC HÀNH TỔNG HỢP</a:t>
            </a:r>
            <a:endParaRPr lang="en-US" sz="2400">
              <a:latin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b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38125" y="1255713"/>
            <a:ext cx="3614738" cy="4937125"/>
            <a:chOff x="6867554" y="241869"/>
            <a:chExt cx="1497623" cy="2085440"/>
          </a:xfrm>
        </p:grpSpPr>
        <p:pic>
          <p:nvPicPr>
            <p:cNvPr id="20496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554" y="241869"/>
              <a:ext cx="1497623" cy="208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25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895" y="241869"/>
              <a:ext cx="530282" cy="33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68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8934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365274"/>
            <a:ext cx="3124198" cy="24927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274"/>
            <a:ext cx="3048000" cy="2524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" y="4365274"/>
            <a:ext cx="2949876" cy="2492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696200" y="1447800"/>
            <a:ext cx="144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75720"/>
              </p:ext>
            </p:extLst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54305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3350" y="1524000"/>
            <a:ext cx="1390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Hill,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20662"/>
            <a:ext cx="3048001" cy="313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20662"/>
            <a:ext cx="3190568" cy="3162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42170"/>
            <a:ext cx="2971800" cy="3115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39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95412"/>
              </p:ext>
            </p:extLst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425476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" y="3713289"/>
            <a:ext cx="3092521" cy="3144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33800"/>
            <a:ext cx="3047999" cy="3111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8" y="3713289"/>
            <a:ext cx="2990637" cy="3131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1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2262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523999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447800"/>
            <a:ext cx="167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HCM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5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" y="4444809"/>
            <a:ext cx="2205519" cy="2468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24" y="4417656"/>
            <a:ext cx="2174697" cy="2476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22" y="4429323"/>
            <a:ext cx="2376754" cy="2428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37029"/>
            <a:ext cx="2321103" cy="25040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3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9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10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90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4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6"/>
          <p:cNvGrpSpPr>
            <a:grpSpLocks/>
          </p:cNvGrpSpPr>
          <p:nvPr/>
        </p:nvGrpSpPr>
        <p:grpSpPr bwMode="auto">
          <a:xfrm>
            <a:off x="2299209" y="381000"/>
            <a:ext cx="4354513" cy="1108979"/>
            <a:chOff x="192" y="873"/>
            <a:chExt cx="2630" cy="814"/>
          </a:xfrm>
        </p:grpSpPr>
        <p:grpSp>
          <p:nvGrpSpPr>
            <p:cNvPr id="12294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2296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7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8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9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0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1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2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3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4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295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cần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ghi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nhớ</a:t>
              </a:r>
              <a:endPara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292" name="TextBox 16"/>
          <p:cNvSpPr txBox="1">
            <a:spLocks noChangeArrowheads="1"/>
          </p:cNvSpPr>
          <p:nvPr/>
        </p:nvSpPr>
        <p:spPr bwMode="auto">
          <a:xfrm>
            <a:off x="152400" y="1298104"/>
            <a:ext cx="639402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3" name="TextBox 18"/>
          <p:cNvSpPr txBox="1">
            <a:spLocks noChangeArrowheads="1"/>
          </p:cNvSpPr>
          <p:nvPr/>
        </p:nvSpPr>
        <p:spPr bwMode="auto">
          <a:xfrm>
            <a:off x="152400" y="1717842"/>
            <a:ext cx="8991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mềm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Word</a:t>
            </a:r>
          </a:p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10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ngón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tệp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sẵn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di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chép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cắt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xóa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in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2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530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các em học bài;</a:t>
            </a:r>
          </a:p>
          <a:p>
            <a:pPr marL="571500" lvl="0" indent="-571500">
              <a:buFontTx/>
              <a:buChar char="-"/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bài học hôm nay cho người thân của mình hoặc bạn bè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or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752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7381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422275" y="914400"/>
            <a:ext cx="8153400" cy="2438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6" name="Picture 11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38375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bloema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71">
            <a:off x="-228600" y="4114800"/>
            <a:ext cx="21986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52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53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81"/>
            <a:ext cx="14478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4" name="Group 158"/>
          <p:cNvGrpSpPr>
            <a:grpSpLocks/>
          </p:cNvGrpSpPr>
          <p:nvPr/>
        </p:nvGrpSpPr>
        <p:grpSpPr bwMode="auto">
          <a:xfrm>
            <a:off x="1752600" y="5410200"/>
            <a:ext cx="1981200" cy="1447800"/>
            <a:chOff x="5760" y="2544"/>
            <a:chExt cx="1111" cy="768"/>
          </a:xfrm>
        </p:grpSpPr>
        <p:pic>
          <p:nvPicPr>
            <p:cNvPr id="30755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2590800" y="3810000"/>
            <a:ext cx="1295400" cy="762000"/>
            <a:chOff x="5760" y="2544"/>
            <a:chExt cx="1111" cy="768"/>
          </a:xfrm>
        </p:grpSpPr>
        <p:pic>
          <p:nvPicPr>
            <p:cNvPr id="30753" name="Picture 162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163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6" name="Group 164"/>
          <p:cNvGrpSpPr>
            <a:grpSpLocks/>
          </p:cNvGrpSpPr>
          <p:nvPr/>
        </p:nvGrpSpPr>
        <p:grpSpPr bwMode="auto">
          <a:xfrm>
            <a:off x="1295400" y="3657600"/>
            <a:ext cx="1295400" cy="990600"/>
            <a:chOff x="5760" y="2544"/>
            <a:chExt cx="1111" cy="768"/>
          </a:xfrm>
        </p:grpSpPr>
        <p:pic>
          <p:nvPicPr>
            <p:cNvPr id="30751" name="Picture 165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166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7" name="Group 167"/>
          <p:cNvGrpSpPr>
            <a:grpSpLocks/>
          </p:cNvGrpSpPr>
          <p:nvPr/>
        </p:nvGrpSpPr>
        <p:grpSpPr bwMode="auto">
          <a:xfrm>
            <a:off x="6400800" y="5334000"/>
            <a:ext cx="2057400" cy="1524000"/>
            <a:chOff x="5760" y="2544"/>
            <a:chExt cx="1111" cy="768"/>
          </a:xfrm>
        </p:grpSpPr>
        <p:pic>
          <p:nvPicPr>
            <p:cNvPr id="30749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8" name="Group 170"/>
          <p:cNvGrpSpPr>
            <a:grpSpLocks/>
          </p:cNvGrpSpPr>
          <p:nvPr/>
        </p:nvGrpSpPr>
        <p:grpSpPr bwMode="auto">
          <a:xfrm>
            <a:off x="6781800" y="3657600"/>
            <a:ext cx="990600" cy="990600"/>
            <a:chOff x="5760" y="2544"/>
            <a:chExt cx="1111" cy="768"/>
          </a:xfrm>
        </p:grpSpPr>
        <p:pic>
          <p:nvPicPr>
            <p:cNvPr id="30747" name="Picture 171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172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173"/>
          <p:cNvGrpSpPr>
            <a:grpSpLocks/>
          </p:cNvGrpSpPr>
          <p:nvPr/>
        </p:nvGrpSpPr>
        <p:grpSpPr bwMode="auto">
          <a:xfrm>
            <a:off x="7543800" y="3886200"/>
            <a:ext cx="1066800" cy="1143000"/>
            <a:chOff x="5760" y="2544"/>
            <a:chExt cx="1111" cy="768"/>
          </a:xfrm>
        </p:grpSpPr>
        <p:pic>
          <p:nvPicPr>
            <p:cNvPr id="30745" name="Picture 174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175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3400" y="-2286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80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-152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19800" y="762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.A – Bông Hồng Tặng Cô Bea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67500" y="5329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4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9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80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0" y="4410075"/>
            <a:ext cx="9144000" cy="3105150"/>
            <a:chOff x="0" y="2778"/>
            <a:chExt cx="5760" cy="1956"/>
          </a:xfrm>
        </p:grpSpPr>
        <p:pic>
          <p:nvPicPr>
            <p:cNvPr id="19464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9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9682">
              <a:off x="3648" y="3552"/>
              <a:ext cx="10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0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3364" flipH="1">
              <a:off x="960" y="3582"/>
              <a:ext cx="82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062288" y="2971800"/>
            <a:ext cx="313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00275" y="881063"/>
            <a:ext cx="4849813" cy="4797425"/>
          </a:xfrm>
          <a:prstGeom prst="flowChartConnector">
            <a:avLst/>
          </a:prstGeom>
          <a:noFill/>
          <a:ln w="57150" cmpd="thinThick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879725" y="1552575"/>
            <a:ext cx="3538538" cy="3579813"/>
          </a:xfrm>
          <a:prstGeom prst="flowChartConnector">
            <a:avLst/>
          </a:prstGeom>
          <a:noFill/>
          <a:ln w="57150" cmpd="thinThick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590675" y="271463"/>
            <a:ext cx="6019800" cy="5943600"/>
          </a:xfrm>
          <a:prstGeom prst="flowChartConnector">
            <a:avLst/>
          </a:prstGeom>
          <a:noFill/>
          <a:ln w="57150" cmpd="thinThick">
            <a:solidFill>
              <a:srgbClr val="FF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2064" name="2.BAI CA DI HO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51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60" grpId="0"/>
      <p:bldP spid="2061" grpId="0" animBg="1"/>
      <p:bldP spid="2062" grpId="0" animBg="1"/>
      <p:bldP spid="20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1905000" y="350838"/>
            <a:ext cx="4800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Câu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8" y="95250"/>
            <a:ext cx="8863012" cy="954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Để mở phần mềm soạn thảo, em nháy đúp chuột vào biểu tượng nào?</a:t>
            </a:r>
          </a:p>
        </p:txBody>
      </p:sp>
      <p:sp>
        <p:nvSpPr>
          <p:cNvPr id="5" name="Frame 4"/>
          <p:cNvSpPr/>
          <p:nvPr/>
        </p:nvSpPr>
        <p:spPr>
          <a:xfrm>
            <a:off x="685800" y="175259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Frame 5"/>
          <p:cNvSpPr/>
          <p:nvPr/>
        </p:nvSpPr>
        <p:spPr>
          <a:xfrm>
            <a:off x="685800" y="2711505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Frame 6"/>
          <p:cNvSpPr/>
          <p:nvPr/>
        </p:nvSpPr>
        <p:spPr>
          <a:xfrm>
            <a:off x="685800" y="3767931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1655763" y="1863725"/>
            <a:ext cx="373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Biểu tượng 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1585913" y="2886075"/>
            <a:ext cx="342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Biểu tượng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76400" y="3921125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</a:rPr>
              <a:t>Biểu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tượng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0413" y="5638800"/>
            <a:ext cx="1347787" cy="914400"/>
            <a:chOff x="4416" y="3552"/>
            <a:chExt cx="849" cy="576"/>
          </a:xfrm>
        </p:grpSpPr>
        <p:pic>
          <p:nvPicPr>
            <p:cNvPr id="4117" name="Picture 9" descr="Ketq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" y="3552"/>
              <a:ext cx="29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" name="Text Box 10"/>
            <p:cNvSpPr txBox="1">
              <a:spLocks noChangeArrowheads="1"/>
            </p:cNvSpPr>
            <p:nvPr/>
          </p:nvSpPr>
          <p:spPr bwMode="auto">
            <a:xfrm>
              <a:off x="4416" y="3878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66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Đáp án</a:t>
              </a:r>
            </a:p>
          </p:txBody>
        </p:sp>
      </p:grpSp>
      <p:sp>
        <p:nvSpPr>
          <p:cNvPr id="23" name="Action Button: Return 22">
            <a:hlinkClick r:id="rId3" action="ppaction://hlinksldjump" highlightClick="1"/>
          </p:cNvPr>
          <p:cNvSpPr/>
          <p:nvPr/>
        </p:nvSpPr>
        <p:spPr>
          <a:xfrm>
            <a:off x="8610600" y="0"/>
            <a:ext cx="533400" cy="4953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14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9271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6889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5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1905000" y="350838"/>
            <a:ext cx="4800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Câu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8" y="95250"/>
            <a:ext cx="8229600" cy="523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Em hãy cho biết nút lệnh sau dùng để làm gì?</a:t>
            </a:r>
          </a:p>
        </p:txBody>
      </p:sp>
      <p:sp>
        <p:nvSpPr>
          <p:cNvPr id="19" name="Action Button: Return 18">
            <a:hlinkClick r:id="rId2" action="ppaction://hlinksldjump" highlightClick="1"/>
          </p:cNvPr>
          <p:cNvSpPr/>
          <p:nvPr/>
        </p:nvSpPr>
        <p:spPr>
          <a:xfrm>
            <a:off x="8610600" y="0"/>
            <a:ext cx="533400" cy="4953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57400" y="2209800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57400" y="3444875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05000" y="4800600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85988" y="1509713"/>
            <a:ext cx="388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cỡ chữ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65350" y="28336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phông chữ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05000" y="41465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Tạo bảng</a:t>
            </a:r>
          </a:p>
        </p:txBody>
      </p:sp>
      <p:pic>
        <p:nvPicPr>
          <p:cNvPr id="513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1371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06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B1D4F4-3394-4215-943A-5DFECCED7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74" y="2209800"/>
            <a:ext cx="9170158" cy="4494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08935" y="1143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TỔNG HỢP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9144000" cy="3092132"/>
          </a:xfrm>
          <a:prstGeom prst="rect">
            <a:avLst/>
          </a:prstGeom>
        </p:spPr>
      </p:pic>
      <p:pic>
        <p:nvPicPr>
          <p:cNvPr id="13" name="Picture 11" descr="2 bé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932"/>
            <a:ext cx="2209800" cy="1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2 bé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4084" y="5301932"/>
            <a:ext cx="1905000" cy="1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86674"/>
            <a:ext cx="9129654" cy="5181600"/>
          </a:xfr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C1CB4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-4916" y="685800"/>
            <a:ext cx="9072716" cy="1524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779213" y="5029200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018962" y="4052502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974546" y="3215362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974546" y="3790287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959030" y="3528499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779213" y="4317918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779213" y="2968375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977865" y="2681106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5779213" y="4599152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6944580" y="5964373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5791200" y="5516345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6248400" y="807581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5791200" y="6493653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5791200" y="6243038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797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5" grpId="0" build="p"/>
      <p:bldP spid="6" grpId="0" build="p"/>
      <p:bldP spid="7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12658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3509"/>
            <a:ext cx="1409700" cy="851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76"/>
            <a:ext cx="2945023" cy="704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32" y="3562367"/>
            <a:ext cx="1062068" cy="1265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5" y="4827810"/>
            <a:ext cx="995395" cy="11579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945023" y="266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35052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44196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54864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647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2113509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2948361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3896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3788" y="49631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6188" y="5953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732" y="5824865"/>
            <a:ext cx="14001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7924800" cy="9905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28851"/>
              </p:ext>
            </p:extLst>
          </p:nvPr>
        </p:nvGraphicFramePr>
        <p:xfrm>
          <a:off x="152400" y="2362200"/>
          <a:ext cx="8915400" cy="428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274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Tp.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7988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16002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565334"/>
            <a:ext cx="129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541145"/>
            <a:ext cx="182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507867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809"/>
            <a:ext cx="3147096" cy="2413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96" y="4420227"/>
            <a:ext cx="3025104" cy="2475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78" y="4444809"/>
            <a:ext cx="3080423" cy="2451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30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778</Words>
  <Application>Microsoft Office PowerPoint</Application>
  <PresentationFormat>Trình chiếu Trên màn hình (4:3)</PresentationFormat>
  <Paragraphs>171</Paragraphs>
  <Slides>19</Slides>
  <Notes>1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4" baseType="lpstr">
      <vt:lpstr>Arial</vt:lpstr>
      <vt:lpstr>Calibri</vt:lpstr>
      <vt:lpstr>Franklin Gothic Book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HuyBao</dc:creator>
  <cp:lastModifiedBy>WINDOWS</cp:lastModifiedBy>
  <cp:revision>114</cp:revision>
  <dcterms:created xsi:type="dcterms:W3CDTF">2018-12-02T14:27:57Z</dcterms:created>
  <dcterms:modified xsi:type="dcterms:W3CDTF">2023-06-06T05:07:02Z</dcterms:modified>
</cp:coreProperties>
</file>