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12"/>
  </p:notesMasterIdLst>
  <p:sldIdLst>
    <p:sldId id="330" r:id="rId2"/>
    <p:sldId id="332" r:id="rId3"/>
    <p:sldId id="293" r:id="rId4"/>
    <p:sldId id="333" r:id="rId5"/>
    <p:sldId id="327" r:id="rId6"/>
    <p:sldId id="336" r:id="rId7"/>
    <p:sldId id="335" r:id="rId8"/>
    <p:sldId id="328" r:id="rId9"/>
    <p:sldId id="299" r:id="rId10"/>
    <p:sldId id="32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4CC"/>
    <a:srgbClr val="FF0066"/>
    <a:srgbClr val="0033CC"/>
    <a:srgbClr val="8E0000"/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78" d="100"/>
          <a:sy n="78" d="100"/>
        </p:scale>
        <p:origin x="18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2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1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8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40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5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9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5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2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1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3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6934200" y="5486400"/>
            <a:ext cx="37338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E04CC"/>
                </a:solidFill>
                <a:latin typeface="Times New Roman"/>
                <a:cs typeface="Times New Roman"/>
              </a:rPr>
              <a:t>GV: </a:t>
            </a:r>
            <a:r>
              <a:rPr lang="en-US" sz="3600" b="1" kern="10" dirty="0">
                <a:solidFill>
                  <a:srgbClr val="0E04CC"/>
                </a:solidFill>
                <a:latin typeface="Times New Roman"/>
                <a:cs typeface="Times New Roman"/>
              </a:rPr>
              <a:t>NGUYỄN LÊ MẠNH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293549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kern="10" dirty="0">
                <a:solidFill>
                  <a:srgbClr val="0033CC"/>
                </a:solidFill>
                <a:latin typeface="Times New Roman"/>
                <a:cs typeface="Times New Roman"/>
              </a:rPr>
              <a:t>TRƯỜNG TH </a:t>
            </a:r>
            <a:r>
              <a:rPr lang="en-US" sz="2800" b="1" kern="10" dirty="0">
                <a:solidFill>
                  <a:srgbClr val="0033CC"/>
                </a:solidFill>
                <a:latin typeface="Times New Roman"/>
                <a:cs typeface="Times New Roman"/>
              </a:rPr>
              <a:t>NGỌC LÂM</a:t>
            </a:r>
          </a:p>
        </p:txBody>
      </p:sp>
      <p:pic>
        <p:nvPicPr>
          <p:cNvPr id="7" name="Picture 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800600" cy="546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5867400" y="1066800"/>
            <a:ext cx="5638800" cy="10941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746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66"/>
                </a:solidFill>
                <a:latin typeface="Times New Roman"/>
                <a:cs typeface="Times New Roman"/>
              </a:rPr>
              <a:t>MÔN TIN HỌC LỚP 3</a:t>
            </a:r>
            <a:endParaRPr lang="en-US" sz="3600" b="1" kern="10" dirty="0"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5981700" y="2667000"/>
            <a:ext cx="5638800" cy="1639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2424"/>
              </a:avLst>
            </a:prstTxWarp>
          </a:bodyPr>
          <a:lstStyle/>
          <a:p>
            <a:pPr algn="ctr"/>
            <a:r>
              <a:rPr lang="vi-VN" sz="3600" b="1" i="1" kern="10" dirty="0">
                <a:solidFill>
                  <a:srgbClr val="0E04CC"/>
                </a:solidFill>
                <a:latin typeface="Times New Roman"/>
                <a:cs typeface="Times New Roman"/>
              </a:rPr>
              <a:t>CHỦ ĐỀ A 2</a:t>
            </a:r>
          </a:p>
          <a:p>
            <a:pPr algn="ctr"/>
            <a:r>
              <a:rPr lang="vi-VN" sz="3600" b="1" i="1" kern="10" dirty="0">
                <a:solidFill>
                  <a:srgbClr val="0E04CC"/>
                </a:solidFill>
                <a:latin typeface="Times New Roman"/>
                <a:cs typeface="Times New Roman"/>
              </a:rPr>
              <a:t>BÀI 4: ÔN TẬP VỀ THÔNG TIN VÀ XỬ LÍ THÔNG TIN</a:t>
            </a:r>
            <a:endParaRPr lang="en-US" sz="3600" b="1" i="1" kern="10" dirty="0">
              <a:solidFill>
                <a:srgbClr val="0E04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9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10896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3235"/>
            <a:ext cx="546977" cy="4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546977" cy="4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8" y="3276600"/>
            <a:ext cx="457200" cy="45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152400" y="5585819"/>
            <a:ext cx="11734800" cy="1084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4172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136"/>
            <a:ext cx="12039600" cy="694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2362201"/>
            <a:ext cx="464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9253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1082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3429000"/>
            <a:ext cx="1104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Bộ não 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người và máy tính đều là những bộ vi xử lí thông tin có cấu tạo phức tạp</a:t>
            </a:r>
            <a:endParaRPr lang="en-US" alt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8458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85950"/>
            <a:ext cx="4648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40942" y="1244267"/>
            <a:ext cx="320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Á Y     T  Í N 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12" y="2133601"/>
            <a:ext cx="546977" cy="4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15200" y="3124200"/>
            <a:ext cx="320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Ã O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783252"/>
            <a:ext cx="546977" cy="4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53200" y="4267200"/>
            <a:ext cx="320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Ử     L Í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12" y="3846150"/>
            <a:ext cx="546977" cy="4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15200" y="4856202"/>
            <a:ext cx="3200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 I  Ế P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83" y="4616798"/>
            <a:ext cx="449682" cy="40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19600" y="6019800"/>
            <a:ext cx="4267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U Y Ế T     Đ  Ị N H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83" y="5133202"/>
            <a:ext cx="449682" cy="40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08" y="0"/>
            <a:ext cx="908079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2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286000"/>
            <a:ext cx="8382147" cy="42672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78119" y="152401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hàng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dọc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52873" y="1295401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</a:t>
            </a:r>
            <a:r>
              <a:rPr lang="en-US" sz="36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</a:t>
            </a:r>
            <a:endParaRPr lang="en-US" alt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33600" y="450297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23090" y="1075675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37908" y="1739038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23089" y="2443709"/>
            <a:ext cx="7610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43163" y="3544669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ảnh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43126" y="4191000"/>
            <a:ext cx="7610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66963" y="5638800"/>
            <a:ext cx="761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"/>
            <a:ext cx="10363199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5867400"/>
            <a:ext cx="899160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TRẢ </a:t>
            </a:r>
            <a:r>
              <a:rPr lang="en-US" sz="2200" b="1" i="1" u="sng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i="1" u="sng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200" b="1" i="1" dirty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	    +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i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06680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5791200"/>
            <a:ext cx="8229600" cy="82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200" b="1" i="1" u="sng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1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9220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557619" y="1725218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NHANH, AI ĐÚNG”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</TotalTime>
  <Words>274</Words>
  <Application>Microsoft Office PowerPoint</Application>
  <PresentationFormat>Màn hình rộng</PresentationFormat>
  <Paragraphs>29</Paragraphs>
  <Slides>10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WINDOWS</cp:lastModifiedBy>
  <cp:revision>129</cp:revision>
  <dcterms:created xsi:type="dcterms:W3CDTF">2017-10-03T01:20:28Z</dcterms:created>
  <dcterms:modified xsi:type="dcterms:W3CDTF">2023-06-05T22:57:06Z</dcterms:modified>
</cp:coreProperties>
</file>