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81" r:id="rId3"/>
    <p:sldId id="257" r:id="rId4"/>
    <p:sldId id="282" r:id="rId5"/>
    <p:sldId id="259" r:id="rId6"/>
    <p:sldId id="264" r:id="rId7"/>
    <p:sldId id="280" r:id="rId8"/>
    <p:sldId id="269" r:id="rId9"/>
    <p:sldId id="273" r:id="rId10"/>
    <p:sldId id="274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62" autoAdjust="0"/>
  </p:normalViewPr>
  <p:slideViewPr>
    <p:cSldViewPr snapToGrid="0">
      <p:cViewPr varScale="1">
        <p:scale>
          <a:sx n="78" d="100"/>
          <a:sy n="78" d="100"/>
        </p:scale>
        <p:origin x="66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181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33616E-9355-42FE-A551-C97FE8F53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850C4-5D1C-427B-A7FF-4B2C548316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9B5E-2BF3-4F4A-9812-D3E2785EBEE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DC54F-90B0-4B85-ACBD-4A6E9015EF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38995-6930-41BA-AB74-B88411A730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C0BA8-5B65-439E-961F-B095502A9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9B3A-28CA-47AC-8C9D-00253FD1B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8B299-1D67-4B8D-8016-86F1D7C92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DAF97-78C6-4C33-9C56-A6B577E8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EA338-1F1B-480B-8AEA-40F039F8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9816-3691-46CC-8329-B48E6564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0025-A815-419E-8BBB-9B8A89DC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D5F92-CA8C-4DDE-99F7-51A1FD439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3D5D7-D38D-4FE3-A14F-F5844666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41D67-2C15-425D-9579-CBB6CEBD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B8DC-5708-4664-BF2A-9CE032E2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27020-13B7-4ACB-8D47-905161D65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07FB8-C9AA-4EF2-9FFA-67EFAD9BF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7477-4FC4-4673-B27D-DE5300C3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80CBD-D7D8-4FC1-A764-3AAE72AA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FF5E-6EF8-4892-A832-C313E14F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F0BA-453B-4D6C-BF73-15BD45B6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85915-E3E3-439F-BAA8-D887AD236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6AF47-A7A1-40D4-9FA9-022EB662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D5B0E-D8B7-4876-802E-321EF77E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BA181-B065-4D21-BC81-49414FBE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E8516-1B3F-4AF7-B807-28A0664A0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12CE-8F72-4351-B4A8-C9AABFB0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5E17-A34C-4F30-BE84-9FD64C9BD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AC1B-2C1D-4617-B68E-7012F18D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FB51-BB01-4785-93CE-BFB8CD59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663AB-93D6-4494-8097-276BFA4D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4DBC-317F-41FB-A673-477657C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1049F-BECF-41DE-A892-60C491F06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054F6-0261-4F40-94B8-4D26C0810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FD35B-168D-486D-AA22-5E7EC9E9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41083-41CC-44F0-93EF-3E9EC2FB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44CB4-6498-46E6-9988-EE23145B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5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1CE-0736-4F91-834E-01486A0D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39922-E9A2-44E6-A220-8429DDB5C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BDE1B-3253-494A-988C-CD6CA3151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E20C8-86BB-47DE-BCB8-B77D6EDFE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C4A19-0BFD-42B3-BD6A-DF70FFC3D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4BFE1-F1CB-4B4E-BB80-1E8A9FE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2CEEF-F178-4622-A795-B7D08F16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348F1-5F67-4680-8E78-724A78A5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DCF1-2EC8-417E-815C-7BBF63F8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B60C1-6FEA-40B6-B2CB-3BB78E07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BC3CE-C055-48FA-BDDF-C35984C5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D785-5EE2-44BB-B4AB-71E854E9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0BFD8-5258-49CC-9169-11AF504B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C2B41-9B62-49CD-83D1-39BAE02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FD0D0-B39E-4A15-9782-AF33D97B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5E35-0CC3-4CC8-BC4F-461BA936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5E2A-B2BA-407E-9B8B-50947CFC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241EB-26B7-4813-B1F1-C3843083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AFCB-FA36-461F-9545-F756BD4D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34770-AAEF-4FC4-A516-5E4A69C2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06A3-31D2-49E7-A67A-E9329CBE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F72A-CA4C-43B2-890B-07C9E256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69436-459C-4E95-BFA6-E4F5B1FDF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CEA48-7872-41D0-8CE5-54B906764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709F9-5CE4-4AAD-9847-D1DD7A06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6E41D-4912-4468-90BB-A319ACF5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B41F0-95FD-4FA5-BB69-3E38153D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09865-3527-4769-8408-10C512B2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829F8-8CFE-4551-A948-BCE0A42E0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36A0-F9D2-4E16-BEEC-338A39442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C36A-0AF4-48F4-8490-35F6206D596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35230-7620-46A7-BBA5-0B4416F62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6925C-4B22-472D-A9C0-9B19827E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6AD0-552A-4DF0-9907-8C9B0008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CE1083-A7DC-48D2-83CC-30A463821F31}"/>
              </a:ext>
            </a:extLst>
          </p:cNvPr>
          <p:cNvSpPr txBox="1"/>
          <p:nvPr/>
        </p:nvSpPr>
        <p:spPr>
          <a:xfrm>
            <a:off x="486713" y="1854928"/>
            <a:ext cx="7237561" cy="181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TRƯỜNG TH NGỌC LÂM</a:t>
            </a: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NĂM HỌC : 2022-2023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EE30CF-76D8-413D-A14F-064CCCE33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66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286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216C1E-83CC-4E52-9D12-5AC29A5AD54B}"/>
              </a:ext>
            </a:extLst>
          </p:cNvPr>
          <p:cNvSpPr txBox="1"/>
          <p:nvPr/>
        </p:nvSpPr>
        <p:spPr>
          <a:xfrm>
            <a:off x="1530110" y="429102"/>
            <a:ext cx="9836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 đâu là thông tin, đâu là quyết định trong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 huống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35752" y="1580716"/>
            <a:ext cx="6733184" cy="4584481"/>
            <a:chOff x="2645526" y="2101571"/>
            <a:chExt cx="6733184" cy="45844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A492D6-F45F-4744-BD34-3CA94B6DC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5526" y="2101571"/>
              <a:ext cx="3218591" cy="224128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FA76E4-0841-4C45-BC00-B98C194C5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7997" y="2101571"/>
              <a:ext cx="3270713" cy="22217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AF9C73-6BAB-4C92-95A2-16E572952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5300" y="4461561"/>
              <a:ext cx="3212075" cy="22152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6C2059-FDAC-452B-8702-E74046767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7769" y="4490374"/>
              <a:ext cx="3251167" cy="21956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AC66289-0E87-40E8-9E33-10968DB063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978" y="360099"/>
            <a:ext cx="99669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155A04-5B2B-4629-8A9A-0777C58621BA}"/>
              </a:ext>
            </a:extLst>
          </p:cNvPr>
          <p:cNvSpPr txBox="1"/>
          <p:nvPr/>
        </p:nvSpPr>
        <p:spPr>
          <a:xfrm>
            <a:off x="1130841" y="409238"/>
            <a:ext cx="10658660" cy="2105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rial (Body)"/>
              </a:rPr>
              <a:t>Nêu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ví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dụ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cho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thấy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vai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trò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của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thông</a:t>
            </a:r>
            <a:r>
              <a:rPr lang="en-US" sz="2800" dirty="0">
                <a:latin typeface="Arial (Body)"/>
              </a:rPr>
              <a:t> tin </a:t>
            </a:r>
            <a:r>
              <a:rPr lang="en-US" sz="2800" dirty="0" err="1">
                <a:latin typeface="Arial (Body)"/>
              </a:rPr>
              <a:t>với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việc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ra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quyết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định</a:t>
            </a:r>
            <a:r>
              <a:rPr lang="en-US" sz="2800" dirty="0">
                <a:latin typeface="Arial (Body)"/>
              </a:rPr>
              <a:t>, </a:t>
            </a:r>
            <a:r>
              <a:rPr lang="en-US" sz="2800" dirty="0" err="1">
                <a:latin typeface="Arial (Body)"/>
              </a:rPr>
              <a:t>hành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động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của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em</a:t>
            </a:r>
            <a:r>
              <a:rPr lang="en-US" sz="2800" dirty="0">
                <a:latin typeface="Arial (Body)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rial (Body)"/>
              </a:rPr>
              <a:t>Chỉ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ra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trong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ví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dụ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đó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đâu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là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thông</a:t>
            </a:r>
            <a:r>
              <a:rPr lang="en-US" sz="2800" dirty="0">
                <a:latin typeface="Arial (Body)"/>
              </a:rPr>
              <a:t> tin, </a:t>
            </a:r>
            <a:r>
              <a:rPr lang="en-US" sz="2800" dirty="0" err="1">
                <a:latin typeface="Arial (Body)"/>
              </a:rPr>
              <a:t>đâu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là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quyết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định</a:t>
            </a:r>
            <a:r>
              <a:rPr lang="en-US" sz="2800" dirty="0">
                <a:latin typeface="Arial (Body)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EB817-1613-420C-BA3A-1B3904F0F6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887" y="286937"/>
            <a:ext cx="907954" cy="1124419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EB4B0F71-524E-4BFA-8742-798CC6F8F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19" y="1789409"/>
            <a:ext cx="4343377" cy="43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CE1083-A7DC-48D2-83CC-30A463821F31}"/>
              </a:ext>
            </a:extLst>
          </p:cNvPr>
          <p:cNvSpPr txBox="1"/>
          <p:nvPr/>
        </p:nvSpPr>
        <p:spPr>
          <a:xfrm>
            <a:off x="974036" y="1854928"/>
            <a:ext cx="6202016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ĐỀ A: MÁY TÍNH VÀ EM</a:t>
            </a: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1. </a:t>
            </a:r>
            <a:r>
              <a:rPr lang="en-US" altLang="zh-CN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Thông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tin </a:t>
            </a:r>
            <a:r>
              <a:rPr lang="en-US" altLang="zh-CN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và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Quyết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định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EE30CF-76D8-413D-A14F-064CCCE33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66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5EFC73-CE94-4A53-944A-D524093B9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3" y="283361"/>
            <a:ext cx="1537565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8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0129B2-34F5-48EF-82D9-B88C356B1F56}"/>
              </a:ext>
            </a:extLst>
          </p:cNvPr>
          <p:cNvSpPr/>
          <p:nvPr/>
        </p:nvSpPr>
        <p:spPr>
          <a:xfrm>
            <a:off x="1456987" y="376212"/>
            <a:ext cx="19287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cap="none" spc="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cap="none" spc="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600" cap="none" spc="0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7C4A1-B084-41A4-A26E-A24D7BD3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834" y="249377"/>
            <a:ext cx="1017390" cy="900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BB23EF3-C4D6-4294-A8FD-B0155B4C03E7}"/>
              </a:ext>
            </a:extLst>
          </p:cNvPr>
          <p:cNvSpPr/>
          <p:nvPr/>
        </p:nvSpPr>
        <p:spPr>
          <a:xfrm>
            <a:off x="664030" y="1418703"/>
            <a:ext cx="10863942" cy="4326489"/>
          </a:xfrm>
          <a:prstGeom prst="round2DiagRect">
            <a:avLst>
              <a:gd name="adj1" fmla="val 28287"/>
              <a:gd name="adj2" fmla="val 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51752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>
                <a:cs typeface="Arial" panose="020B0604020202020204" pitchFamily="34" charset="0"/>
              </a:rPr>
              <a:t>êu được ví dụ về vai trò quan trọng của thông tin đối với việc ra quyết định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cs typeface="Arial" panose="020B0604020202020204" pitchFamily="34" charset="0"/>
              </a:rPr>
              <a:t>của con người.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>
                <a:cs typeface="Arial" panose="020B0604020202020204" pitchFamily="34" charset="0"/>
              </a:rPr>
              <a:t>hận biết được đâu là thông tin, đâu là quyết định trong ví dụ cụ thể.</a:t>
            </a:r>
          </a:p>
        </p:txBody>
      </p:sp>
    </p:spTree>
    <p:extLst>
      <p:ext uri="{BB962C8B-B14F-4D97-AF65-F5344CB8AC3E}">
        <p14:creationId xmlns:p14="http://schemas.microsoft.com/office/powerpoint/2010/main" val="4271550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en-US" dirty="0" err="1">
                <a:solidFill>
                  <a:srgbClr val="FF0000"/>
                </a:solidFill>
              </a:rPr>
              <a:t>Khởi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6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A60FE9-4EFE-49AD-93CD-5E19CC957D88}"/>
              </a:ext>
            </a:extLst>
          </p:cNvPr>
          <p:cNvSpPr txBox="1"/>
          <p:nvPr/>
        </p:nvSpPr>
        <p:spPr>
          <a:xfrm>
            <a:off x="1442719" y="255093"/>
            <a:ext cx="10381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uan sát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và cho biết có những người và phương tiện tham gia giao 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nào đang dừng lại. Tại sao?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24B8D-9D5D-4F0A-A94D-FF214BF762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10" y="289595"/>
            <a:ext cx="955174" cy="761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732352-1A2A-4226-A391-5B13C41C0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74" y="1377383"/>
            <a:ext cx="9492651" cy="48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9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78975-D305-472F-9209-C59052A8CF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425" y="238885"/>
            <a:ext cx="996257" cy="90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68FD75-617E-4943-803C-6669570DF948}"/>
              </a:ext>
            </a:extLst>
          </p:cNvPr>
          <p:cNvSpPr/>
          <p:nvPr/>
        </p:nvSpPr>
        <p:spPr>
          <a:xfrm>
            <a:off x="1152755" y="375882"/>
            <a:ext cx="1078293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Vai trò của thông tin đối với việc ra quyết định của con người</a:t>
            </a:r>
            <a:endParaRPr lang="en-US" sz="2800" b="1" kern="1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45D50-0A53-453A-96E6-8F6B4FFA9ED2}"/>
              </a:ext>
            </a:extLst>
          </p:cNvPr>
          <p:cNvSpPr txBox="1"/>
          <p:nvPr/>
        </p:nvSpPr>
        <p:spPr>
          <a:xfrm>
            <a:off x="661553" y="2053682"/>
            <a:ext cx="5965317" cy="310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196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 (Body)"/>
              </a:rPr>
              <a:t>	</a:t>
            </a:r>
            <a:r>
              <a:rPr lang="vi-VN" sz="2400" dirty="0">
                <a:latin typeface="Arial (Body)"/>
              </a:rPr>
              <a:t>An xem chương trình</a:t>
            </a:r>
            <a:r>
              <a:rPr lang="en-US" sz="2400" dirty="0">
                <a:latin typeface="Arial (Body)"/>
              </a:rPr>
              <a:t> </a:t>
            </a:r>
            <a:r>
              <a:rPr lang="vi-VN" sz="2400" dirty="0">
                <a:latin typeface="Arial (Body)"/>
              </a:rPr>
              <a:t>dự báo thời tiết</a:t>
            </a:r>
            <a:r>
              <a:rPr lang="en-US" sz="2400" dirty="0">
                <a:latin typeface="Arial (Body)"/>
              </a:rPr>
              <a:t> </a:t>
            </a:r>
            <a:r>
              <a:rPr lang="vi-VN" sz="2400" dirty="0">
                <a:latin typeface="Arial (Body)"/>
              </a:rPr>
              <a:t>trên ti vi để quyết định có mang áo mưa</a:t>
            </a:r>
            <a:r>
              <a:rPr lang="en-US" sz="2400" dirty="0">
                <a:latin typeface="Arial (Body)"/>
              </a:rPr>
              <a:t> </a:t>
            </a:r>
            <a:r>
              <a:rPr lang="vi-VN" sz="2400" dirty="0">
                <a:latin typeface="Arial (Body)"/>
              </a:rPr>
              <a:t>đi học hay không.</a:t>
            </a:r>
            <a:endParaRPr lang="en-US" sz="2400" dirty="0">
              <a:latin typeface="Arial (Body)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 (Body)"/>
              </a:rPr>
              <a:t>1. N</a:t>
            </a:r>
            <a:r>
              <a:rPr lang="vi-VN" sz="2400" dirty="0">
                <a:latin typeface="Arial (Body)"/>
              </a:rPr>
              <a:t>ếu trời mưa thì An mang áo mưa.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 (Body)"/>
              </a:rPr>
              <a:t>2. N</a:t>
            </a:r>
            <a:r>
              <a:rPr lang="vi-VN" sz="2400" dirty="0">
                <a:latin typeface="Arial (Body)"/>
              </a:rPr>
              <a:t>ếu trời không mưa thì An không mang</a:t>
            </a:r>
            <a:r>
              <a:rPr lang="en-US" sz="2400" dirty="0">
                <a:latin typeface="Arial (Body)"/>
              </a:rPr>
              <a:t>.</a:t>
            </a:r>
            <a:endParaRPr lang="vi-VN" sz="2400" dirty="0">
              <a:latin typeface="Arial (Body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502E5-424C-4013-904A-315B0EC07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92" y="2178826"/>
            <a:ext cx="619125" cy="495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48DAC-5359-45C9-A3CD-AB4A61FDC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646" y="1499466"/>
            <a:ext cx="44958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97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78975-D305-472F-9209-C59052A8CF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425" y="238885"/>
            <a:ext cx="996257" cy="90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68FD75-617E-4943-803C-6669570DF948}"/>
              </a:ext>
            </a:extLst>
          </p:cNvPr>
          <p:cNvSpPr/>
          <p:nvPr/>
        </p:nvSpPr>
        <p:spPr>
          <a:xfrm>
            <a:off x="1152755" y="375882"/>
            <a:ext cx="1078293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vi-VN" sz="2800" b="1" kern="1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Vai trò của thông tin đối với việc ra quyết định của con người</a:t>
            </a:r>
            <a:endParaRPr lang="en-US" sz="2800" b="1" kern="1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45D50-0A53-453A-96E6-8F6B4FFA9ED2}"/>
              </a:ext>
            </a:extLst>
          </p:cNvPr>
          <p:cNvSpPr txBox="1"/>
          <p:nvPr/>
        </p:nvSpPr>
        <p:spPr>
          <a:xfrm>
            <a:off x="412171" y="1036099"/>
            <a:ext cx="6302665" cy="491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196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 (Body)"/>
              </a:rPr>
              <a:t>	</a:t>
            </a:r>
            <a:r>
              <a:rPr lang="vi-VN" sz="2400" dirty="0">
                <a:latin typeface="Arial (Body)"/>
              </a:rPr>
              <a:t>Ở trường hợp 1, </a:t>
            </a:r>
            <a:r>
              <a:rPr lang="vi-VN" sz="2400" i="1" dirty="0">
                <a:solidFill>
                  <a:srgbClr val="FF0000"/>
                </a:solidFill>
                <a:latin typeface="Arial (Body)"/>
              </a:rPr>
              <a:t>trời mưa</a:t>
            </a:r>
            <a:r>
              <a:rPr lang="vi-VN" sz="2400" dirty="0">
                <a:latin typeface="Arial (Body)"/>
              </a:rPr>
              <a:t> là thông tin và</a:t>
            </a:r>
            <a:r>
              <a:rPr lang="en-US" sz="2400" dirty="0">
                <a:latin typeface="Arial (Body)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Arial (Body)"/>
              </a:rPr>
              <a:t>mang áo mưa</a:t>
            </a:r>
            <a:r>
              <a:rPr lang="vi-VN" sz="2400" dirty="0">
                <a:latin typeface="Arial (Body)"/>
              </a:rPr>
              <a:t> là quyết định.</a:t>
            </a:r>
          </a:p>
          <a:p>
            <a:pPr indent="46196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Arial (Body)"/>
              </a:rPr>
              <a:t>Ở trường hợp 2, </a:t>
            </a:r>
            <a:r>
              <a:rPr lang="vi-VN" sz="2400" i="1" dirty="0">
                <a:solidFill>
                  <a:srgbClr val="FF0000"/>
                </a:solidFill>
                <a:latin typeface="Arial (Body)"/>
              </a:rPr>
              <a:t>trời không mưa</a:t>
            </a:r>
            <a:r>
              <a:rPr lang="vi-VN" sz="2400" dirty="0">
                <a:latin typeface="Arial (Body)"/>
              </a:rPr>
              <a:t> là thông tin</a:t>
            </a:r>
            <a:r>
              <a:rPr lang="en-US" sz="2400" dirty="0">
                <a:latin typeface="Arial (Body)"/>
              </a:rPr>
              <a:t> </a:t>
            </a:r>
            <a:r>
              <a:rPr lang="vi-VN" sz="2400" dirty="0">
                <a:latin typeface="Arial (Body)"/>
              </a:rPr>
              <a:t>và </a:t>
            </a:r>
            <a:r>
              <a:rPr lang="vi-VN" sz="2400" i="1" dirty="0">
                <a:solidFill>
                  <a:srgbClr val="FF0000"/>
                </a:solidFill>
                <a:latin typeface="Arial (Body)"/>
              </a:rPr>
              <a:t>không mang áo mưa</a:t>
            </a:r>
            <a:r>
              <a:rPr lang="vi-VN" sz="2400" dirty="0">
                <a:latin typeface="Arial (Body)"/>
              </a:rPr>
              <a:t> là quyết định.</a:t>
            </a:r>
          </a:p>
          <a:p>
            <a:pPr indent="46196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 (Body)"/>
              </a:rPr>
              <a:t>Q</a:t>
            </a:r>
            <a:r>
              <a:rPr lang="vi-VN" sz="2400" dirty="0">
                <a:latin typeface="Arial (Body)"/>
              </a:rPr>
              <a:t>uyết định của bạn An phụ thuộc vào</a:t>
            </a:r>
            <a:r>
              <a:rPr lang="en-US" sz="2400" dirty="0">
                <a:latin typeface="Arial (Body)"/>
              </a:rPr>
              <a:t> </a:t>
            </a:r>
            <a:r>
              <a:rPr lang="vi-VN" sz="2400" dirty="0">
                <a:latin typeface="Arial (Body)"/>
              </a:rPr>
              <a:t>thông tin thời tiết.</a:t>
            </a:r>
          </a:p>
          <a:p>
            <a:pPr indent="46196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 (Body)"/>
              </a:rPr>
              <a:t>N</a:t>
            </a:r>
            <a:r>
              <a:rPr lang="vi-VN" sz="2400" dirty="0">
                <a:latin typeface="Arial (Body)"/>
              </a:rPr>
              <a:t>hư vậy, thông tin đóng vai trò quan trọng</a:t>
            </a:r>
            <a:r>
              <a:rPr lang="en-US" sz="2400" dirty="0">
                <a:latin typeface="Arial (Body)"/>
              </a:rPr>
              <a:t> </a:t>
            </a:r>
            <a:r>
              <a:rPr lang="vi-VN" sz="2400" dirty="0">
                <a:latin typeface="Arial (Body)"/>
              </a:rPr>
              <a:t>trong việc ra quyết định của con người.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502E5-424C-4013-904A-315B0EC07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36" y="1138885"/>
            <a:ext cx="619125" cy="495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48DAC-5359-45C9-A3CD-AB4A61FDC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647" y="1323975"/>
            <a:ext cx="44958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216C1E-83CC-4E52-9D12-5AC29A5AD54B}"/>
              </a:ext>
            </a:extLst>
          </p:cNvPr>
          <p:cNvSpPr txBox="1"/>
          <p:nvPr/>
        </p:nvSpPr>
        <p:spPr>
          <a:xfrm>
            <a:off x="811680" y="303936"/>
            <a:ext cx="105432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 đâu là thông tin, đâu là quyết định trong</a:t>
            </a:r>
            <a:r>
              <a:rPr lang="en-US" sz="28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28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tình huống dưới đây</a:t>
            </a:r>
            <a:r>
              <a:rPr lang="en-US" sz="28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4C1BF-8859-439F-9F13-4F21E4C40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89" y="1258043"/>
            <a:ext cx="8472488" cy="3364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E22513-2C04-443E-BE2B-8A9D4CA4C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2" y="304368"/>
            <a:ext cx="556308" cy="495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9F3AA1-F0A5-4579-88AF-38375CFD7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715" y="4622233"/>
            <a:ext cx="9400569" cy="13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8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216C1E-83CC-4E52-9D12-5AC29A5AD54B}"/>
              </a:ext>
            </a:extLst>
          </p:cNvPr>
          <p:cNvSpPr txBox="1"/>
          <p:nvPr/>
        </p:nvSpPr>
        <p:spPr>
          <a:xfrm>
            <a:off x="1482129" y="408201"/>
            <a:ext cx="9909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spc="25" dirty="0" err="1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spc="25" dirty="0">
                <a:solidFill>
                  <a:srgbClr val="221E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C66289-0E87-40E8-9E33-10968DB063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978" y="360099"/>
            <a:ext cx="996694" cy="9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017A90-0D9B-402C-AE9D-A48534083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492" y="1340859"/>
            <a:ext cx="9160674" cy="46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354</Words>
  <Application>Microsoft Office PowerPoint</Application>
  <PresentationFormat>Màn hình rộng</PresentationFormat>
  <Paragraphs>24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Arial (Body)</vt:lpstr>
      <vt:lpstr>Calibri</vt:lpstr>
      <vt:lpstr>Calibri Light</vt:lpstr>
      <vt:lpstr>Wingdings</vt:lpstr>
      <vt:lpstr>Office Theme</vt:lpstr>
      <vt:lpstr>Bản trình bày PowerPoint</vt:lpstr>
      <vt:lpstr>Bản trình bày PowerPoint</vt:lpstr>
      <vt:lpstr>Bản trình bày PowerPoint</vt:lpstr>
      <vt:lpstr>Hoạt động 1: 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SUNNYKISS</dc:creator>
  <cp:lastModifiedBy>WINDOWS</cp:lastModifiedBy>
  <cp:revision>45</cp:revision>
  <dcterms:created xsi:type="dcterms:W3CDTF">2022-03-30T01:05:33Z</dcterms:created>
  <dcterms:modified xsi:type="dcterms:W3CDTF">2023-06-05T23:50:32Z</dcterms:modified>
</cp:coreProperties>
</file>