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907" r:id="rId2"/>
  </p:sldMasterIdLst>
  <p:notesMasterIdLst>
    <p:notesMasterId r:id="rId18"/>
  </p:notesMasterIdLst>
  <p:sldIdLst>
    <p:sldId id="326" r:id="rId3"/>
    <p:sldId id="319" r:id="rId4"/>
    <p:sldId id="293" r:id="rId5"/>
    <p:sldId id="294" r:id="rId6"/>
    <p:sldId id="324" r:id="rId7"/>
    <p:sldId id="296" r:id="rId8"/>
    <p:sldId id="297" r:id="rId9"/>
    <p:sldId id="320" r:id="rId10"/>
    <p:sldId id="321" r:id="rId11"/>
    <p:sldId id="323" r:id="rId12"/>
    <p:sldId id="299" r:id="rId13"/>
    <p:sldId id="325" r:id="rId14"/>
    <p:sldId id="306" r:id="rId15"/>
    <p:sldId id="30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>
        <p:scale>
          <a:sx n="91" d="100"/>
          <a:sy n="91" d="100"/>
        </p:scale>
        <p:origin x="-12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8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403551" y="2602132"/>
            <a:ext cx="1351026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3895974" y="2602132"/>
            <a:ext cx="1351026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6389423" y="2602132"/>
            <a:ext cx="1351026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65000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8449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43581" y="2922172"/>
            <a:ext cx="870966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36004" y="2922172"/>
            <a:ext cx="870966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8500" y="2920902"/>
            <a:ext cx="872871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9934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2624020" y="2421466"/>
            <a:ext cx="55554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021" y="982133"/>
            <a:ext cx="554842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02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162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-110920" y="2905099"/>
            <a:ext cx="3220061" cy="2530089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158535" y="1442831"/>
            <a:ext cx="2415046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16577" y="1691853"/>
            <a:ext cx="2052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9049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800100" y="1009666"/>
            <a:ext cx="5292727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2675" y="982133"/>
            <a:ext cx="2009774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1539" y="1318687"/>
            <a:ext cx="1753870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0667" y="3128437"/>
            <a:ext cx="2980972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338" y="1318688"/>
            <a:ext cx="13113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0667" y="1318688"/>
            <a:ext cx="156977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1539" y="4333875"/>
            <a:ext cx="1753870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675" y="2507047"/>
            <a:ext cx="2009774" cy="3349763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0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357188" y="476250"/>
            <a:ext cx="8429625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000" y="567000"/>
            <a:ext cx="8316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692939"/>
            <a:ext cx="7200897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319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71551" y="2421466"/>
            <a:ext cx="3502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3502248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3502250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0201" y="982133"/>
            <a:ext cx="3502250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6091622" y="5338537"/>
            <a:ext cx="2059767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79709"/>
            <a:ext cx="7200898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073155"/>
            <a:ext cx="7200898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937688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1551" y="3864480"/>
            <a:ext cx="2214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5000" y="3864480"/>
            <a:ext cx="2214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58449" y="3864480"/>
            <a:ext cx="2214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840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221" y="895548"/>
            <a:ext cx="4403494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82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27189" y="690907"/>
            <a:ext cx="6194425" cy="1284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Môn: Tin học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443514" y="1681509"/>
            <a:ext cx="1911350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Lớp: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2077"/>
            <a:ext cx="1780948" cy="3017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189" y="2291107"/>
            <a:ext cx="756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HP-001"/>
              </a:rPr>
              <a:t>CHỦ ĐỀ </a:t>
            </a:r>
            <a:r>
              <a:rPr lang="en-US" altLang="en-US" sz="2800" b="1">
                <a:solidFill>
                  <a:srgbClr val="000099"/>
                </a:solidFill>
                <a:latin typeface="HP-001"/>
              </a:rPr>
              <a:t>B</a:t>
            </a:r>
            <a:r>
              <a:rPr lang="en-US" altLang="en-US" sz="2800" b="1" smtClean="0">
                <a:solidFill>
                  <a:srgbClr val="000099"/>
                </a:solidFill>
                <a:latin typeface="HP-001"/>
              </a:rPr>
              <a:t>: MẠNG MÁY TÍNH VÀ INTERNET</a:t>
            </a:r>
            <a:endParaRPr lang="en-US" sz="2800" b="1">
              <a:solidFill>
                <a:srgbClr val="000099"/>
              </a:solidFill>
              <a:latin typeface="HP-001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988733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BÀI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 THÔNG TIN TRÊN INTERNET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en-US" sz="2800" b="1">
              <a:ln w="22225">
                <a:noFill/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423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1143000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1. Truy cập Internet và tìm kiếm thông tin bài hát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Lớp chúng ta đoàn kết” (hoạt động cá nhân 4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5300" y="2732276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Tìm kiếm thông tin nhạc sĩ Mộng Lân (hoạt động nhóm 6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Để truy cập và tìm kiếm thông tin trên Internet máy tính cần có những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9172" y="2788981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Chuột máy tính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1784412" y="3763387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Mạng máy tính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6402558" y="2634750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Các trình duyệt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387318" y="3843388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Cả B và C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14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2" y="2731816"/>
            <a:ext cx="714475" cy="743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49" y="3822306"/>
            <a:ext cx="765250" cy="724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7" y="3674449"/>
            <a:ext cx="765439" cy="7501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348" y="2601616"/>
            <a:ext cx="765251" cy="695325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28600" y="1002653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Đâu không phải là trình duyệt Internet?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Muốn tìm kiếm thông tin hữu ích không có trong máy tính em phải làm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hoạt hình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2273156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Tìm kiếm thông tin trên Internet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tin tức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Đọc sách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846159" y="2690583"/>
            <a:ext cx="2722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 defTabSz="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3212976"/>
            <a:ext cx="7924283" cy="720306"/>
            <a:chOff x="912" y="1008"/>
            <a:chExt cx="4251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được trên Internet có nhiều thông tin bổ ích và lí thú</a:t>
              </a:r>
              <a:r>
                <a:rPr lang="en-US" sz="23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067752"/>
            <a:ext cx="7924283" cy="1034723"/>
            <a:chOff x="912" y="2016"/>
            <a:chExt cx="3984" cy="924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11" y="2198"/>
                <a:ext cx="175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được có thể tìm thấy trên Internet những thông tin không có sẵn trong máy tính</a:t>
              </a:r>
              <a:r>
                <a:rPr lang="en-US" sz="21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1281515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6" y="1281515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6" y="5347329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5345680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396329" y="1186072"/>
            <a:ext cx="6000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u="sng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smtClean="0">
                <a:solidFill>
                  <a:srgbClr val="002060"/>
                </a:solidFill>
                <a:latin typeface="Times New Roman" pitchFamily="18" charset="0"/>
              </a:rPr>
              <a:t>1: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 Thông tin trên Internet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68928" y="773900"/>
            <a:ext cx="1947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Tin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539011"/>
            <a:ext cx="29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- </a:t>
            </a:r>
            <a:r>
              <a:rPr lang="en-US" sz="24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33) 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606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hoặc bố, mẹ em thường xem những thông tin gì trên Internet? Hãy kể cho các bạn cùng biết?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tin tức và chương trình giải trí trên Internet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" y="14357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 em: Các hình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2 và 3 được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 từ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 có trên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 Mỗi hình này cho em thông tin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b="14160"/>
          <a:stretch/>
        </p:blipFill>
        <p:spPr>
          <a:xfrm>
            <a:off x="4420288" y="1435700"/>
            <a:ext cx="4037912" cy="1822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6370" b="17194"/>
          <a:stretch/>
        </p:blipFill>
        <p:spPr>
          <a:xfrm>
            <a:off x="685800" y="3770882"/>
            <a:ext cx="3246120" cy="1867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8"/>
          <a:stretch/>
        </p:blipFill>
        <p:spPr>
          <a:xfrm>
            <a:off x="4522776" y="3770883"/>
            <a:ext cx="3554424" cy="1867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1147" y="326182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802868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" y="580683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32443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dự báo thời tiết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964" y="58068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 hoạt hình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000" y="57996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lớp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3485" y="501187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bầu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6" y="3456145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" y="995362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78" y="591264"/>
            <a:ext cx="1428750" cy="319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93" y="1012030"/>
            <a:ext cx="1885950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1012030"/>
            <a:ext cx="2433637" cy="236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614735"/>
            <a:ext cx="2847975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5350" y="345614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gáo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527934" y="348328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T’rưng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4716781" y="359747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tì bà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005841" y="487167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tranh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7118986" y="371873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nguyệt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695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trên Internet những thông tin 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sẵn trên máy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86850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Bạn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 đã biết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và tìm kiếm thông tin trên Internet?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5125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Internet, máy tính cần những trình duyệt nào và cần mạng không?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173711" y="-11339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0892" y="1440256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trình duyệt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5" y="2273210"/>
            <a:ext cx="1172755" cy="121966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70" y="2287654"/>
            <a:ext cx="1219200" cy="1219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5" y="2278456"/>
            <a:ext cx="1295400" cy="122886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41372" y="3972580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Mạng máy 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634377" y="1524000"/>
            <a:ext cx="110310" cy="27101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617485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cập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224051" y="38100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0100" y="973604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tìm kiếm thông tin trên Internet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21336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Vào 1 trong các trình duyệt có trên máy tính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5188" y="2776210"/>
            <a:ext cx="884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Gõ nội dung thông tin cần tìm kiếm rồi nhấn Enter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3680430"/>
            <a:ext cx="7696200" cy="7568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905000" y="3299430"/>
            <a:ext cx="2819400" cy="848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428</Words>
  <Application>Microsoft Office PowerPoint</Application>
  <PresentationFormat>On-screen Show (4:3)</PresentationFormat>
  <Paragraphs>70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ismail - [2010]</cp:lastModifiedBy>
  <cp:revision>98</cp:revision>
  <dcterms:created xsi:type="dcterms:W3CDTF">2017-10-03T01:20:28Z</dcterms:created>
  <dcterms:modified xsi:type="dcterms:W3CDTF">2022-12-04T13:07:45Z</dcterms:modified>
</cp:coreProperties>
</file>