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60" r:id="rId3"/>
    <p:sldId id="272" r:id="rId4"/>
    <p:sldId id="282" r:id="rId5"/>
    <p:sldId id="283" r:id="rId6"/>
    <p:sldId id="285" r:id="rId7"/>
    <p:sldId id="284" r:id="rId8"/>
    <p:sldId id="286" r:id="rId9"/>
    <p:sldId id="276" r:id="rId10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684" y="9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customXml" Target="../ink/ink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emf"/><Relationship Id="rId5" Type="http://schemas.openxmlformats.org/officeDocument/2006/relationships/customXml" Target="../ink/ink6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2362200" y="24765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smtClean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698500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447800" y="317501"/>
            <a:ext cx="67056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Ngọc</a:t>
            </a:r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36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Lâm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990600" y="8001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6: LUYỆN TẬP</a:t>
            </a:r>
            <a:endParaRPr lang="en-US" sz="3600" b="1" kern="1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362200" y="2095500"/>
            <a:ext cx="4495800" cy="614340"/>
            <a:chOff x="2895600" y="84138"/>
            <a:chExt cx="4724400" cy="894570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/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792970"/>
              <a:chOff x="720" y="240"/>
              <a:chExt cx="4752" cy="588"/>
            </a:xfrm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532"/>
              </a:xfrm>
              <a:prstGeom prst="rect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981200" y="2933700"/>
            <a:ext cx="6430989" cy="66829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600" smtClean="0">
                <a:solidFill>
                  <a:schemeClr val="tx1"/>
                </a:solidFill>
              </a:rPr>
              <a:t>Rèn luyện kỹ năng sử dụng các lệnh trong Logo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2133600" y="4533900"/>
            <a:ext cx="6432499" cy="669386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smtClean="0">
                <a:solidFill>
                  <a:schemeClr val="tx1"/>
                </a:solidFill>
              </a:rPr>
              <a:t>Bước  đầu hình thành tư duy thuật toán</a:t>
            </a:r>
            <a:endParaRPr lang="en-US" sz="2600" b="0" dirty="0">
              <a:solidFill>
                <a:schemeClr val="tx1"/>
              </a:solidFill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762001" y="2933700"/>
            <a:ext cx="14477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2923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52400" y="419100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BT 1.</a:t>
            </a:r>
            <a:r>
              <a:rPr lang="en-US" sz="2400" b="1" smtClean="0">
                <a:solidFill>
                  <a:srgbClr val="FF0000"/>
                </a:solidFill>
              </a:rPr>
              <a:t> Nối lệnh tương ứng với hành động của Rùa:</a:t>
            </a:r>
            <a:endParaRPr lang="en-US" sz="2400" b="1">
              <a:solidFill>
                <a:srgbClr val="FF0000"/>
              </a:solidFill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510990"/>
              </p:ext>
            </p:extLst>
          </p:nvPr>
        </p:nvGraphicFramePr>
        <p:xfrm>
          <a:off x="4343400" y="853440"/>
          <a:ext cx="4022754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Hành</a:t>
                      </a:r>
                      <a:r>
                        <a:rPr lang="en-US" sz="1700" baseline="0" smtClean="0"/>
                        <a:t> động của Rùa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smtClean="0"/>
                        <a:t>Quay phải</a:t>
                      </a:r>
                      <a:r>
                        <a:rPr lang="en-US" sz="1700" baseline="0" smtClean="0"/>
                        <a:t> k độ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Nhấc</a:t>
                      </a:r>
                      <a:r>
                        <a:rPr lang="en-US" sz="1700" baseline="0" smtClean="0"/>
                        <a:t> bút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baseline="0" smtClean="0"/>
                        <a:t>Lùi lại sau n bước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Tiến về</a:t>
                      </a:r>
                      <a:r>
                        <a:rPr lang="en-US" sz="1700" baseline="0" smtClean="0"/>
                        <a:t> trước n bước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Quay trái</a:t>
                      </a:r>
                      <a:r>
                        <a:rPr lang="en-US" sz="1700" baseline="0" smtClean="0"/>
                        <a:t> k độ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Xóa</a:t>
                      </a:r>
                      <a:r>
                        <a:rPr lang="en-US" sz="1700" baseline="0" smtClean="0"/>
                        <a:t> màn hình, Rùa ở vị trí hiện tại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Hạ</a:t>
                      </a:r>
                      <a:r>
                        <a:rPr lang="en-US" sz="1700" baseline="0" smtClean="0"/>
                        <a:t> bút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Về vị</a:t>
                      </a:r>
                      <a:r>
                        <a:rPr lang="en-US" sz="1700" baseline="0" smtClean="0"/>
                        <a:t> trí xuất phát, xóa toàn bộ sân chơi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Về vị</a:t>
                      </a:r>
                      <a:r>
                        <a:rPr lang="en-US" sz="1700" baseline="0" smtClean="0"/>
                        <a:t> trí xuất phát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hiện hình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Thoát</a:t>
                      </a:r>
                      <a:r>
                        <a:rPr lang="en-US" sz="1700" baseline="0" smtClean="0"/>
                        <a:t> khỏi chương trình Logo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r>
                        <a:rPr lang="en-US" sz="1700" smtClean="0"/>
                        <a:t>Rùa</a:t>
                      </a:r>
                      <a:r>
                        <a:rPr lang="en-US" sz="1700" baseline="0" smtClean="0"/>
                        <a:t> ẩn mình</a:t>
                      </a:r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116192"/>
              </p:ext>
            </p:extLst>
          </p:nvPr>
        </p:nvGraphicFramePr>
        <p:xfrm>
          <a:off x="990600" y="876294"/>
          <a:ext cx="1295400" cy="4533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Lệnh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1. FD n 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2. BK n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3. RT k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4. LT k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5. PU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6. PD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7. CS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8. Clean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9.</a:t>
                      </a:r>
                      <a:r>
                        <a:rPr lang="en-US" sz="1600" baseline="0" smtClean="0"/>
                        <a:t> HT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10. ST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11.Home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8762">
                <a:tc>
                  <a:txBody>
                    <a:bodyPr/>
                    <a:lstStyle/>
                    <a:p>
                      <a:r>
                        <a:rPr lang="en-US" sz="1600" smtClean="0"/>
                        <a:t>12.Bye</a:t>
                      </a:r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203450"/>
              <a:ext cx="7938" cy="1588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1621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Fd 100 rt 90 fd 200 rt 90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rt 90 fd 200 rt 90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4"/>
          </p:nvPr>
        </p:nvSpPr>
        <p:spPr>
          <a:xfrm>
            <a:off x="381000" y="3924300"/>
            <a:ext cx="4876800" cy="1219200"/>
          </a:xfrm>
        </p:spPr>
        <p:txBody>
          <a:bodyPr/>
          <a:lstStyle/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Repeat 2[Fd 100 rt 90 fd 200 rt 90]</a:t>
            </a:r>
          </a:p>
          <a:p>
            <a:endParaRPr lang="en-US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5334000" y="1866900"/>
            <a:ext cx="3352800" cy="16002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>
            <a:off x="5181600" y="33147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4578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4578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75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90 rt 90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695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5867400" y="1866900"/>
            <a:ext cx="2286000" cy="22860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46"/>
          <p:cNvSpPr>
            <a:spLocks noGrp="1"/>
          </p:cNvSpPr>
          <p:nvPr>
            <p:ph sz="half" idx="2"/>
          </p:nvPr>
        </p:nvSpPr>
        <p:spPr>
          <a:xfrm>
            <a:off x="1219200" y="41148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Repeat 4[Fd 90 rt 90]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5715000" y="4000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602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5602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Fd 150 lt 120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150 rt 120</a:t>
            </a:r>
          </a:p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Fd 150 rt 120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Isosceles Triangle 13"/>
          <p:cNvSpPr/>
          <p:nvPr/>
        </p:nvSpPr>
        <p:spPr>
          <a:xfrm rot="16200000">
            <a:off x="5791200" y="2095500"/>
            <a:ext cx="2209800" cy="1905000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46"/>
          <p:cNvSpPr>
            <a:spLocks noGrp="1"/>
          </p:cNvSpPr>
          <p:nvPr>
            <p:ph sz="half" idx="2"/>
          </p:nvPr>
        </p:nvSpPr>
        <p:spPr>
          <a:xfrm>
            <a:off x="457200" y="37719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Repeat 3[Fd 150 lt 120]</a:t>
            </a:r>
          </a:p>
        </p:txBody>
      </p:sp>
      <p:sp>
        <p:nvSpPr>
          <p:cNvPr id="16" name="Isosceles Triangle 15"/>
          <p:cNvSpPr/>
          <p:nvPr/>
        </p:nvSpPr>
        <p:spPr>
          <a:xfrm>
            <a:off x="7696200" y="4000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650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7650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876299"/>
            <a:ext cx="8229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2.</a:t>
            </a:r>
            <a:r>
              <a:rPr lang="en-US" sz="2400" b="1" smtClean="0">
                <a:solidFill>
                  <a:srgbClr val="FF0000"/>
                </a:solidFill>
              </a:rPr>
              <a:t> Viết lệnh Rùa vẽ các hình sau:</a:t>
            </a:r>
            <a:endParaRPr lang="en-US" sz="240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304800" y="1104900"/>
            <a:ext cx="4040188" cy="533135"/>
          </a:xfrm>
        </p:spPr>
        <p:txBody>
          <a:bodyPr/>
          <a:lstStyle/>
          <a:p>
            <a:r>
              <a:rPr lang="en-US" smtClean="0"/>
              <a:t>Không dùng lệnh lặp</a:t>
            </a:r>
            <a:endParaRPr lang="en-US"/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381000" y="1638300"/>
            <a:ext cx="4267200" cy="1600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lt 120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lt 120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Fd 100 lt 120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228600" y="3314700"/>
            <a:ext cx="4041775" cy="533135"/>
          </a:xfrm>
        </p:spPr>
        <p:txBody>
          <a:bodyPr/>
          <a:lstStyle/>
          <a:p>
            <a:r>
              <a:rPr lang="en-US" smtClean="0"/>
              <a:t>Dùng lệnh lặp</a:t>
            </a:r>
            <a:endParaRPr lang="en-US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sp>
        <p:nvSpPr>
          <p:cNvPr id="14" name="Isosceles Triangle 13"/>
          <p:cNvSpPr/>
          <p:nvPr/>
        </p:nvSpPr>
        <p:spPr>
          <a:xfrm>
            <a:off x="5867400" y="2095500"/>
            <a:ext cx="1981200" cy="1676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/>
          <p:cNvSpPr/>
          <p:nvPr/>
        </p:nvSpPr>
        <p:spPr>
          <a:xfrm>
            <a:off x="5715000" y="3619500"/>
            <a:ext cx="304800" cy="152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46"/>
          <p:cNvSpPr>
            <a:spLocks noGrp="1"/>
          </p:cNvSpPr>
          <p:nvPr>
            <p:ph sz="half" idx="2"/>
          </p:nvPr>
        </p:nvSpPr>
        <p:spPr>
          <a:xfrm>
            <a:off x="457200" y="3848100"/>
            <a:ext cx="42672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smtClean="0">
                <a:solidFill>
                  <a:srgbClr val="FF0000"/>
                </a:solidFill>
              </a:rPr>
              <a:t>Rt 90 </a:t>
            </a:r>
          </a:p>
          <a:p>
            <a:pPr>
              <a:buNone/>
            </a:pPr>
            <a:r>
              <a:rPr lang="en-US" b="1" smtClean="0">
                <a:solidFill>
                  <a:srgbClr val="FF0000"/>
                </a:solidFill>
              </a:rPr>
              <a:t>Repeat 3[Fd 100 lt 120]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6626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6626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52400" y="876299"/>
            <a:ext cx="8991600" cy="305065"/>
          </a:xfrm>
        </p:spPr>
        <p:txBody>
          <a:bodyPr>
            <a:noAutofit/>
          </a:bodyPr>
          <a:lstStyle/>
          <a:p>
            <a:pPr algn="l"/>
            <a:r>
              <a:rPr lang="en-US" sz="2400" b="1" u="sng" smtClean="0">
                <a:solidFill>
                  <a:srgbClr val="FF0000"/>
                </a:solidFill>
              </a:rPr>
              <a:t>BT 3.</a:t>
            </a:r>
            <a:r>
              <a:rPr lang="en-US" sz="2400" b="1" smtClean="0">
                <a:solidFill>
                  <a:srgbClr val="FF0000"/>
                </a:solidFill>
              </a:rPr>
              <a:t> Điều khiển Rùa vẽ hình sau, có số bước tương ứng trên hình</a:t>
            </a:r>
            <a:endParaRPr lang="en-US" sz="2400"/>
          </a:p>
        </p:txBody>
      </p:sp>
      <p:pic>
        <p:nvPicPr>
          <p:cNvPr id="23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0"/>
            <a:ext cx="914401" cy="800100"/>
          </a:xfrm>
          <a:prstGeom prst="rect">
            <a:avLst/>
          </a:prstGeom>
          <a:noFill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1943100"/>
            <a:ext cx="3124200" cy="2748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5486400" y="30099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2400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858000" y="163830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50</a:t>
            </a:r>
            <a:endParaRPr lang="en-US"/>
          </a:p>
        </p:txBody>
      </p:sp>
      <p:sp>
        <p:nvSpPr>
          <p:cNvPr id="32" name="Content Placeholder 46"/>
          <p:cNvSpPr>
            <a:spLocks noGrp="1"/>
          </p:cNvSpPr>
          <p:nvPr>
            <p:ph sz="half" idx="2"/>
          </p:nvPr>
        </p:nvSpPr>
        <p:spPr>
          <a:xfrm>
            <a:off x="304800" y="1485900"/>
            <a:ext cx="5715000" cy="259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Fd 50 rt 90 fd 50 lt 90 fd 50 rt 90</a:t>
            </a:r>
          </a:p>
          <a:p>
            <a:pPr>
              <a:buNone/>
            </a:pPr>
            <a:endParaRPr lang="en-US" b="1" smtClean="0">
              <a:solidFill>
                <a:srgbClr val="FF0000"/>
              </a:solidFill>
            </a:endParaRPr>
          </a:p>
        </p:txBody>
      </p:sp>
      <p:sp>
        <p:nvSpPr>
          <p:cNvPr id="33" name="Content Placeholder 46"/>
          <p:cNvSpPr>
            <a:spLocks noGrp="1"/>
          </p:cNvSpPr>
          <p:nvPr>
            <p:ph sz="half" idx="2"/>
          </p:nvPr>
        </p:nvSpPr>
        <p:spPr>
          <a:xfrm>
            <a:off x="2438400" y="4610100"/>
            <a:ext cx="57150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Repeat 4[50 rt 90 fd 50 lt 90 fd 50 rt 90]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86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5350" y="2508250"/>
              <a:ext cx="7938" cy="1588"/>
            </p14:xfrm>
          </p:contentPart>
        </mc:Choice>
        <mc:Fallback xmlns="">
          <p:pic>
            <p:nvPicPr>
              <p:cNvPr id="286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65969" y="246696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  <p:bldP spid="3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457200" y="2628900"/>
            <a:ext cx="8534400" cy="1219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smtClean="0">
                <a:solidFill>
                  <a:srgbClr val="0070C0"/>
                </a:solidFill>
              </a:rPr>
              <a:t>Nắm vững các lệnh trong Logo</a:t>
            </a:r>
          </a:p>
          <a:p>
            <a:r>
              <a:rPr lang="en-US" sz="2400" smtClean="0">
                <a:solidFill>
                  <a:srgbClr val="0070C0"/>
                </a:solidFill>
              </a:rPr>
              <a:t>Xem lại các bài tập đã làm </a:t>
            </a:r>
            <a:endParaRPr lang="en-US" sz="240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smtClean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3400" y="1409700"/>
            <a:ext cx="26630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2400" b="1" u="sng" smtClean="0">
                <a:solidFill>
                  <a:srgbClr val="FF0000"/>
                </a:solidFill>
              </a:rPr>
              <a:t>CỦNG CỐ - DẶN DÒ</a:t>
            </a: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408</Words>
  <Application>Microsoft Office PowerPoint</Application>
  <PresentationFormat>On-screen Show (16:10)</PresentationFormat>
  <Paragraphs>76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BT 2. Viết lệnh Rùa vẽ các hình sau:</vt:lpstr>
      <vt:lpstr>BT 2. Viết lệnh Rùa vẽ các hình sau:</vt:lpstr>
      <vt:lpstr>BT 2. Viết lệnh Rùa vẽ các hình sau:</vt:lpstr>
      <vt:lpstr>BT 2. Viết lệnh Rùa vẽ các hình sau:</vt:lpstr>
      <vt:lpstr>BT 3. Điều khiển Rùa vẽ hình sau, có số bước tương ứng trên hình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67</cp:lastModifiedBy>
  <cp:revision>49</cp:revision>
  <dcterms:created xsi:type="dcterms:W3CDTF">2018-01-11T01:40:17Z</dcterms:created>
  <dcterms:modified xsi:type="dcterms:W3CDTF">2023-05-26T03:24:33Z</dcterms:modified>
</cp:coreProperties>
</file>