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0" r:id="rId2"/>
    <p:sldId id="281" r:id="rId3"/>
    <p:sldId id="282" r:id="rId4"/>
    <p:sldId id="283" r:id="rId5"/>
    <p:sldId id="284" r:id="rId6"/>
    <p:sldId id="275" r:id="rId7"/>
    <p:sldId id="274" r:id="rId8"/>
    <p:sldId id="256" r:id="rId9"/>
    <p:sldId id="257" r:id="rId10"/>
    <p:sldId id="258" r:id="rId11"/>
    <p:sldId id="259" r:id="rId12"/>
    <p:sldId id="261" r:id="rId13"/>
    <p:sldId id="262" r:id="rId14"/>
    <p:sldId id="263" r:id="rId15"/>
    <p:sldId id="264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94" r:id="rId24"/>
    <p:sldId id="296" r:id="rId25"/>
    <p:sldId id="293" r:id="rId26"/>
    <p:sldId id="287" r:id="rId27"/>
    <p:sldId id="288" r:id="rId28"/>
    <p:sldId id="289" r:id="rId29"/>
    <p:sldId id="290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7" d="100"/>
          <a:sy n="57" d="100"/>
        </p:scale>
        <p:origin x="-318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-2147483648-2147483648,'0'0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22-04-23T14:58:29.64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0,'0'28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22-04-23T14:58:29.64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28 28,'-28'0</inkml:trace>
  <inkml:trace contextRef="#ctx0" brushRef="#br0" timeOffset="1">28 28,'0'0,"0"-28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FBF52-985B-450B-B18D-FA3A98B4D92C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9F8A1-62C1-48C4-B4ED-C4CFAED8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062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0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1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59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33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0704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3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6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4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7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8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3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3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9565-04B7-43AA-BAEC-0C7DB97DED9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7.wav"/><Relationship Id="rId7" Type="http://schemas.openxmlformats.org/officeDocument/2006/relationships/image" Target="../media/image2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7.wav"/><Relationship Id="rId7" Type="http://schemas.openxmlformats.org/officeDocument/2006/relationships/image" Target="../media/image2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slide" Target="slide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png"/><Relationship Id="rId18" Type="http://schemas.openxmlformats.org/officeDocument/2006/relationships/slide" Target="slide15.xml"/><Relationship Id="rId26" Type="http://schemas.openxmlformats.org/officeDocument/2006/relationships/slide" Target="slide14.xml"/><Relationship Id="rId3" Type="http://schemas.openxmlformats.org/officeDocument/2006/relationships/audio" Target="../media/audio2.wav"/><Relationship Id="rId21" Type="http://schemas.openxmlformats.org/officeDocument/2006/relationships/slide" Target="slide17.xml"/><Relationship Id="rId7" Type="http://schemas.openxmlformats.org/officeDocument/2006/relationships/audio" Target="../media/audio6.wav"/><Relationship Id="rId12" Type="http://schemas.openxmlformats.org/officeDocument/2006/relationships/image" Target="../media/image14.png"/><Relationship Id="rId17" Type="http://schemas.openxmlformats.org/officeDocument/2006/relationships/slide" Target="slide21.xml"/><Relationship Id="rId25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20" Type="http://schemas.openxmlformats.org/officeDocument/2006/relationships/slide" Target="slide22.xml"/><Relationship Id="rId29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24" Type="http://schemas.openxmlformats.org/officeDocument/2006/relationships/slide" Target="slide9.xml"/><Relationship Id="rId5" Type="http://schemas.openxmlformats.org/officeDocument/2006/relationships/audio" Target="../media/audio4.wav"/><Relationship Id="rId15" Type="http://schemas.openxmlformats.org/officeDocument/2006/relationships/slide" Target="slide19.xml"/><Relationship Id="rId23" Type="http://schemas.openxmlformats.org/officeDocument/2006/relationships/slide" Target="slide10.xml"/><Relationship Id="rId28" Type="http://schemas.openxmlformats.org/officeDocument/2006/relationships/image" Target="../media/image22.gif"/><Relationship Id="rId10" Type="http://schemas.openxmlformats.org/officeDocument/2006/relationships/image" Target="../media/image12.png"/><Relationship Id="rId19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20.xml"/><Relationship Id="rId22" Type="http://schemas.openxmlformats.org/officeDocument/2006/relationships/slide" Target="slide13.xml"/><Relationship Id="rId27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7.wav"/><Relationship Id="rId7" Type="http://schemas.openxmlformats.org/officeDocument/2006/relationships/image" Target="../media/image2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6F80B4D-2D59-4957-9E0B-BE33F8E86AB7}"/>
              </a:ext>
            </a:extLst>
          </p:cNvPr>
          <p:cNvSpPr/>
          <p:nvPr/>
        </p:nvSpPr>
        <p:spPr>
          <a:xfrm>
            <a:off x="527651" y="740701"/>
            <a:ext cx="11300103" cy="4032448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>
                <a:ln/>
                <a:solidFill>
                  <a:srgbClr val="FF0000"/>
                </a:solidFill>
              </a:rPr>
              <a:t>Nhiệt liệt chào mừng quý thầy cô về dự giờ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AECF67-543F-4D53-84DD-A931BB448CEE}"/>
              </a:ext>
            </a:extLst>
          </p:cNvPr>
          <p:cNvSpPr/>
          <p:nvPr/>
        </p:nvSpPr>
        <p:spPr>
          <a:xfrm>
            <a:off x="2447595" y="1758384"/>
            <a:ext cx="8112479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MÔN TIN HỌC LỚP 4</a:t>
            </a:r>
          </a:p>
        </p:txBody>
      </p:sp>
    </p:spTree>
    <p:extLst>
      <p:ext uri="{BB962C8B-B14F-4D97-AF65-F5344CB8AC3E}">
        <p14:creationId xmlns:p14="http://schemas.microsoft.com/office/powerpoint/2010/main" val="38773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dòng</a:t>
            </a:r>
            <a:r>
              <a:rPr lang="en-US" sz="4000" dirty="0" smtClean="0"/>
              <a:t> </a:t>
            </a:r>
            <a:r>
              <a:rPr lang="en-US" sz="4000" dirty="0" err="1" smtClean="0"/>
              <a:t>chữ</a:t>
            </a:r>
            <a:r>
              <a:rPr lang="en-US" sz="4000" dirty="0" smtClean="0"/>
              <a:t> TOI YEU VIET NAM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sử</a:t>
            </a:r>
            <a:r>
              <a:rPr lang="en-US" sz="4000" dirty="0" smtClean="0"/>
              <a:t> </a:t>
            </a:r>
            <a:r>
              <a:rPr lang="en-US" sz="4000" dirty="0" err="1" smtClean="0"/>
              <a:t>dụng</a:t>
            </a:r>
            <a:r>
              <a:rPr lang="en-US" sz="4000" dirty="0" smtClean="0"/>
              <a:t> </a:t>
            </a:r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dưới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6529198" y="5144995"/>
            <a:ext cx="501458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D.Label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[TOI YEU VIET NAM]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50474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C.LEBE [TOI YEU VIET NAM]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6529198" y="4154231"/>
            <a:ext cx="501458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.LABE [TOI YEU VIET NAM]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50474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A.LABEL [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toi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yeu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viet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nam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]</a:t>
            </a:r>
            <a:endParaRPr lang="en-US" sz="2400" b="1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40080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016381" y="494924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17" y="-2877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xoay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90 </a:t>
            </a:r>
            <a:r>
              <a:rPr lang="en-US" sz="4000" dirty="0" err="1" smtClean="0"/>
              <a:t>độ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876772" y="41652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RT 90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BK 90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FD 90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671600" y="424472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LT 90</a:t>
            </a:r>
            <a:endParaRPr lang="en-US" sz="2800" b="1" dirty="0"/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13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41736" y="38084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518" y="280431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logo?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PR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HOME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LABEL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CS</a:t>
            </a:r>
            <a:endParaRPr lang="en-US" sz="28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274" y="297530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854551" y="5162582"/>
            <a:ext cx="525042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C.RT 45 LABEL [TIN HOC]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669443" y="41561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B.RT 90 [ TIN HOC]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D.RT 45 [ TIN HOC]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54551" y="4156177"/>
            <a:ext cx="525042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A.RT 90 LABEL [TIN HOC]</a:t>
            </a:r>
            <a:endParaRPr lang="en-US" sz="2800" b="1" dirty="0"/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3971" y="390408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60279" y="49036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750" y="-57580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28628" r="48724" b="43843"/>
          <a:stretch/>
        </p:blipFill>
        <p:spPr bwMode="auto">
          <a:xfrm>
            <a:off x="8796616" y="1352378"/>
            <a:ext cx="2962485" cy="201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6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ẩn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B.HT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C.PD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D.ST 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A.PU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274" y="276085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HOME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71600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D.Về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vị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trí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xuất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phát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C.Quay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trái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14699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B.Xóa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màn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A.Nhấc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bút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2402" y="39105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2402" y="48737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674" y="120398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thoát</a:t>
            </a:r>
            <a:r>
              <a:rPr lang="en-US" sz="4000" dirty="0" smtClean="0"/>
              <a:t> </a:t>
            </a:r>
            <a:r>
              <a:rPr lang="en-US" sz="4000" dirty="0" err="1" smtClean="0"/>
              <a:t>khỏi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logo?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64183" y="426144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BYE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64182" y="51625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CLEAN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CS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671599" y="42389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HOME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383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0777" y="395256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765" y="249506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xóa</a:t>
            </a:r>
            <a:r>
              <a:rPr lang="en-US" sz="4000" dirty="0" smtClean="0"/>
              <a:t> </a:t>
            </a:r>
            <a:r>
              <a:rPr lang="en-US" sz="4000" dirty="0" err="1" smtClean="0"/>
              <a:t>màn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vị</a:t>
            </a:r>
            <a:r>
              <a:rPr lang="en-US" sz="4000" dirty="0" smtClean="0"/>
              <a:t> </a:t>
            </a:r>
            <a:r>
              <a:rPr lang="en-US" sz="4000" dirty="0" err="1" smtClean="0"/>
              <a:t>trí</a:t>
            </a:r>
            <a:r>
              <a:rPr lang="en-US" sz="4000" dirty="0" smtClean="0"/>
              <a:t> </a:t>
            </a:r>
            <a:r>
              <a:rPr lang="en-US" sz="4000" dirty="0" err="1" smtClean="0"/>
              <a:t>xuất</a:t>
            </a:r>
            <a:r>
              <a:rPr lang="en-US" sz="4000" dirty="0" smtClean="0"/>
              <a:t> </a:t>
            </a:r>
            <a:r>
              <a:rPr lang="en-US" sz="4000" dirty="0" err="1" smtClean="0"/>
              <a:t>phát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54551" y="515328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C.CS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671600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B.CLEAN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D.ST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A.HOME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9058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5" y="48444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832" y="404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PD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HT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PU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ST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357797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RT 90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807889" y="52309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Xoay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độ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Lùi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07888" y="42997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Xoay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trái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độ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Tiến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189" y="40647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34483" y="49220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320" y="199802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541" y="5803946"/>
            <a:ext cx="1194459" cy="1031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4421F51-4377-450A-ADEF-3597490567E0}"/>
              </a:ext>
            </a:extLst>
          </p:cNvPr>
          <p:cNvSpPr/>
          <p:nvPr/>
        </p:nvSpPr>
        <p:spPr>
          <a:xfrm>
            <a:off x="3695734" y="164637"/>
            <a:ext cx="4951609" cy="943848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5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B5A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TIN HỌC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ED3BEEB-309F-4F7B-A2E7-9DE701B8AEB7}"/>
              </a:ext>
            </a:extLst>
          </p:cNvPr>
          <p:cNvSpPr/>
          <p:nvPr/>
        </p:nvSpPr>
        <p:spPr>
          <a:xfrm>
            <a:off x="2655508" y="1604797"/>
            <a:ext cx="8540153" cy="147732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8800" b="1" dirty="0" err="1">
                <a:ln w="127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#9Slide05 SVNStandly" pitchFamily="2" charset="0"/>
              </a:rPr>
              <a:t>Bài</a:t>
            </a:r>
            <a:r>
              <a:rPr lang="en-US" sz="8800" b="1" dirty="0">
                <a:ln w="127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#9Slide05 SVNStandly" pitchFamily="2" charset="0"/>
              </a:rPr>
              <a:t> 4: </a:t>
            </a:r>
            <a:r>
              <a:rPr lang="en-US" sz="8800" b="1" dirty="0" err="1">
                <a:ln w="127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#9Slide05 SVNStandly" pitchFamily="2" charset="0"/>
              </a:rPr>
              <a:t>Luyện</a:t>
            </a:r>
            <a:r>
              <a:rPr lang="en-US" sz="8800" b="1" dirty="0">
                <a:ln w="127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#9Slide05 SVNStandly" pitchFamily="2" charset="0"/>
              </a:rPr>
              <a:t> </a:t>
            </a:r>
            <a:r>
              <a:rPr lang="en-US" sz="8800" b="1" dirty="0" err="1">
                <a:ln w="127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latin typeface="#9Slide05 SVNStandly" pitchFamily="2" charset="0"/>
              </a:rPr>
              <a:t>tập</a:t>
            </a:r>
            <a:endParaRPr lang="en-US" sz="8800" b="1" dirty="0">
              <a:ln w="12700" cmpd="sng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latin typeface="#9Slide05 SVNStandly" pitchFamily="2" charset="0"/>
            </a:endParaRPr>
          </a:p>
        </p:txBody>
      </p:sp>
      <p:pic>
        <p:nvPicPr>
          <p:cNvPr id="71" name="图片 4">
            <a:extLst>
              <a:ext uri="{FF2B5EF4-FFF2-40B4-BE49-F238E27FC236}">
                <a16:creationId xmlns="" xmlns:a16="http://schemas.microsoft.com/office/drawing/2014/main" id="{40FA6468-3665-4AE4-BEB4-D504072FC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4161">
            <a:off x="39435" y="1852827"/>
            <a:ext cx="3846101" cy="3846101"/>
          </a:xfrm>
          <a:prstGeom prst="rect">
            <a:avLst/>
          </a:prstGeom>
        </p:spPr>
      </p:pic>
      <p:pic>
        <p:nvPicPr>
          <p:cNvPr id="72" name="图片 5">
            <a:extLst>
              <a:ext uri="{FF2B5EF4-FFF2-40B4-BE49-F238E27FC236}">
                <a16:creationId xmlns="" xmlns:a16="http://schemas.microsoft.com/office/drawing/2014/main" id="{BAE6ED71-229D-4FC0-93D6-8456151E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4" y="3510916"/>
            <a:ext cx="6086691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8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xóa</a:t>
            </a:r>
            <a:r>
              <a:rPr lang="en-US" sz="4000" dirty="0" smtClean="0"/>
              <a:t> </a:t>
            </a:r>
            <a:r>
              <a:rPr lang="en-US" sz="4000" dirty="0" err="1" smtClean="0"/>
              <a:t>màn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ở </a:t>
            </a:r>
            <a:r>
              <a:rPr lang="en-US" sz="4000" dirty="0" err="1" smtClean="0"/>
              <a:t>vị</a:t>
            </a:r>
            <a:r>
              <a:rPr lang="en-US" sz="4000" dirty="0" smtClean="0"/>
              <a:t> </a:t>
            </a:r>
            <a:r>
              <a:rPr lang="en-US" sz="4000" dirty="0" err="1" smtClean="0"/>
              <a:t>trí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tại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CLEAN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LT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HOME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CS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307870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? 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508750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LABEL [ VIET NAM]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76772" y="5191007"/>
            <a:ext cx="542987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RT 90 LABEL [VIETNAM]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508750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D.LT 90 LABEL [VIETNAM]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0" y="4156177"/>
            <a:ext cx="542987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LABEL [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viet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nam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]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4773" y="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9" t="25968" r="51445" b="48064"/>
          <a:stretch/>
        </p:blipFill>
        <p:spPr bwMode="auto">
          <a:xfrm>
            <a:off x="8576299" y="1107583"/>
            <a:ext cx="2948601" cy="235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7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1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đầy</a:t>
            </a:r>
            <a:r>
              <a:rPr lang="en-US" sz="4000" dirty="0" smtClean="0"/>
              <a:t> </a:t>
            </a:r>
            <a:r>
              <a:rPr lang="en-US" sz="4000" dirty="0" err="1" smtClean="0"/>
              <a:t>đủ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RT 90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97364" y="5208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RIGHT 90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671599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HOME 90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LEFT 90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RING 90</a:t>
            </a:r>
            <a:endParaRPr lang="en-US" sz="2800" b="1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49" y="39058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3958" y="48992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7853" y="105654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7866" y="5516563"/>
            <a:ext cx="1631951" cy="1341437"/>
          </a:xfrm>
          <a:prstGeom prst="rect">
            <a:avLst/>
          </a:prstGeom>
          <a:noFill/>
        </p:spPr>
      </p:pic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211515" y="330946"/>
            <a:ext cx="11988800" cy="566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100" b="1" u="sng" dirty="0">
                <a:solidFill>
                  <a:srgbClr val="FF0000"/>
                </a:solidFill>
              </a:rPr>
              <a:t>BT 1.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Viết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lệnh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viết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tắt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điều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khiển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rùa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thực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hiện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các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hành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động</a:t>
            </a: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en-US" sz="3100" b="1" dirty="0" err="1">
                <a:solidFill>
                  <a:srgbClr val="FF0000"/>
                </a:solidFill>
              </a:rPr>
              <a:t>sau</a:t>
            </a:r>
            <a:r>
              <a:rPr lang="en-US" sz="3100" b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962310"/>
              </p:ext>
            </p:extLst>
          </p:nvPr>
        </p:nvGraphicFramePr>
        <p:xfrm>
          <a:off x="528109" y="960120"/>
          <a:ext cx="1137919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727"/>
                <a:gridCol w="5160472"/>
                <a:gridCol w="5080000"/>
              </a:tblGrid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TT</a:t>
                      </a:r>
                      <a:endParaRPr lang="en-US" sz="20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động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của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Rùa</a:t>
                      </a:r>
                      <a:endParaRPr lang="en-US" sz="20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Lệnh viết</a:t>
                      </a:r>
                      <a:r>
                        <a:rPr lang="en-US" sz="2000" baseline="0" smtClean="0"/>
                        <a:t> tắt</a:t>
                      </a:r>
                      <a:endParaRPr lang="en-US" sz="20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Tiến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về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trước</a:t>
                      </a:r>
                      <a:r>
                        <a:rPr lang="en-US" sz="2200" baseline="0" dirty="0" smtClean="0"/>
                        <a:t> n </a:t>
                      </a:r>
                      <a:r>
                        <a:rPr lang="en-US" sz="2200" baseline="0" dirty="0" err="1" smtClean="0"/>
                        <a:t>bước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FD n</a:t>
                      </a:r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2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Lùi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lại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sau</a:t>
                      </a:r>
                      <a:r>
                        <a:rPr lang="en-US" sz="2200" baseline="0" dirty="0" smtClean="0"/>
                        <a:t> n </a:t>
                      </a:r>
                      <a:r>
                        <a:rPr lang="en-US" sz="2200" baseline="0" dirty="0" err="1" smtClean="0"/>
                        <a:t>bước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3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Quay </a:t>
                      </a:r>
                      <a:r>
                        <a:rPr lang="en-US" sz="2200" dirty="0" err="1" smtClean="0"/>
                        <a:t>phải</a:t>
                      </a:r>
                      <a:r>
                        <a:rPr lang="en-US" sz="2200" baseline="0" dirty="0" smtClean="0"/>
                        <a:t> k </a:t>
                      </a:r>
                      <a:r>
                        <a:rPr lang="en-US" sz="2200" baseline="0" dirty="0" err="1" smtClean="0"/>
                        <a:t>độ</a:t>
                      </a:r>
                      <a:endParaRPr lang="en-US" sz="2200" baseline="0" dirty="0" smtClean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4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Quay </a:t>
                      </a:r>
                      <a:r>
                        <a:rPr lang="en-US" sz="2200" dirty="0" err="1" smtClean="0"/>
                        <a:t>trái</a:t>
                      </a:r>
                      <a:r>
                        <a:rPr lang="en-US" sz="2200" baseline="0" dirty="0" smtClean="0"/>
                        <a:t> k </a:t>
                      </a:r>
                      <a:r>
                        <a:rPr lang="en-US" sz="2200" baseline="0" dirty="0" err="1" smtClean="0"/>
                        <a:t>độ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5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Nhấc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bút</a:t>
                      </a:r>
                      <a:r>
                        <a:rPr lang="en-US" sz="2200" baseline="0" dirty="0" smtClean="0"/>
                        <a:t> (</a:t>
                      </a:r>
                      <a:r>
                        <a:rPr lang="en-US" sz="2200" baseline="0" dirty="0" err="1" smtClean="0"/>
                        <a:t>Rùa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không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vẽ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nữa</a:t>
                      </a:r>
                      <a:r>
                        <a:rPr lang="en-US" sz="2200" baseline="0" dirty="0" smtClean="0"/>
                        <a:t>)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6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Hạ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dirty="0" err="1" smtClean="0"/>
                        <a:t>bút</a:t>
                      </a:r>
                      <a:r>
                        <a:rPr lang="en-US" sz="2200" baseline="0" dirty="0" smtClean="0"/>
                        <a:t> (</a:t>
                      </a:r>
                      <a:r>
                        <a:rPr lang="en-US" sz="2200" baseline="0" dirty="0" err="1" smtClean="0"/>
                        <a:t>Rùa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tiếp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tục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vẽ</a:t>
                      </a:r>
                      <a:r>
                        <a:rPr lang="en-US" sz="2200" baseline="0" dirty="0" smtClean="0"/>
                        <a:t>)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7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Về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vị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trí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xuất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phát</a:t>
                      </a:r>
                      <a:r>
                        <a:rPr lang="en-US" sz="2200" baseline="0" dirty="0" smtClean="0"/>
                        <a:t>, </a:t>
                      </a:r>
                      <a:r>
                        <a:rPr lang="en-US" sz="2200" baseline="0" dirty="0" err="1" smtClean="0"/>
                        <a:t>xóa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toàn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bộ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sân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chơi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8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Xóa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màn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hình</a:t>
                      </a:r>
                      <a:r>
                        <a:rPr lang="en-US" sz="2200" baseline="0" dirty="0" smtClean="0"/>
                        <a:t>, </a:t>
                      </a:r>
                      <a:r>
                        <a:rPr lang="en-US" sz="2200" baseline="0" dirty="0" err="1" smtClean="0"/>
                        <a:t>Rùa</a:t>
                      </a:r>
                      <a:r>
                        <a:rPr lang="en-US" sz="2200" baseline="0" dirty="0" smtClean="0"/>
                        <a:t> ở </a:t>
                      </a:r>
                      <a:r>
                        <a:rPr lang="en-US" sz="2200" baseline="0" dirty="0" err="1" smtClean="0"/>
                        <a:t>vị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trí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hiện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tại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9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Rùa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ẩn</a:t>
                      </a:r>
                      <a:r>
                        <a:rPr lang="en-US" sz="2200" baseline="0" dirty="0" smtClean="0"/>
                        <a:t>  </a:t>
                      </a:r>
                      <a:r>
                        <a:rPr lang="en-US" sz="2200" baseline="0" dirty="0" err="1" smtClean="0"/>
                        <a:t>mình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10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Rùa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hiện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hình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11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Về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vị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trí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xuất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phát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121920" marR="121920" marT="54864" marB="54864"/>
                </a:tc>
              </a:tr>
              <a:tr h="420624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12</a:t>
                      </a:r>
                      <a:endParaRPr lang="en-US" sz="200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Thoát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khỏi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chương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trình</a:t>
                      </a:r>
                      <a:r>
                        <a:rPr lang="en-US" sz="2200" baseline="0" dirty="0" smtClean="0"/>
                        <a:t> Logo</a:t>
                      </a:r>
                      <a:endParaRPr lang="en-US" sz="2200" dirty="0"/>
                    </a:p>
                  </a:txBody>
                  <a:tcPr marL="121920" marR="121920" marT="54864" marB="54864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21920" marR="121920" marT="54864" marB="54864"/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9528381" y="1844910"/>
            <a:ext cx="764130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</a:rPr>
              <a:t>BK n</a:t>
            </a:r>
            <a:endParaRPr lang="en-US" sz="2200" b="1"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528381" y="2302110"/>
            <a:ext cx="730916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</a:rPr>
              <a:t>RT k</a:t>
            </a:r>
            <a:endParaRPr lang="en-US" sz="2200" b="1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528381" y="2759310"/>
            <a:ext cx="672951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</a:rPr>
              <a:t>LT k</a:t>
            </a:r>
            <a:endParaRPr lang="en-US" sz="2200" b="1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528381" y="3125070"/>
            <a:ext cx="571770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</a:rPr>
              <a:t>PU</a:t>
            </a:r>
            <a:endParaRPr lang="en-US" sz="2200" b="1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528381" y="3582270"/>
            <a:ext cx="565358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</a:rPr>
              <a:t>PD</a:t>
            </a:r>
            <a:endParaRPr lang="en-US" sz="2200" b="1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528381" y="4039195"/>
            <a:ext cx="518870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CS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528381" y="4521605"/>
            <a:ext cx="887561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Clean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546856" y="4903990"/>
            <a:ext cx="554136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HT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530231" y="5377815"/>
            <a:ext cx="506495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ST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546856" y="5810075"/>
            <a:ext cx="938857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Home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46856" y="6318682"/>
            <a:ext cx="665257" cy="456925"/>
          </a:xfrm>
          <a:prstGeom prst="rect">
            <a:avLst/>
          </a:prstGeom>
        </p:spPr>
        <p:txBody>
          <a:bodyPr wrap="none" lIns="117226" tIns="58613" rIns="117226" bIns="58613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Bye</a:t>
            </a:r>
            <a:endParaRPr lang="en-US" sz="22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448800" y="1874520"/>
            <a:ext cx="0" cy="4983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01" y="0"/>
            <a:ext cx="1219201" cy="96012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67133" y="3009900"/>
              <a:ext cx="10584" cy="1906"/>
            </p14:xfrm>
          </p:contentPart>
        </mc:Choice>
        <mc:Fallback xmlns="">
          <p:pic>
            <p:nvPicPr>
              <p:cNvPr id="30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5969" y="2466962"/>
                <a:ext cx="26701" cy="841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301611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7866" y="4785043"/>
            <a:ext cx="1631951" cy="1341437"/>
          </a:xfrm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0" y="228918"/>
            <a:ext cx="9448800" cy="639762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BT 2.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nét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bút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đậm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mức</a:t>
            </a:r>
            <a:r>
              <a:rPr lang="en-US" sz="2800" dirty="0" smtClean="0">
                <a:solidFill>
                  <a:srgbClr val="FF0000"/>
                </a:solidFill>
              </a:rPr>
              <a:t> 3, </a:t>
            </a:r>
            <a:r>
              <a:rPr lang="en-US" sz="2800" dirty="0" err="1" smtClean="0">
                <a:solidFill>
                  <a:srgbClr val="FF0000"/>
                </a:solidFill>
              </a:rPr>
              <a:t>màu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màu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đỏ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0" y="868680"/>
            <a:ext cx="5386917" cy="3383280"/>
          </a:xfrm>
        </p:spPr>
        <p:txBody>
          <a:bodyPr>
            <a:normAutofit fontScale="92500" lnSpcReduction="20000"/>
          </a:bodyPr>
          <a:lstStyle/>
          <a:p>
            <a:r>
              <a:rPr lang="en-US" sz="3100"/>
              <a:t> chọn nét bút</a:t>
            </a:r>
          </a:p>
          <a:p>
            <a:pPr>
              <a:buNone/>
            </a:pPr>
            <a:r>
              <a:rPr lang="en-US" smtClean="0">
                <a:solidFill>
                  <a:srgbClr val="FF0000"/>
                </a:solidFill>
              </a:rPr>
              <a:t>      Set -&gt; Pensize</a:t>
            </a: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mtClean="0"/>
              <a:t>Chọn nét vẽ mức 3 =&gt; nháy </a:t>
            </a:r>
            <a:r>
              <a:rPr lang="en-US" smtClean="0">
                <a:solidFill>
                  <a:srgbClr val="FF0000"/>
                </a:solidFill>
              </a:rPr>
              <a:t>OK</a:t>
            </a:r>
            <a:endParaRPr lang="en-US" sz="3100">
              <a:solidFill>
                <a:srgbClr val="FF00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86401" y="868680"/>
            <a:ext cx="5389033" cy="4160203"/>
          </a:xfrm>
        </p:spPr>
        <p:txBody>
          <a:bodyPr/>
          <a:lstStyle/>
          <a:p>
            <a:r>
              <a:rPr lang="en-US" smtClean="0"/>
              <a:t>Chọn màu</a:t>
            </a:r>
          </a:p>
          <a:p>
            <a:pPr>
              <a:buNone/>
            </a:pPr>
            <a:r>
              <a:rPr lang="en-US" smtClean="0"/>
              <a:t>      </a:t>
            </a:r>
            <a:r>
              <a:rPr lang="en-US" smtClean="0">
                <a:solidFill>
                  <a:srgbClr val="FF0000"/>
                </a:solidFill>
              </a:rPr>
              <a:t>Set -&gt; Pencolor</a:t>
            </a: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mtClean="0"/>
              <a:t>Chọn màu đỏ =&gt; nháy </a:t>
            </a:r>
            <a:r>
              <a:rPr lang="en-US" smtClean="0">
                <a:solidFill>
                  <a:srgbClr val="FF0000"/>
                </a:solidFill>
              </a:rPr>
              <a:t>OK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4520"/>
            <a:ext cx="2946400" cy="183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600" y="4069080"/>
            <a:ext cx="3600275" cy="216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p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H="1" flipV="1">
            <a:off x="8945746" y="1234441"/>
            <a:ext cx="3246255" cy="1932080"/>
          </a:xfrm>
          <a:prstGeom prst="rect">
            <a:avLst/>
          </a:prstGeom>
        </p:spPr>
      </p:pic>
      <p:pic>
        <p:nvPicPr>
          <p:cNvPr id="14" name="Picture 13" descr="Cap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0424" y="3977640"/>
            <a:ext cx="3861576" cy="21488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486400" y="960120"/>
            <a:ext cx="0" cy="51663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6000" y="868680"/>
            <a:ext cx="406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84800" y="868680"/>
            <a:ext cx="2946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91" descr="33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24472" y="1"/>
            <a:ext cx="1216728" cy="1213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03104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7" grpId="0" build="p"/>
      <p:bldP spid="1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A7FA5A-C45B-4E22-91C9-E2FEE351AD6A}"/>
              </a:ext>
            </a:extLst>
          </p:cNvPr>
          <p:cNvSpPr txBox="1"/>
          <p:nvPr/>
        </p:nvSpPr>
        <p:spPr>
          <a:xfrm>
            <a:off x="3785036" y="1892829"/>
            <a:ext cx="5833221" cy="123110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 HÀNH</a:t>
            </a:r>
            <a:endParaRPr lang="en-US" sz="7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56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6">
            <a:extLst>
              <a:ext uri="{FF2B5EF4-FFF2-40B4-BE49-F238E27FC236}">
                <a16:creationId xmlns="" xmlns:a16="http://schemas.microsoft.com/office/drawing/2014/main" id="{CE1661C7-72D6-41FF-9F63-9791968471D6}"/>
              </a:ext>
            </a:extLst>
          </p:cNvPr>
          <p:cNvSpPr txBox="1">
            <a:spLocks/>
          </p:cNvSpPr>
          <p:nvPr/>
        </p:nvSpPr>
        <p:spPr>
          <a:xfrm>
            <a:off x="406400" y="356659"/>
            <a:ext cx="11379200" cy="6299200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b="1" u="sng" dirty="0">
                <a:solidFill>
                  <a:srgbClr val="FF0000"/>
                </a:solidFill>
              </a:rPr>
              <a:t>BT 3.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Viết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lệnh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khiển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vẽ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vuông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cạnh</a:t>
            </a:r>
            <a:r>
              <a:rPr lang="en-US" b="1" dirty="0">
                <a:solidFill>
                  <a:srgbClr val="FF0000"/>
                </a:solidFill>
              </a:rPr>
              <a:t> 80 </a:t>
            </a:r>
            <a:r>
              <a:rPr lang="en-US" b="1" dirty="0" err="1">
                <a:solidFill>
                  <a:srgbClr val="FF0000"/>
                </a:solidFill>
              </a:rPr>
              <a:t>bước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>
              <a:buFont typeface="Arial" pitchFamily="34" charset="0"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None/>
            </a:pPr>
            <a:r>
              <a:rPr lang="en-US" b="1" dirty="0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buFont typeface="Arial" pitchFamily="34" charset="0"/>
              <a:buNone/>
            </a:pPr>
            <a:r>
              <a:rPr lang="en-US" b="1" dirty="0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buFont typeface="Arial" pitchFamily="34" charset="0"/>
              <a:buNone/>
            </a:pPr>
            <a:r>
              <a:rPr lang="en-US" b="1" dirty="0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buFont typeface="Arial" pitchFamily="34" charset="0"/>
              <a:buNone/>
            </a:pPr>
            <a:r>
              <a:rPr lang="en-US" b="1" dirty="0">
                <a:solidFill>
                  <a:srgbClr val="92D050"/>
                </a:solidFill>
              </a:rPr>
              <a:t>………………………………………………………..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DEC6E2B-0777-45E3-979F-D26021A8E490}"/>
              </a:ext>
            </a:extLst>
          </p:cNvPr>
          <p:cNvSpPr/>
          <p:nvPr/>
        </p:nvSpPr>
        <p:spPr>
          <a:xfrm>
            <a:off x="8304245" y="1412776"/>
            <a:ext cx="3048000" cy="304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="" xmlns:a16="http://schemas.microsoft.com/office/drawing/2014/main" id="{E84322C7-0465-4AE7-90BC-51BA7F4393D4}"/>
              </a:ext>
            </a:extLst>
          </p:cNvPr>
          <p:cNvSpPr/>
          <p:nvPr/>
        </p:nvSpPr>
        <p:spPr>
          <a:xfrm>
            <a:off x="8101045" y="4155976"/>
            <a:ext cx="406400" cy="3048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D1C73BC-2E93-4CE0-B57A-FA115AB00FC2}"/>
              </a:ext>
            </a:extLst>
          </p:cNvPr>
          <p:cNvSpPr/>
          <p:nvPr/>
        </p:nvSpPr>
        <p:spPr>
          <a:xfrm>
            <a:off x="1169962" y="1412777"/>
            <a:ext cx="1193063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FD 80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DAB433-CD0C-43F6-A18F-AA72462829BD}"/>
              </a:ext>
            </a:extLst>
          </p:cNvPr>
          <p:cNvSpPr/>
          <p:nvPr/>
        </p:nvSpPr>
        <p:spPr>
          <a:xfrm>
            <a:off x="2639617" y="1412777"/>
            <a:ext cx="1171945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3200AEF-FC86-435D-A5AA-3AB49EE3BA2C}"/>
              </a:ext>
            </a:extLst>
          </p:cNvPr>
          <p:cNvSpPr/>
          <p:nvPr/>
        </p:nvSpPr>
        <p:spPr>
          <a:xfrm>
            <a:off x="2639617" y="2022377"/>
            <a:ext cx="1171945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72A2F2-298A-4F0B-961D-B45003E578A3}"/>
              </a:ext>
            </a:extLst>
          </p:cNvPr>
          <p:cNvSpPr/>
          <p:nvPr/>
        </p:nvSpPr>
        <p:spPr>
          <a:xfrm>
            <a:off x="1169962" y="2022377"/>
            <a:ext cx="1193063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FD 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969E68-3CDF-4C18-B230-5C2375E929F0}"/>
              </a:ext>
            </a:extLst>
          </p:cNvPr>
          <p:cNvSpPr/>
          <p:nvPr/>
        </p:nvSpPr>
        <p:spPr>
          <a:xfrm>
            <a:off x="1169962" y="2626024"/>
            <a:ext cx="1193063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FD 80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6A0516-1B1A-42B7-9CAD-1FD83B25F887}"/>
              </a:ext>
            </a:extLst>
          </p:cNvPr>
          <p:cNvSpPr/>
          <p:nvPr/>
        </p:nvSpPr>
        <p:spPr>
          <a:xfrm>
            <a:off x="2639617" y="2626024"/>
            <a:ext cx="1171945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FE3866F-AE5F-41F1-8C00-1877ACB830EB}"/>
              </a:ext>
            </a:extLst>
          </p:cNvPr>
          <p:cNvSpPr/>
          <p:nvPr/>
        </p:nvSpPr>
        <p:spPr>
          <a:xfrm>
            <a:off x="2639617" y="3235624"/>
            <a:ext cx="1171945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6978B50-32CE-430E-B315-4B846192D0EE}"/>
              </a:ext>
            </a:extLst>
          </p:cNvPr>
          <p:cNvSpPr/>
          <p:nvPr/>
        </p:nvSpPr>
        <p:spPr>
          <a:xfrm>
            <a:off x="1169962" y="3235624"/>
            <a:ext cx="1193063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FD 80</a:t>
            </a:r>
          </a:p>
        </p:txBody>
      </p:sp>
    </p:spTree>
    <p:extLst>
      <p:ext uri="{BB962C8B-B14F-4D97-AF65-F5344CB8AC3E}">
        <p14:creationId xmlns:p14="http://schemas.microsoft.com/office/powerpoint/2010/main" val="38022750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6">
            <a:extLst>
              <a:ext uri="{FF2B5EF4-FFF2-40B4-BE49-F238E27FC236}">
                <a16:creationId xmlns="" xmlns:a16="http://schemas.microsoft.com/office/drawing/2014/main" id="{E5D979B5-CA49-44D4-AEE1-E2D4340E0823}"/>
              </a:ext>
            </a:extLst>
          </p:cNvPr>
          <p:cNvSpPr txBox="1">
            <a:spLocks/>
          </p:cNvSpPr>
          <p:nvPr/>
        </p:nvSpPr>
        <p:spPr>
          <a:xfrm>
            <a:off x="40971" y="660400"/>
            <a:ext cx="11379200" cy="6705600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b="1" u="sng">
                <a:solidFill>
                  <a:srgbClr val="FF0000"/>
                </a:solidFill>
              </a:rPr>
              <a:t>BT 4.</a:t>
            </a:r>
            <a:r>
              <a:rPr lang="en-US" b="1">
                <a:solidFill>
                  <a:srgbClr val="FF0000"/>
                </a:solidFill>
              </a:rPr>
              <a:t> Viết các lệnh điều khiển rùa vẽ hình tam giác có chiều dài  cạnh 60 bước và góc 60 độ </a:t>
            </a:r>
          </a:p>
          <a:p>
            <a:pPr>
              <a:spcBef>
                <a:spcPts val="0"/>
              </a:spcBef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="" xmlns:a16="http://schemas.microsoft.com/office/drawing/2014/main" id="{83CE7809-21F6-4EED-ABDF-F4904DF4A87D}"/>
              </a:ext>
            </a:extLst>
          </p:cNvPr>
          <p:cNvSpPr/>
          <p:nvPr/>
        </p:nvSpPr>
        <p:spPr>
          <a:xfrm>
            <a:off x="8005035" y="5080000"/>
            <a:ext cx="406400" cy="3048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2F48302A-82E6-46A5-B8E2-B3964223A1BD}"/>
              </a:ext>
            </a:extLst>
          </p:cNvPr>
          <p:cNvSpPr/>
          <p:nvPr/>
        </p:nvSpPr>
        <p:spPr>
          <a:xfrm rot="5400000">
            <a:off x="7954235" y="2590800"/>
            <a:ext cx="3048000" cy="2540000"/>
          </a:xfrm>
          <a:prstGeom prst="triangl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3CFA6B51-709B-4CF7-A317-2CE5C923A328}"/>
              </a:ext>
            </a:extLst>
          </p:cNvPr>
          <p:cNvCxnSpPr>
            <a:stCxn id="5" idx="2"/>
          </p:cNvCxnSpPr>
          <p:nvPr/>
        </p:nvCxnSpPr>
        <p:spPr>
          <a:xfrm flipV="1">
            <a:off x="8208235" y="1625600"/>
            <a:ext cx="0" cy="71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>
            <a:extLst>
              <a:ext uri="{FF2B5EF4-FFF2-40B4-BE49-F238E27FC236}">
                <a16:creationId xmlns="" xmlns:a16="http://schemas.microsoft.com/office/drawing/2014/main" id="{5B0E2F96-D0A3-4897-BD83-36762AB8539D}"/>
              </a:ext>
            </a:extLst>
          </p:cNvPr>
          <p:cNvSpPr/>
          <p:nvPr/>
        </p:nvSpPr>
        <p:spPr>
          <a:xfrm flipV="1">
            <a:off x="7903435" y="2235200"/>
            <a:ext cx="508000" cy="406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="" xmlns:a16="http://schemas.microsoft.com/office/drawing/2014/main" id="{EA7D4E25-7A15-492A-81C0-2E907CBB32C6}"/>
              </a:ext>
            </a:extLst>
          </p:cNvPr>
          <p:cNvSpPr/>
          <p:nvPr/>
        </p:nvSpPr>
        <p:spPr>
          <a:xfrm rot="7317800" flipV="1">
            <a:off x="10378107" y="3574260"/>
            <a:ext cx="508000" cy="406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="" xmlns:a16="http://schemas.microsoft.com/office/drawing/2014/main" id="{5D4B7662-861C-4759-8C92-990E54985051}"/>
              </a:ext>
            </a:extLst>
          </p:cNvPr>
          <p:cNvSpPr/>
          <p:nvPr/>
        </p:nvSpPr>
        <p:spPr>
          <a:xfrm rot="14414526" flipV="1">
            <a:off x="8053509" y="5059651"/>
            <a:ext cx="508000" cy="406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83FA591-AD1D-4A45-8FDC-271D98815492}"/>
              </a:ext>
            </a:extLst>
          </p:cNvPr>
          <p:cNvSpPr/>
          <p:nvPr/>
        </p:nvSpPr>
        <p:spPr>
          <a:xfrm rot="1564037">
            <a:off x="8570274" y="2091204"/>
            <a:ext cx="885173" cy="400105"/>
          </a:xfrm>
          <a:prstGeom prst="rect">
            <a:avLst/>
          </a:prstGeom>
          <a:ln>
            <a:noFill/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RT 120</a:t>
            </a:r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="" xmlns:a16="http://schemas.microsoft.com/office/drawing/2014/main" id="{4ECB54F5-727B-4776-AAE7-CAF79A704DC5}"/>
              </a:ext>
            </a:extLst>
          </p:cNvPr>
          <p:cNvSpPr/>
          <p:nvPr/>
        </p:nvSpPr>
        <p:spPr>
          <a:xfrm rot="17462709" flipV="1">
            <a:off x="7930295" y="2138828"/>
            <a:ext cx="508000" cy="406400"/>
          </a:xfrm>
          <a:prstGeom prst="arc">
            <a:avLst>
              <a:gd name="adj1" fmla="val 17057831"/>
              <a:gd name="adj2" fmla="val 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6B2C281C-DC2F-4D38-A3B3-99A83DC401FD}"/>
              </a:ext>
            </a:extLst>
          </p:cNvPr>
          <p:cNvCxnSpPr/>
          <p:nvPr/>
        </p:nvCxnSpPr>
        <p:spPr>
          <a:xfrm>
            <a:off x="10748235" y="3860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C806DDFD-7D2C-401E-9F1A-13CA22E67151}"/>
              </a:ext>
            </a:extLst>
          </p:cNvPr>
          <p:cNvSpPr/>
          <p:nvPr/>
        </p:nvSpPr>
        <p:spPr>
          <a:xfrm rot="2750251" flipV="1">
            <a:off x="10470295" y="3574980"/>
            <a:ext cx="508000" cy="406400"/>
          </a:xfrm>
          <a:prstGeom prst="arc">
            <a:avLst>
              <a:gd name="adj1" fmla="val 17057831"/>
              <a:gd name="adj2" fmla="val 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3269490-4171-44E0-AEF0-53194E44EFB9}"/>
              </a:ext>
            </a:extLst>
          </p:cNvPr>
          <p:cNvSpPr/>
          <p:nvPr/>
        </p:nvSpPr>
        <p:spPr>
          <a:xfrm rot="19717753">
            <a:off x="10089841" y="4360013"/>
            <a:ext cx="885173" cy="400105"/>
          </a:xfrm>
          <a:prstGeom prst="rect">
            <a:avLst/>
          </a:prstGeom>
          <a:ln>
            <a:noFill/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RT 120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E2812E9-CD41-4E11-B67D-D483E81BF5D2}"/>
              </a:ext>
            </a:extLst>
          </p:cNvPr>
          <p:cNvCxnSpPr/>
          <p:nvPr/>
        </p:nvCxnSpPr>
        <p:spPr>
          <a:xfrm>
            <a:off x="1604235" y="1219200"/>
            <a:ext cx="406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DABC619-A8B5-48C0-9DC5-C0C825E7CDF1}"/>
              </a:ext>
            </a:extLst>
          </p:cNvPr>
          <p:cNvCxnSpPr/>
          <p:nvPr/>
        </p:nvCxnSpPr>
        <p:spPr>
          <a:xfrm>
            <a:off x="6481035" y="1219200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E8EC133-C708-4851-80E0-33893AAED7FD}"/>
              </a:ext>
            </a:extLst>
          </p:cNvPr>
          <p:cNvSpPr/>
          <p:nvPr/>
        </p:nvSpPr>
        <p:spPr>
          <a:xfrm>
            <a:off x="1604235" y="2212537"/>
            <a:ext cx="3962400" cy="272895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spcBef>
                <a:spcPts val="800"/>
              </a:spcBef>
            </a:pPr>
            <a:r>
              <a:rPr lang="en-US" sz="3700">
                <a:solidFill>
                  <a:srgbClr val="FF0000"/>
                </a:solidFill>
              </a:rPr>
              <a:t>Cs</a:t>
            </a:r>
          </a:p>
          <a:p>
            <a:pPr>
              <a:spcBef>
                <a:spcPts val="800"/>
              </a:spcBef>
            </a:pPr>
            <a:r>
              <a:rPr lang="en-US" sz="3700">
                <a:solidFill>
                  <a:srgbClr val="FF0000"/>
                </a:solidFill>
              </a:rPr>
              <a:t>FD 60 RT 120</a:t>
            </a:r>
          </a:p>
          <a:p>
            <a:pPr>
              <a:spcBef>
                <a:spcPts val="800"/>
              </a:spcBef>
            </a:pPr>
            <a:r>
              <a:rPr lang="en-US" sz="3700">
                <a:solidFill>
                  <a:srgbClr val="FF0000"/>
                </a:solidFill>
              </a:rPr>
              <a:t>DF 60 RT 120</a:t>
            </a:r>
          </a:p>
          <a:p>
            <a:pPr>
              <a:spcBef>
                <a:spcPts val="800"/>
              </a:spcBef>
            </a:pPr>
            <a:r>
              <a:rPr lang="en-US" sz="3700">
                <a:solidFill>
                  <a:srgbClr val="FF0000"/>
                </a:solidFill>
              </a:rPr>
              <a:t>FD 60 RT 120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4">
                <a:extLst>
                  <a:ext uri="{FF2B5EF4-FFF2-40B4-BE49-F238E27FC236}">
                    <a16:creationId xmlns="" xmlns:a16="http://schemas.microsoft.com/office/drawing/2014/main" id="{F529FF66-E16F-43DB-A744-72F0D433C3AB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64568" y="5141385"/>
              <a:ext cx="2117" cy="10583"/>
            </p14:xfrm>
          </p:contentPart>
        </mc:Choice>
        <mc:Fallback xmlns="">
          <p:pic>
            <p:nvPicPr>
              <p:cNvPr id="18" name="Ink 14">
                <a:extLst>
                  <a:ext uri="{FF2B5EF4-FFF2-40B4-BE49-F238E27FC236}">
                    <a16:creationId xmlns:a16="http://schemas.microsoft.com/office/drawing/2014/main" id="{F529FF66-E16F-43DB-A744-72F0D433C3AB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2138" y="3846658"/>
                <a:ext cx="84164" cy="26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7">
                <a:extLst>
                  <a:ext uri="{FF2B5EF4-FFF2-40B4-BE49-F238E27FC236}">
                    <a16:creationId xmlns="" xmlns:a16="http://schemas.microsoft.com/office/drawing/2014/main" id="{5514B059-3F42-4086-9344-BAB7BE6FEED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84953" y="5369985"/>
              <a:ext cx="10583" cy="10583"/>
            </p14:xfrm>
          </p:contentPart>
        </mc:Choice>
        <mc:Fallback xmlns="">
          <p:pic>
            <p:nvPicPr>
              <p:cNvPr id="19" name="Ink 17">
                <a:extLst>
                  <a:ext uri="{FF2B5EF4-FFF2-40B4-BE49-F238E27FC236}">
                    <a16:creationId xmlns:a16="http://schemas.microsoft.com/office/drawing/2014/main" id="{5514B059-3F42-4086-9344-BAB7BE6FEED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9334" y="4018108"/>
                <a:ext cx="26697" cy="266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1569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9" grpId="0" animBg="1"/>
      <p:bldP spid="10" grpId="0"/>
      <p:bldP spid="11" grpId="0" animBg="1"/>
      <p:bldP spid="13" grpId="0" animBg="1"/>
      <p:bldP spid="14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2" descr="7">
            <a:extLst>
              <a:ext uri="{FF2B5EF4-FFF2-40B4-BE49-F238E27FC236}">
                <a16:creationId xmlns="" xmlns:a16="http://schemas.microsoft.com/office/drawing/2014/main" id="{9A970D9D-6608-4140-A90C-AE722BCAE4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885" y="5007383"/>
            <a:ext cx="1631951" cy="1490485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2D97838-2AF6-4778-AF30-33A0C5CF7844}"/>
              </a:ext>
            </a:extLst>
          </p:cNvPr>
          <p:cNvSpPr/>
          <p:nvPr/>
        </p:nvSpPr>
        <p:spPr>
          <a:xfrm>
            <a:off x="527381" y="452670"/>
            <a:ext cx="10160000" cy="110799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buNone/>
            </a:pPr>
            <a:r>
              <a:rPr lang="en-US" sz="3200" b="1" u="sng">
                <a:solidFill>
                  <a:srgbClr val="FF0000"/>
                </a:solidFill>
              </a:rPr>
              <a:t>BT 5.</a:t>
            </a:r>
            <a:r>
              <a:rPr lang="en-US" sz="3200" b="1">
                <a:solidFill>
                  <a:srgbClr val="FF0000"/>
                </a:solidFill>
              </a:rPr>
              <a:t> Viết các lệnh điều khiển rùa vẽ hình vuông có các nét đứt, biết cạnh hình có độ dài 80 bước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E20C81-3113-48BC-89DE-7394D7D0DE2B}"/>
              </a:ext>
            </a:extLst>
          </p:cNvPr>
          <p:cNvSpPr/>
          <p:nvPr/>
        </p:nvSpPr>
        <p:spPr>
          <a:xfrm>
            <a:off x="453531" y="1570269"/>
            <a:ext cx="7564501" cy="110799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CS</a:t>
            </a:r>
          </a:p>
          <a:p>
            <a:r>
              <a:rPr lang="en-US" sz="3200">
                <a:solidFill>
                  <a:srgbClr val="FF0000"/>
                </a:solidFill>
              </a:rPr>
              <a:t>FD 20 PU FD 10 PD FD 20 PU FD 10 PD FD 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35477DD-D567-4DDE-8429-24E8A98940F1}"/>
              </a:ext>
            </a:extLst>
          </p:cNvPr>
          <p:cNvSpPr/>
          <p:nvPr/>
        </p:nvSpPr>
        <p:spPr>
          <a:xfrm>
            <a:off x="425781" y="2687869"/>
            <a:ext cx="7592251" cy="110799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  <a:p>
            <a:r>
              <a:rPr lang="en-US" sz="3200">
                <a:solidFill>
                  <a:srgbClr val="FF0000"/>
                </a:solidFill>
              </a:rPr>
              <a:t>FD 20 PU FD 10 PD FD 20 PU FD 10 PD FD 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8FAAFFE-B2B4-43D1-8F60-9188D80D76A5}"/>
              </a:ext>
            </a:extLst>
          </p:cNvPr>
          <p:cNvSpPr/>
          <p:nvPr/>
        </p:nvSpPr>
        <p:spPr>
          <a:xfrm>
            <a:off x="425781" y="3907069"/>
            <a:ext cx="7592251" cy="110799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  <a:p>
            <a:r>
              <a:rPr lang="en-US" sz="3200">
                <a:solidFill>
                  <a:srgbClr val="FF0000"/>
                </a:solidFill>
              </a:rPr>
              <a:t>FD 20 PU FD 10 PD FD 20 PU FD 10 PD FD 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5AAB236-07F3-4C65-A5AD-0EE3B253A52B}"/>
              </a:ext>
            </a:extLst>
          </p:cNvPr>
          <p:cNvSpPr/>
          <p:nvPr/>
        </p:nvSpPr>
        <p:spPr>
          <a:xfrm>
            <a:off x="527381" y="4923069"/>
            <a:ext cx="7592251" cy="110799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RT 90</a:t>
            </a:r>
          </a:p>
          <a:p>
            <a:r>
              <a:rPr lang="en-US" sz="3200">
                <a:solidFill>
                  <a:srgbClr val="FF0000"/>
                </a:solidFill>
              </a:rPr>
              <a:t>FD 20 PU FD 10 PD FD 20 PU FD 10 PD FD 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7B764FB-48EE-4009-82FD-F6611226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870" y="1955491"/>
            <a:ext cx="2738727" cy="24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803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6">
            <a:extLst>
              <a:ext uri="{FF2B5EF4-FFF2-40B4-BE49-F238E27FC236}">
                <a16:creationId xmlns="" xmlns:a16="http://schemas.microsoft.com/office/drawing/2014/main" id="{63AE21AB-DC9F-4951-B22E-1A08BECD5FA3}"/>
              </a:ext>
            </a:extLst>
          </p:cNvPr>
          <p:cNvSpPr txBox="1">
            <a:spLocks/>
          </p:cNvSpPr>
          <p:nvPr/>
        </p:nvSpPr>
        <p:spPr>
          <a:xfrm>
            <a:off x="527381" y="279400"/>
            <a:ext cx="11379200" cy="6299200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b="1" u="sng">
                <a:solidFill>
                  <a:srgbClr val="FF0000"/>
                </a:solidFill>
              </a:rPr>
              <a:t>BT 5. </a:t>
            </a:r>
            <a:r>
              <a:rPr lang="en-US" b="1">
                <a:solidFill>
                  <a:srgbClr val="FF0000"/>
                </a:solidFill>
              </a:rPr>
              <a:t>Viết các lệnh điều khiển rùa viết ra dòng chữ:</a:t>
            </a:r>
          </a:p>
          <a:p>
            <a:pPr>
              <a:buFont typeface="Arial" pitchFamily="34" charset="0"/>
              <a:buNone/>
            </a:pPr>
            <a:endParaRPr 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>
                <a:solidFill>
                  <a:srgbClr val="92D050"/>
                </a:solidFill>
              </a:rPr>
              <a:t>………………………………………………………..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115B3FE-A801-432D-8B66-2F2FCA7D7652}"/>
              </a:ext>
            </a:extLst>
          </p:cNvPr>
          <p:cNvSpPr/>
          <p:nvPr/>
        </p:nvSpPr>
        <p:spPr>
          <a:xfrm>
            <a:off x="1136981" y="1397001"/>
            <a:ext cx="3454400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CS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2E1C70-D0D8-4494-A6A2-1F0991E0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8182" y="1701800"/>
            <a:ext cx="49403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0363AF-7573-41CC-BEF0-E8EE0DBA6971}"/>
              </a:ext>
            </a:extLst>
          </p:cNvPr>
          <p:cNvSpPr/>
          <p:nvPr/>
        </p:nvSpPr>
        <p:spPr>
          <a:xfrm>
            <a:off x="1136981" y="2209801"/>
            <a:ext cx="1930400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RT 90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320A84-AF2D-4AEC-AD24-9E191BB6DF57}"/>
              </a:ext>
            </a:extLst>
          </p:cNvPr>
          <p:cNvSpPr/>
          <p:nvPr/>
        </p:nvSpPr>
        <p:spPr>
          <a:xfrm>
            <a:off x="1136981" y="3022600"/>
            <a:ext cx="7010400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LABEL [Viet Nam que huong toi]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890A053-841F-4E84-8B44-A5C9C3B22A2D}"/>
              </a:ext>
            </a:extLst>
          </p:cNvPr>
          <p:cNvCxnSpPr/>
          <p:nvPr/>
        </p:nvCxnSpPr>
        <p:spPr>
          <a:xfrm>
            <a:off x="1848181" y="787400"/>
            <a:ext cx="711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93423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21" y="-603447"/>
            <a:ext cx="3749628" cy="3749628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1336528" y="2733823"/>
            <a:ext cx="655949" cy="707887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normAutofit fontScale="85000" lnSpcReduction="20000"/>
          </a:bodyPr>
          <a:lstStyle/>
          <a:p>
            <a:r>
              <a:rPr lang="en-US" altLang="zh-CN" sz="5300" dirty="0">
                <a:solidFill>
                  <a:srgbClr val="002060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36" name="TextBox 6"/>
          <p:cNvSpPr txBox="1"/>
          <p:nvPr/>
        </p:nvSpPr>
        <p:spPr>
          <a:xfrm>
            <a:off x="1336528" y="3989434"/>
            <a:ext cx="655949" cy="707887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normAutofit fontScale="85000" lnSpcReduction="20000"/>
          </a:bodyPr>
          <a:lstStyle/>
          <a:p>
            <a:r>
              <a:rPr lang="en-US" altLang="zh-CN" sz="5300" dirty="0">
                <a:solidFill>
                  <a:srgbClr val="002060"/>
                </a:solidFill>
                <a:latin typeface="Impact" panose="020B0806030902050204" pitchFamily="34" charset="0"/>
              </a:rPr>
              <a:t>02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5804">
            <a:off x="195619" y="5072384"/>
            <a:ext cx="2454011" cy="1989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009CDA-5C62-4BB8-A250-A79F7F3C585B}"/>
              </a:ext>
            </a:extLst>
          </p:cNvPr>
          <p:cNvSpPr txBox="1"/>
          <p:nvPr/>
        </p:nvSpPr>
        <p:spPr>
          <a:xfrm>
            <a:off x="4815521" y="740701"/>
            <a:ext cx="2560959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MỤC TIÊU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7EA8771-A36A-4236-BB94-5C8EC23CEDD0}"/>
              </a:ext>
            </a:extLst>
          </p:cNvPr>
          <p:cNvSpPr txBox="1"/>
          <p:nvPr/>
        </p:nvSpPr>
        <p:spPr>
          <a:xfrm>
            <a:off x="2169028" y="2733822"/>
            <a:ext cx="10022972" cy="6924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nl-NL" sz="3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</a:t>
            </a:r>
            <a:r>
              <a:rPr lang="nl-NL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 </a:t>
            </a:r>
            <a:r>
              <a:rPr lang="nl-NL" sz="3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 về các lệnh </a:t>
            </a:r>
            <a:r>
              <a:rPr lang="nl-NL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 bản trong logo;</a:t>
            </a:r>
            <a:endParaRPr lang="en-US" sz="3700" b="1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863010E-2366-4BBD-B39E-6511B6CFD7E3}"/>
              </a:ext>
            </a:extLst>
          </p:cNvPr>
          <p:cNvSpPr txBox="1"/>
          <p:nvPr/>
        </p:nvSpPr>
        <p:spPr>
          <a:xfrm>
            <a:off x="2148394" y="3951712"/>
            <a:ext cx="8064896" cy="6924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r>
              <a:rPr lang="nl-NL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 kĩ năng sử </a:t>
            </a:r>
            <a:r>
              <a:rPr lang="nl-NL" sz="3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 các </a:t>
            </a:r>
            <a:r>
              <a:rPr lang="nl-NL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lệnh cơ bản..</a:t>
            </a:r>
            <a:endParaRPr lang="en-US" sz="37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9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73" y="1337514"/>
            <a:ext cx="4796799" cy="4963853"/>
          </a:xfrm>
          <a:prstGeom prst="rect">
            <a:avLst/>
          </a:prstGeom>
        </p:spPr>
      </p:pic>
      <p:sp>
        <p:nvSpPr>
          <p:cNvPr id="33" name="TextBox 7"/>
          <p:cNvSpPr txBox="1"/>
          <p:nvPr/>
        </p:nvSpPr>
        <p:spPr>
          <a:xfrm>
            <a:off x="1919536" y="2848412"/>
            <a:ext cx="3360373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700">
                <a:solidFill>
                  <a:srgbClr val="0B5A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 dụng kết hợp lệnh RT và lệnh FD để vẽ các hình theo mong muốn.</a:t>
            </a:r>
            <a:endParaRPr lang="zh-CN" altLang="en-US" sz="2700" dirty="0">
              <a:solidFill>
                <a:srgbClr val="0B5A8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47" y="1337514"/>
            <a:ext cx="4796799" cy="496385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="" xmlns:a16="http://schemas.microsoft.com/office/drawing/2014/main" id="{3CED2AEF-E7E9-4B4F-9108-6626BAAE94FD}"/>
              </a:ext>
            </a:extLst>
          </p:cNvPr>
          <p:cNvSpPr txBox="1"/>
          <p:nvPr/>
        </p:nvSpPr>
        <p:spPr>
          <a:xfrm>
            <a:off x="3599723" y="370586"/>
            <a:ext cx="655949" cy="707887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normAutofit fontScale="85000" lnSpcReduction="20000"/>
          </a:bodyPr>
          <a:lstStyle/>
          <a:p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Em</a:t>
            </a:r>
            <a:r>
              <a:rPr lang="en-US" altLang="zh-CN" sz="5300" b="1" dirty="0">
                <a:solidFill>
                  <a:srgbClr val="FF000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cần</a:t>
            </a:r>
            <a:r>
              <a:rPr lang="en-US" altLang="zh-CN" sz="5300" b="1" dirty="0">
                <a:solidFill>
                  <a:srgbClr val="FF000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ghi</a:t>
            </a:r>
            <a:r>
              <a:rPr lang="en-US" altLang="zh-CN" sz="5300" b="1" dirty="0">
                <a:solidFill>
                  <a:srgbClr val="FF000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nhớ</a:t>
            </a:r>
            <a:endParaRPr lang="en-US" altLang="zh-CN" sz="5300" b="1" dirty="0">
              <a:solidFill>
                <a:srgbClr val="FF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29F59B5D-9B4F-48C4-BCD0-9AF4D38BA27B}"/>
              </a:ext>
            </a:extLst>
          </p:cNvPr>
          <p:cNvSpPr txBox="1"/>
          <p:nvPr/>
        </p:nvSpPr>
        <p:spPr>
          <a:xfrm>
            <a:off x="7152118" y="3044957"/>
            <a:ext cx="3360373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700">
                <a:solidFill>
                  <a:srgbClr val="0B5A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 dụng lệnh RT để xoay Rùa theo nhiều góc khác nhau.</a:t>
            </a:r>
            <a:endParaRPr lang="zh-CN" altLang="en-US" sz="2700" dirty="0">
              <a:solidFill>
                <a:srgbClr val="0B5A8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023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6"/>
          <p:cNvSpPr txBox="1"/>
          <p:nvPr/>
        </p:nvSpPr>
        <p:spPr>
          <a:xfrm>
            <a:off x="3599723" y="370586"/>
            <a:ext cx="655949" cy="707887"/>
          </a:xfrm>
          <a:prstGeom prst="rect">
            <a:avLst/>
          </a:prstGeom>
          <a:noFill/>
        </p:spPr>
        <p:txBody>
          <a:bodyPr wrap="none" lIns="121917" tIns="60958" rIns="121917" bIns="60958" anchor="ctr">
            <a:normAutofit fontScale="85000" lnSpcReduction="20000"/>
          </a:bodyPr>
          <a:lstStyle/>
          <a:p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Củng</a:t>
            </a:r>
            <a:r>
              <a:rPr lang="en-US" altLang="zh-CN" sz="5300" b="1" dirty="0">
                <a:solidFill>
                  <a:srgbClr val="FF000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cố</a:t>
            </a:r>
            <a:r>
              <a:rPr lang="en-US" altLang="zh-CN" sz="5300" b="1" dirty="0">
                <a:solidFill>
                  <a:srgbClr val="FF0000"/>
                </a:solidFill>
                <a:latin typeface="#9Slide03 IcielPanton Black" panose="00000A00000000000000" pitchFamily="2" charset="0"/>
              </a:rPr>
              <a:t> - </a:t>
            </a:r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dặn</a:t>
            </a:r>
            <a:r>
              <a:rPr lang="en-US" altLang="zh-CN" sz="5300" b="1" dirty="0">
                <a:solidFill>
                  <a:srgbClr val="FF000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#9Slide03 IcielPanton Black" panose="00000A00000000000000" pitchFamily="2" charset="0"/>
              </a:rPr>
              <a:t>dò</a:t>
            </a:r>
            <a:endParaRPr lang="en-US" altLang="zh-CN" sz="5300" b="1" dirty="0">
              <a:solidFill>
                <a:srgbClr val="FF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3" name="七角星 2"/>
          <p:cNvSpPr/>
          <p:nvPr/>
        </p:nvSpPr>
        <p:spPr>
          <a:xfrm>
            <a:off x="759644" y="1988840"/>
            <a:ext cx="3286749" cy="3286749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5" name="七角星 24"/>
          <p:cNvSpPr/>
          <p:nvPr/>
        </p:nvSpPr>
        <p:spPr>
          <a:xfrm>
            <a:off x="4600071" y="1988840"/>
            <a:ext cx="3286749" cy="3286749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9" name="七角星 28"/>
          <p:cNvSpPr/>
          <p:nvPr/>
        </p:nvSpPr>
        <p:spPr>
          <a:xfrm>
            <a:off x="8440498" y="1988840"/>
            <a:ext cx="3286749" cy="3286749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9F14E0-08C8-421F-B2DF-93676DF1DD4E}"/>
              </a:ext>
            </a:extLst>
          </p:cNvPr>
          <p:cNvSpPr txBox="1"/>
          <p:nvPr/>
        </p:nvSpPr>
        <p:spPr>
          <a:xfrm>
            <a:off x="1218645" y="2973965"/>
            <a:ext cx="2416924" cy="13696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700">
                <a:solidFill>
                  <a:srgbClr val="0B5A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 tập các câu lệnh đã học trong logo</a:t>
            </a:r>
            <a:endParaRPr lang="en-US" sz="2700" dirty="0">
              <a:solidFill>
                <a:srgbClr val="0B5A8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2DC1D4E-145E-481C-90F9-8C5CD3B01EC7}"/>
              </a:ext>
            </a:extLst>
          </p:cNvPr>
          <p:cNvSpPr txBox="1"/>
          <p:nvPr/>
        </p:nvSpPr>
        <p:spPr>
          <a:xfrm>
            <a:off x="5034983" y="2852937"/>
            <a:ext cx="2416924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700">
                <a:solidFill>
                  <a:srgbClr val="0B5A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 dụng các câu lệnh đã học trong logo để thực hành</a:t>
            </a:r>
            <a:endParaRPr lang="en-US" sz="2700" dirty="0">
              <a:solidFill>
                <a:srgbClr val="0B5A8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680B782-B251-40D4-8E4D-4858F4DB191A}"/>
              </a:ext>
            </a:extLst>
          </p:cNvPr>
          <p:cNvSpPr txBox="1"/>
          <p:nvPr/>
        </p:nvSpPr>
        <p:spPr>
          <a:xfrm>
            <a:off x="8881289" y="2955106"/>
            <a:ext cx="2405167" cy="13696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700">
                <a:solidFill>
                  <a:srgbClr val="0B5A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 bị cho tiết học tiếp theo</a:t>
            </a:r>
            <a:endParaRPr lang="en-US" sz="2700" dirty="0">
              <a:solidFill>
                <a:srgbClr val="0B5A8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231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17"/>
          <p:cNvSpPr/>
          <p:nvPr/>
        </p:nvSpPr>
        <p:spPr>
          <a:xfrm>
            <a:off x="2934515" y="1963617"/>
            <a:ext cx="1824203" cy="1715355"/>
          </a:xfrm>
          <a:prstGeom prst="sun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anchor="ctr"/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1</a:t>
            </a:r>
            <a:endParaRPr sz="4800" b="1">
              <a:solidFill>
                <a:srgbClr val="00B05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A506C98-4D15-4247-B932-3D4961E1A0A1}"/>
              </a:ext>
            </a:extLst>
          </p:cNvPr>
          <p:cNvSpPr txBox="1"/>
          <p:nvPr/>
        </p:nvSpPr>
        <p:spPr>
          <a:xfrm>
            <a:off x="4815521" y="304493"/>
            <a:ext cx="2640039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85" name="Flowchart: Connector 17">
            <a:extLst>
              <a:ext uri="{FF2B5EF4-FFF2-40B4-BE49-F238E27FC236}">
                <a16:creationId xmlns="" xmlns:a16="http://schemas.microsoft.com/office/drawing/2014/main" id="{595A707F-DD51-4EBB-93A9-50FCDCD939A8}"/>
              </a:ext>
            </a:extLst>
          </p:cNvPr>
          <p:cNvSpPr/>
          <p:nvPr/>
        </p:nvSpPr>
        <p:spPr>
          <a:xfrm>
            <a:off x="7742859" y="1949383"/>
            <a:ext cx="1824203" cy="1715355"/>
          </a:xfrm>
          <a:prstGeom prst="sun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anchor="ctr"/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2</a:t>
            </a:r>
            <a:endParaRPr sz="4800" b="1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CB9C68-3748-4995-A64A-E0FAAB36CF41}"/>
              </a:ext>
            </a:extLst>
          </p:cNvPr>
          <p:cNvSpPr txBox="1"/>
          <p:nvPr/>
        </p:nvSpPr>
        <p:spPr>
          <a:xfrm>
            <a:off x="2653351" y="3827130"/>
            <a:ext cx="2386532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lệnh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logo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86B79C7E-2FF3-47B8-8A05-D2536EA02BCC}"/>
              </a:ext>
            </a:extLst>
          </p:cNvPr>
          <p:cNvSpPr txBox="1"/>
          <p:nvPr/>
        </p:nvSpPr>
        <p:spPr>
          <a:xfrm>
            <a:off x="7472799" y="3827130"/>
            <a:ext cx="2364323" cy="61555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59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5" grpId="0" animBg="1"/>
      <p:bldP spid="2" grpId="0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A7FA5A-C45B-4E22-91C9-E2FEE351AD6A}"/>
              </a:ext>
            </a:extLst>
          </p:cNvPr>
          <p:cNvSpPr txBox="1"/>
          <p:nvPr/>
        </p:nvSpPr>
        <p:spPr>
          <a:xfrm>
            <a:off x="4493851" y="1892829"/>
            <a:ext cx="3734356" cy="123110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 TẬP</a:t>
            </a:r>
            <a:endParaRPr lang="en-US" sz="7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49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3617" t="-4016" r="41040" b="1"/>
          <a:stretch/>
        </p:blipFill>
        <p:spPr>
          <a:xfrm rot="5400000">
            <a:off x="-1714630" y="4013070"/>
            <a:ext cx="3866204" cy="401256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4714" y="2811304"/>
            <a:ext cx="2592984" cy="9648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6164" y="1963096"/>
            <a:ext cx="2592986" cy="8909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9014" y="3671351"/>
            <a:ext cx="2592984" cy="12471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7901" y="4780868"/>
            <a:ext cx="2592985" cy="997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 rot="2063438">
            <a:off x="129535" y="2070076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4" name="Group 8"/>
          <p:cNvGrpSpPr>
            <a:grpSpLocks/>
          </p:cNvGrpSpPr>
          <p:nvPr/>
        </p:nvGrpSpPr>
        <p:grpSpPr bwMode="auto">
          <a:xfrm rot="2063438">
            <a:off x="129535" y="3071595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7" name="Group 8"/>
          <p:cNvGrpSpPr>
            <a:grpSpLocks/>
          </p:cNvGrpSpPr>
          <p:nvPr/>
        </p:nvGrpSpPr>
        <p:grpSpPr bwMode="auto">
          <a:xfrm rot="2063438">
            <a:off x="129535" y="4073114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30" name="Group 8"/>
          <p:cNvGrpSpPr>
            <a:grpSpLocks/>
          </p:cNvGrpSpPr>
          <p:nvPr/>
        </p:nvGrpSpPr>
        <p:grpSpPr bwMode="auto">
          <a:xfrm rot="2063438">
            <a:off x="129535" y="5074633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RACING!!!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761" y="-682504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xmlns="" id="{4E0CB140-9456-476C-B0F3-869CFC088D0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5" y="-150534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C1A03884-974C-44D7-8CAD-15B66189270F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xmlns="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36391" y="2725983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BC85C359-96EA-4DDA-845A-B89E5E3D7E5A}"/>
              </a:ext>
            </a:extLst>
          </p:cNvPr>
          <p:cNvSpPr txBox="1"/>
          <p:nvPr/>
        </p:nvSpPr>
        <p:spPr>
          <a:xfrm>
            <a:off x="2623145" y="830949"/>
            <a:ext cx="699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Luật</a:t>
            </a:r>
            <a:r>
              <a:rPr lang="en-US" altLang="zh-CN" sz="6000" b="1" dirty="0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 </a:t>
            </a:r>
            <a:r>
              <a:rPr lang="en-US" altLang="zh-CN" sz="6000" b="1" dirty="0" err="1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chơi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Montserrat Alternates Black" panose="00000A00000000000000" pitchFamily="50" charset="0"/>
              <a:ea typeface="仓耳今楷05-6763 W05" panose="020204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8916" y="2026843"/>
            <a:ext cx="92764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Montserrat Alternates Black" panose="00000A00000000000000" pitchFamily="50" charset="0"/>
              </a:rPr>
              <a:t>Có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4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đội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chơi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.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Các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đội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sẽ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lần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lượt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các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câu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hỏi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tăng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tốc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và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đích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.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Đội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nào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đích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trước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sẽ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thắng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14" y="-25002"/>
            <a:ext cx="12290601" cy="9894666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7921127" y="99152"/>
            <a:ext cx="4204674" cy="683046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C SHARE MIỄN PHÍ BỞI NK POWERSKIL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4714" y="2811304"/>
            <a:ext cx="2592984" cy="9648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Vào http://fb.com/nkpowerskills tải game miễn phíle 18"/>
          <p:cNvSpPr>
            <a:spLocks noChangeArrowheads="1"/>
          </p:cNvSpPr>
          <p:nvPr/>
        </p:nvSpPr>
        <p:spPr bwMode="auto">
          <a:xfrm>
            <a:off x="9151789" y="257611"/>
            <a:ext cx="818249" cy="3966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 smtClean="0">
                <a:latin typeface="Verdana" pitchFamily="34" charset="0"/>
              </a:rPr>
              <a:t>GO!!!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8" name="CẤM BUÔN BÁN, CẤM REUP"/>
          <p:cNvSpPr>
            <a:spLocks noChangeArrowheads="1"/>
          </p:cNvSpPr>
          <p:nvPr/>
        </p:nvSpPr>
        <p:spPr bwMode="auto">
          <a:xfrm>
            <a:off x="11202775" y="261939"/>
            <a:ext cx="874923" cy="3966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>
                <a:latin typeface="Verdana" pitchFamily="34" charset="0"/>
              </a:rPr>
              <a:t>GO!!!</a:t>
            </a:r>
          </a:p>
        </p:txBody>
      </p:sp>
      <p:sp>
        <p:nvSpPr>
          <p:cNvPr id="9" name="ĐC SHARE MIỄN PHÍ BỞI NK POWERSKILLS"/>
          <p:cNvSpPr>
            <a:spLocks noChangeArrowheads="1"/>
          </p:cNvSpPr>
          <p:nvPr/>
        </p:nvSpPr>
        <p:spPr bwMode="auto">
          <a:xfrm>
            <a:off x="8085552" y="261939"/>
            <a:ext cx="847381" cy="3966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 smtClean="0">
                <a:latin typeface="Verdana" pitchFamily="34" charset="0"/>
              </a:rPr>
              <a:t>GO!!!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1" name="Vào http://fb.com/nkpowerskills tải game miễn phí"/>
          <p:cNvSpPr>
            <a:spLocks noChangeArrowheads="1"/>
          </p:cNvSpPr>
          <p:nvPr/>
        </p:nvSpPr>
        <p:spPr bwMode="auto">
          <a:xfrm>
            <a:off x="10151498" y="259340"/>
            <a:ext cx="874923" cy="3966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GO!!!</a:t>
            </a:r>
            <a:endParaRPr lang="en-US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7" name="CẤM BUÔN BÁN, CẤM REU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6164" y="1963096"/>
            <a:ext cx="2592986" cy="8909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ĐC SHARE MIỄN PHÍ BỞI NK POWERSKILL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9014" y="3671351"/>
            <a:ext cx="2592984" cy="12471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Vào http://fb.com/nkpowerskills tải game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7901" y="4780868"/>
            <a:ext cx="2592985" cy="997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ĐC SHARE MIỄN PHÍ BỞI NK POWERSKILLS"/>
          <p:cNvGrpSpPr>
            <a:grpSpLocks/>
          </p:cNvGrpSpPr>
          <p:nvPr/>
        </p:nvGrpSpPr>
        <p:grpSpPr bwMode="auto">
          <a:xfrm rot="2063438">
            <a:off x="819" y="2092573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4" name="ĐC SHARE MIỄN PHÍ BỞI NK POWERSKILLS"/>
          <p:cNvGrpSpPr>
            <a:grpSpLocks/>
          </p:cNvGrpSpPr>
          <p:nvPr/>
        </p:nvGrpSpPr>
        <p:grpSpPr bwMode="auto">
          <a:xfrm rot="2063438">
            <a:off x="129535" y="3071595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7" name="ĐC SHARE MIỄN PHÍ BỞI NK POWERSKILLS"/>
          <p:cNvGrpSpPr>
            <a:grpSpLocks/>
          </p:cNvGrpSpPr>
          <p:nvPr/>
        </p:nvGrpSpPr>
        <p:grpSpPr bwMode="auto">
          <a:xfrm rot="2063438">
            <a:off x="378143" y="4073115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30" name="ĐC SHARE MIỄN PHÍ BỞI NK POWERSKILLS"/>
          <p:cNvGrpSpPr>
            <a:grpSpLocks/>
          </p:cNvGrpSpPr>
          <p:nvPr/>
        </p:nvGrpSpPr>
        <p:grpSpPr bwMode="auto">
          <a:xfrm rot="2063438">
            <a:off x="532027" y="5074633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128" name="CẤM BUÔN BÁN, CẤM REUP">
            <a:hlinkClick r:id="rId14" action="ppaction://hlinksldjump" highlightClick="1"/>
          </p:cNvPr>
          <p:cNvSpPr/>
          <p:nvPr/>
        </p:nvSpPr>
        <p:spPr>
          <a:xfrm>
            <a:off x="4806451" y="765267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14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29" name="Vào http://fb.com/nkpowerskills tải game miễn phí">
            <a:hlinkClick r:id="rId15" action="ppaction://hlinksldjump" highlightClick="1"/>
          </p:cNvPr>
          <p:cNvSpPr/>
          <p:nvPr/>
        </p:nvSpPr>
        <p:spPr>
          <a:xfrm>
            <a:off x="3941709" y="765267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13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0" name="ĐC SHARE MIỄN PHÍ BỞI NK POWERSKILLS">
            <a:hlinkClick r:id="rId16" action="ppaction://hlinksldjump" highlightClick="1"/>
          </p:cNvPr>
          <p:cNvSpPr/>
          <p:nvPr/>
        </p:nvSpPr>
        <p:spPr>
          <a:xfrm>
            <a:off x="513908" y="765267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9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1" name="CẤM BUÔN BÁN, CẤM REUP">
            <a:hlinkClick r:id="" action="ppaction://noaction" highlightClick="1"/>
          </p:cNvPr>
          <p:cNvSpPr/>
          <p:nvPr/>
        </p:nvSpPr>
        <p:spPr>
          <a:xfrm>
            <a:off x="3126560" y="71511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3" name="Vào http://fb.com/nkpowerskills tải game miễn phí">
            <a:hlinkClick r:id="rId17" action="ppaction://hlinksldjump" highlightClick="1"/>
          </p:cNvPr>
          <p:cNvSpPr/>
          <p:nvPr/>
        </p:nvSpPr>
        <p:spPr>
          <a:xfrm>
            <a:off x="5671193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15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4" name="ĐC SHARE MIỄN PHÍ BỞI NK POWERSKILLS">
            <a:hlinkClick r:id="" action="ppaction://noaction" highlightClick="1"/>
          </p:cNvPr>
          <p:cNvSpPr/>
          <p:nvPr/>
        </p:nvSpPr>
        <p:spPr>
          <a:xfrm>
            <a:off x="1378650" y="762668"/>
            <a:ext cx="670155" cy="587035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10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5" name="CẤM BUÔN BÁN, CẤM REUP">
            <a:hlinkClick r:id="rId18" action="ppaction://hlinksldjump" highlightClick="1"/>
          </p:cNvPr>
          <p:cNvSpPr/>
          <p:nvPr/>
        </p:nvSpPr>
        <p:spPr>
          <a:xfrm>
            <a:off x="6578928" y="71511"/>
            <a:ext cx="670155" cy="587035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8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6" name="Vào http://fb.com/nkpowerskills tải game miễn phí">
            <a:hlinkClick r:id="rId19" action="ppaction://hlinksldjump" highlightClick="1"/>
          </p:cNvPr>
          <p:cNvSpPr/>
          <p:nvPr/>
        </p:nvSpPr>
        <p:spPr>
          <a:xfrm>
            <a:off x="3997443" y="71511"/>
            <a:ext cx="670155" cy="587035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5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3" name="ĐC SHARE MIỄN PHÍ BỞI NK POWERSKILLS">
            <a:hlinkClick r:id="rId20" action="ppaction://hlinksldjump" highlightClick="1"/>
          </p:cNvPr>
          <p:cNvSpPr/>
          <p:nvPr/>
        </p:nvSpPr>
        <p:spPr>
          <a:xfrm>
            <a:off x="6535935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16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4" name="CẤM BUÔN BÁN, CẤM REUP">
            <a:hlinkClick r:id="rId21" action="ppaction://hlinksldjump" highlightClick="1"/>
          </p:cNvPr>
          <p:cNvSpPr/>
          <p:nvPr/>
        </p:nvSpPr>
        <p:spPr>
          <a:xfrm>
            <a:off x="2212223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11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5" name="Vào http://fb.com/nkpowerskills tải game miễn phí">
            <a:hlinkClick r:id="rId22" action="ppaction://hlinksldjump" highlightClick="1"/>
          </p:cNvPr>
          <p:cNvSpPr/>
          <p:nvPr/>
        </p:nvSpPr>
        <p:spPr>
          <a:xfrm>
            <a:off x="4837157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6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6" name="ĐC SHARE MIỄN PHÍ BỞI NK POWERSKILLS">
            <a:hlinkClick r:id="rId23" action="ppaction://hlinksldjump" highlightClick="1"/>
          </p:cNvPr>
          <p:cNvSpPr/>
          <p:nvPr/>
        </p:nvSpPr>
        <p:spPr>
          <a:xfrm>
            <a:off x="1384792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2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8" name="CẤM BUÔN BÁN, CẤM REUP">
            <a:hlinkClick r:id="rId24" action="ppaction://hlinksldjump" highlightClick="1"/>
          </p:cNvPr>
          <p:cNvSpPr/>
          <p:nvPr/>
        </p:nvSpPr>
        <p:spPr>
          <a:xfrm>
            <a:off x="513908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solidFill>
                  <a:schemeClr val="bg1"/>
                </a:solidFill>
              </a:rPr>
              <a:t>1</a:t>
            </a:r>
            <a:endParaRPr lang="es-ES" sz="3600" b="1" dirty="0" smtClean="0">
              <a:solidFill>
                <a:schemeClr val="bg1"/>
              </a:solidFill>
            </a:endParaRPr>
          </a:p>
        </p:txBody>
      </p:sp>
      <p:sp>
        <p:nvSpPr>
          <p:cNvPr id="149" name="Vào http://fb.com/nkpowerskills tải game miễn phí">
            <a:hlinkClick r:id="rId25" action="ppaction://hlinksldjump" highlightClick="1"/>
          </p:cNvPr>
          <p:cNvSpPr/>
          <p:nvPr/>
        </p:nvSpPr>
        <p:spPr>
          <a:xfrm>
            <a:off x="3076966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12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50" name="ĐC SHARE MIỄN PHÍ BỞI NK POWERSKILLS">
            <a:hlinkClick r:id="rId26" action="ppaction://hlinksldjump" highlightClick="1"/>
          </p:cNvPr>
          <p:cNvSpPr/>
          <p:nvPr/>
        </p:nvSpPr>
        <p:spPr>
          <a:xfrm>
            <a:off x="5708041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7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51" name="CẤM BUÔN BÁN, CẤM REUP">
            <a:hlinkClick r:id="rId27" action="ppaction://hlinksldjump" highlightClick="1"/>
          </p:cNvPr>
          <p:cNvSpPr/>
          <p:nvPr/>
        </p:nvSpPr>
        <p:spPr>
          <a:xfrm>
            <a:off x="2255676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3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53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76" y="68287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ĐC SHARE MIỄN PHÍ BỞI NK POWERSKILLS"/>
          <p:cNvSpPr/>
          <p:nvPr/>
        </p:nvSpPr>
        <p:spPr>
          <a:xfrm>
            <a:off x="1948887" y="2890265"/>
            <a:ext cx="7444612" cy="16891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 LƯỢT RỒI</a:t>
            </a:r>
            <a:endParaRPr lang="en-US" sz="7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5-Point Star 1">
            <a:hlinkClick r:id="rId29" action="ppaction://hlinksldjump"/>
          </p:cNvPr>
          <p:cNvSpPr/>
          <p:nvPr/>
        </p:nvSpPr>
        <p:spPr>
          <a:xfrm>
            <a:off x="-734" y="6113816"/>
            <a:ext cx="652620" cy="74418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18333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07407E-6 L -0.49167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4.07407E-6 L -0.68893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-4.07407E-6 L -0.83893 -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18334 2.59259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2.59259E-6 L -0.49167 2.25514E-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59259E-6 L -0.68893 2.59259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2.59259E-6 L -0.83893 2.5925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18333 2.59259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2.59259E-6 L -0.49167 3.7037E-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59259E-6 L -0.68893 2.59259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2.59259E-6 L -0.83893 2.59259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18333 2.59259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2.59259E-6 L -0.49167 -1.11111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59259E-6 L -0.68893 2.59259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2.59259E-6 L -0.83893 2.59259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0" grpId="0" animBg="1"/>
      <p:bldP spid="131" grpId="0" animBg="1"/>
      <p:bldP spid="133" grpId="0" animBg="1"/>
      <p:bldP spid="134" grpId="0" animBg="1"/>
      <p:bldP spid="135" grpId="0" animBg="1"/>
      <p:bldP spid="136" grpId="0" animBg="1"/>
      <p:bldP spid="143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0" grpId="0" animBg="1"/>
      <p:bldP spid="151" grpId="0" animBg="1"/>
      <p:bldP spid="3" grpId="0" animBg="1"/>
      <p:bldP spid="3" grpId="1" animBg="1"/>
      <p:bldP spid="3" grpId="2" animBg="1"/>
      <p:bldP spid="3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dùng</a:t>
            </a:r>
            <a:r>
              <a:rPr lang="en-US" sz="4000" dirty="0" smtClean="0"/>
              <a:t> </a:t>
            </a:r>
            <a:r>
              <a:rPr lang="en-US" sz="4000" dirty="0" err="1" smtClean="0"/>
              <a:t>đề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</a:p>
          <a:p>
            <a:pPr algn="ctr"/>
            <a:r>
              <a:rPr lang="en-US" sz="4000" dirty="0" smtClean="0"/>
              <a:t>BK 100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6434052" y="4108095"/>
            <a:ext cx="49213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B.Lùi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100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C.Quay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100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độ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434052" y="5191008"/>
            <a:ext cx="492135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D.Tiến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trước</a:t>
            </a:r>
            <a:r>
              <a:rPr lang="en-US" sz="24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100 </a:t>
            </a:r>
            <a:r>
              <a:rPr lang="en-US" sz="24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A.Lùi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50 </a:t>
            </a:r>
            <a:r>
              <a:rPr lang="en-US" sz="2800" b="1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b="1" dirty="0"/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4873" y="97180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973</Words>
  <Application>Microsoft Office PowerPoint</Application>
  <PresentationFormat>Custom</PresentationFormat>
  <Paragraphs>220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35</cp:revision>
  <dcterms:created xsi:type="dcterms:W3CDTF">2020-07-08T00:54:02Z</dcterms:created>
  <dcterms:modified xsi:type="dcterms:W3CDTF">2022-04-27T07:34:37Z</dcterms:modified>
</cp:coreProperties>
</file>